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706"/>
  </p:normalViewPr>
  <p:slideViewPr>
    <p:cSldViewPr snapToGrid="0" snapToObjects="1">
      <p:cViewPr>
        <p:scale>
          <a:sx n="117" d="100"/>
          <a:sy n="117" d="100"/>
        </p:scale>
        <p:origin x="10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FC97-5E0E-6449-BF5E-DDD3B991B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87F48-E97B-8A4E-BD8B-99F8206C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91AE9-6676-3F4E-9586-8E38760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D702E-EF74-DA45-89D2-8DCD058E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29FDC-70D7-A54B-B247-01131B65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73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ECF45-8A77-8945-9972-A325FB5C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7A86C-6AEC-D74E-B981-C62F81496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179A-9B6E-A841-9668-D685C0F5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FB4DC-5681-F443-BD9B-F9B80860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C497B-C85F-884A-AAD4-78385894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98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4FAFE-3967-EB4D-83D4-F6C432F27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8EE8F-A294-B443-8E41-A9EB9A1A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28C79-AF73-1445-8BCF-FDB7A5B5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B9B19-AD4F-634D-96A2-934B4DC3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B82BB-47DC-D04D-AB70-896B156C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5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9612F-6256-7147-89EA-5907311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5EED6-2A5D-174F-99E5-0C53F5F3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93128-6503-7843-B8A8-D527530C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58A85-2DE2-D549-8297-D80A510B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9C69E-645E-EE43-8379-F8763AB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1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68376-1728-B44A-B055-F6B0A746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0B0EB-2F52-4D4D-9EF8-F0A5759B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80D5-AA1E-B240-AD91-CFB1A842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918C2-5FF1-7D43-B9DF-0F79CA66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9BED9-6CAC-204E-A105-8E14E83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96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6F237-FA62-A648-B939-55408520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98A81-C6CD-1C45-A7BE-EBF2DF3F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5FEE7-76C7-9D4B-AC0C-38E5AC42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7A7ED-D1D5-A94E-B774-04550138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D85F2-65CA-5641-B408-74422B98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DA8F9-D7D1-B647-A02F-5F06E439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3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BA521-A747-B642-B61B-0CE5667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E2F07-6716-2E42-A6FB-84DACE38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FC624-5E25-BB41-9F1D-5A7628B8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1A0C3-2365-434C-AA8A-0D7B7001B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BBC85-6186-7340-B1C9-CE56A559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065248-6C00-BC4D-918C-D090C2BF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0D3F9-0A73-864F-BBCA-BC71B500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61FAD6-29F4-3A44-84AB-870AA381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4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5D3B-8165-6B4A-98DA-E13862CB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9E44A-63C8-4745-812F-AFA10F9F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E68758-F651-6646-B578-B2AED40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1D088-A10E-084A-89C2-9F28889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0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822A8-4B99-164C-AF4C-0ECE2454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37A45-1C81-0F4C-886A-CA899446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4CD30-B1DF-2942-B609-0F6230B1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0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43AF-7DE8-C443-948A-2F0986FD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19896-E208-5B4F-9B94-C1F0E0FF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58247-C33B-0A47-9AD5-E588C1A2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0C845-A6C0-0442-AF53-AE30EB48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F057C-FE6C-D64C-AF45-C693B5DE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168D7-5FAD-AE4A-9D36-66A51CCB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5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5C0E7-B694-9A47-B57D-0D7C5F65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66DCD4-85E2-EF45-90B4-0A35D13CF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772DC-B521-EF41-9B51-F6F2BED6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B3609-AFB5-C244-8E32-58EBA9DA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AE0DC-6A01-0448-9638-A7CED95B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76107-A135-9B44-B58C-DF5EA3A1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9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70C7B-18E6-8F48-8656-58381513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BCC74-99A7-8744-9107-BD0896D1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3AF93-B353-0D4E-81EA-1393AC7C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264D-F314-4642-9111-9FA6E291D2DC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742F7-9364-DE4D-A65C-4AC42A285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03A92-7F48-2547-878E-C287F2E7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FE4B-C643-E240-8166-B5FC0CFE1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1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8D498C-F483-434C-87CE-D798559C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FE84B8-F628-D345-BAFD-97AF082D77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C740F-8E85-E445-9D79-32E9C5844AA4}"/>
              </a:ext>
            </a:extLst>
          </p:cNvPr>
          <p:cNvSpPr txBox="1"/>
          <p:nvPr/>
        </p:nvSpPr>
        <p:spPr>
          <a:xfrm>
            <a:off x="1450848" y="2828835"/>
            <a:ext cx="929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移动互联网运营基础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D381F-8945-1849-9BA7-CEB0A4685A73}"/>
              </a:ext>
            </a:extLst>
          </p:cNvPr>
          <p:cNvSpPr txBox="1"/>
          <p:nvPr/>
        </p:nvSpPr>
        <p:spPr>
          <a:xfrm>
            <a:off x="2150364" y="1473491"/>
            <a:ext cx="789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移动互联运营（初级）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单元一</a:t>
            </a:r>
          </a:p>
        </p:txBody>
      </p:sp>
    </p:spTree>
    <p:extLst>
      <p:ext uri="{BB962C8B-B14F-4D97-AF65-F5344CB8AC3E}">
        <p14:creationId xmlns:p14="http://schemas.microsoft.com/office/powerpoint/2010/main" val="119636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Name</cp:lastModifiedBy>
  <cp:revision>3</cp:revision>
  <dcterms:created xsi:type="dcterms:W3CDTF">2020-07-16T03:28:22Z</dcterms:created>
  <dcterms:modified xsi:type="dcterms:W3CDTF">2020-07-16T03:41:08Z</dcterms:modified>
</cp:coreProperties>
</file>