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Bible Verses Collection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Selected Scriptures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Romans 4:13–14 (KJV) (Part 2/2)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"For if they which are of the law be heirs, faith is made void, and the promise made of none effect:"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Galatians 3:29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"And if ye be Christ's, then are ye Abraham's seed, and heirs according to the promise."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Romans 5:19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"For as by one man's disobedience many were made sinners, so by the obedience of one shall many be made righteous."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2 Corinthians 5:21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"For he hath made him to be sin for us, who knew no sin; that we might be made the righteousness of God in him."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Galatians 5:4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"Christ is become of no effect unto you, whosoever of you are justified by the law; ye are fallen from grace."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Bible Verses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Genesis 12:2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"And I will make of thee a great nation, and I will bless thee, and make thy name great; and thou shalt be a blessing."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2 Corinthians 5:17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"Therefore if any man be in Christ, he is a new creature: old things are passed away; behold, all things are become new."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Revelation 21:4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"And God shall wipe away all tears from their eyes; and there shall be no more death, neither sorrow, nor crying, neither shall there be any more pain: for the former things are passed away."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Genesis 17:1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"And when Abram was ninety years old and nine, the Lord appeared to Abram, and said unto him, I am the Almighty God; walk before me, and be thou perfect."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Genesis 17:5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"Neither shall thy name any more be called Abram, but thy name shall be Abraham; for a father of many nations have I made thee."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Genesis 17:15 (KJV)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"And God said unto Abraham, As for Sarai thy wife, thou shalt not call her name Sarai, but Sarah shall her name be."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Romans 4:13–14 (KJV) (Part 1/2)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>
                <a:solidFill>
                  <a:srgbClr val="333333"/>
                </a:solidFill>
              </a:defRPr>
            </a:pPr>
            <a:r>
              <a:t>"For the promise, that he should be the heir of the world, was not to Abraham, or to his seed, through the law, but through the righteousness of faith."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