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db920b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db920b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45c1001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45c1001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5329924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532992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45c1001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45c1001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6b2701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6b2701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3dbcc6e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3dbcc6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532992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a532992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fd4e5f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fd4e5f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448922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448922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448922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448922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3dbcc6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3dbcc6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3dbcc6e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3dbcc6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532992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532992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3dbcc6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3dbcc6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44892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44892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45c100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45c100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45c1001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45c1001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45c1001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45c1001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00525" y="1444250"/>
            <a:ext cx="52755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0"/>
              <a:buNone/>
              <a:defRPr sz="16000">
                <a:solidFill>
                  <a:srgbClr val="4A86E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0900" y="76200"/>
            <a:ext cx="2129673" cy="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425" y="460225"/>
            <a:ext cx="2944302" cy="8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3275" y="76200"/>
            <a:ext cx="1997296" cy="5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0900" y="76200"/>
            <a:ext cx="2129673" cy="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0900" y="76200"/>
            <a:ext cx="2129673" cy="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680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0900" y="76200"/>
            <a:ext cx="2129673" cy="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50150"/>
            <a:ext cx="798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0900" y="76200"/>
            <a:ext cx="2129673" cy="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3783100" y="-25"/>
            <a:ext cx="5361000" cy="514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929275"/>
            <a:ext cx="33936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4200"/>
              <a:buNone/>
              <a:defRPr>
                <a:solidFill>
                  <a:srgbClr val="4A86E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69000"/>
            <a:ext cx="3517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3927925" y="724200"/>
            <a:ext cx="484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0900" y="76200"/>
            <a:ext cx="2129673" cy="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uLab/E2EDialo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github.com/MiuLab/E2EDialo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773700" y="16742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Double Dueling Agent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for Dialogue Policy Learning</a:t>
            </a:r>
            <a:endParaRPr sz="3800"/>
          </a:p>
        </p:txBody>
      </p:sp>
      <p:sp>
        <p:nvSpPr>
          <p:cNvPr id="71" name="Google Shape;71;p13"/>
          <p:cNvSpPr txBox="1"/>
          <p:nvPr>
            <p:ph idx="4294967295" type="subTitle"/>
          </p:nvPr>
        </p:nvSpPr>
        <p:spPr>
          <a:xfrm>
            <a:off x="2588050" y="3104550"/>
            <a:ext cx="41865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Yu-An Wang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https://github.com/MiuLab/E2EDialog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692" y="4442100"/>
            <a:ext cx="2655300" cy="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65500" y="929275"/>
            <a:ext cx="33936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Strategies</a:t>
            </a:r>
            <a:endParaRPr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3927925" y="724200"/>
            <a:ext cx="484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Noisy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Curiosity-based Exploration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65500" y="2769000"/>
            <a:ext cx="3517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DQN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noise in linear layer to induce stochastic exploration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75" y="1980750"/>
            <a:ext cx="37528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Curiosity-based Exploration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5225"/>
            <a:ext cx="4401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error of next state’s prediction as intrinsic 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error -&gt; the state is novel for the agent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150" y="1262650"/>
            <a:ext cx="4092448" cy="32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65500" y="929275"/>
            <a:ext cx="33936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3927925" y="724200"/>
            <a:ext cx="484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Variants of DQN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strategies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65500" y="2769000"/>
            <a:ext cx="3517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5225"/>
            <a:ext cx="376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Task: Movie-Ticket Booking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model trained 5 times with different random seeds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675" y="940800"/>
            <a:ext cx="48618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DQN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25225"/>
            <a:ext cx="3864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Dueling DQN performs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 and Distributional DQN sometimes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Prioritized DQN always fails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choice: Double + Dueling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875" y="1225225"/>
            <a:ext cx="4626194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a suitable exploration strategy can make training more stable</a:t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Strategies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75" y="1811200"/>
            <a:ext cx="3623368" cy="2825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956" y="1877843"/>
            <a:ext cx="3623368" cy="282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Dueling DQN performs best in this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exploration strategies can make training more stable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90250" y="1109025"/>
            <a:ext cx="79821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824" y="1231200"/>
            <a:ext cx="2295475" cy="20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17850" y="3194225"/>
            <a:ext cx="78546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code is available here: </a:t>
            </a: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https://github.com/MiuLab/E2EDialog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paper with more details 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Investigating Variants of Deep Q-Networks for Task-Completion Dialogue Policy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will be available on arxiv soon.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Hessel, Matteo, et al. "Rainbow: Combining improvements in deep reinforcement learning." arXiv preprint arXiv:1710.02298 (2017).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Van Hasselt, Hado, Arthur Guez, and David Silver. "Deep Reinforcement Learning with Double Q-Learning." AAAI. Vol. 2. 2016.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Wang, Ziyu, et al. "Dueling network architectures for deep reinforcement learning." </a:t>
            </a:r>
            <a:r>
              <a:rPr i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arXiv preprint arXiv:1511.06581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(2015).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Schaul, Tom, et al. "Prioritized experience replay." </a:t>
            </a:r>
            <a:r>
              <a:rPr i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arXiv preprint arXiv:1511.05952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(2015)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Bellemare, Marc G., Will Dabney, and Rémi Munos. "A distributional perspective on reinforcement learning." </a:t>
            </a:r>
            <a:r>
              <a:rPr i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arXiv preprint arXiv:1707.06887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(2017).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Fortunato, Meire, et al. "Noisy networks for exploration." </a:t>
            </a:r>
            <a:r>
              <a:rPr i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arXiv preprint arXiv:1706.10295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(2017).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Pathak, Deepak, et al. "Curiosity-driven exploration by self-supervised prediction." </a:t>
            </a:r>
            <a:r>
              <a:rPr i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International Conference on Machine Learning (ICML)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Vol. 2017. 2017.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Dueling DQN</a:t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Dialogue Challenge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5" y="2177525"/>
            <a:ext cx="8628574" cy="16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345300" y="2833725"/>
            <a:ext cx="8520600" cy="46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Variants of DQN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DQN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DQN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Dueling DQN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Prioritized DQN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Distributional DQN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Noisy DQN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Curiosity-based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On Task-completion Dialogue Policy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the BEST RL Algorithm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for Dialogue Policy?</a:t>
            </a:r>
            <a:endParaRPr sz="36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too many RL algorithms: Policy Gradient, Actor-Critic, DDPG, PPO, DQN, DDQN, Distributional DQN…...etc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75" y="1448400"/>
            <a:ext cx="4377875" cy="35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265500" y="929275"/>
            <a:ext cx="33936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Rainbow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3927925" y="724200"/>
            <a:ext cx="4848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5 variants of DQN and test on Atari 2600</a:t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65500" y="2769000"/>
            <a:ext cx="3517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https://arxiv.org/pdf/1710.02298.pdf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Q-Networks (DQN)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Value-based RL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 Q-Value function obeys a Bellman Equation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</a:t>
            </a:r>
            <a:endParaRPr/>
          </a:p>
        </p:txBody>
      </p:sp>
      <p:pic>
        <p:nvPicPr>
          <p:cNvPr descr="Q^*(s,a)=\mathbb{E}_{s'}[r+\gamma Q^*(s',a')|s' ,a']" id="107" name="Google Shape;107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125" y="2216063"/>
            <a:ext cx="403174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theta)=\mathbb{E}[(r+\gamma \max_{a'}Q(s',a',\theta')-Q(s,a,\theta))^2]" id="108" name="Google Shape;108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163" y="3270888"/>
            <a:ext cx="5183674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DQN and Dueling DQN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67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DQN: D</a:t>
            </a:r>
            <a:r>
              <a:rPr lang="en"/>
              <a:t>ecouple selection and evaluation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Dueling DQN: </a:t>
            </a:r>
            <a:r>
              <a:rPr lang="en"/>
              <a:t>Split Q-value into advantage function and value function</a:t>
            </a:r>
            <a:endParaRPr/>
          </a:p>
        </p:txBody>
      </p:sp>
      <p:pic>
        <p:nvPicPr>
          <p:cNvPr descr="L(\theta)=\mathbb{E}[(r+\gamma \max_{a'}Q(s',a',\theta')-Q(s,a,\theta))^2]" id="115" name="Google Shape;115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58" y="1921975"/>
            <a:ext cx="5014088" cy="307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theta)=\mathbb{E}[(r+\gamma Q(s', \arg\max_{a'}Q(s',a',\theta), \theta')-Q(s,a,\theta))^2]" id="116" name="Google Shape;116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125" y="2513242"/>
            <a:ext cx="6299750" cy="307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>
            <a:stCxn id="115" idx="2"/>
            <a:endCxn id="116" idx="0"/>
          </p:cNvCxnSpPr>
          <p:nvPr/>
        </p:nvCxnSpPr>
        <p:spPr>
          <a:xfrm>
            <a:off x="4572002" y="2229083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Q(s,a)=A(s,a)+V(s)-\frac{1}{N_{actions}}\sum\limits_{i}A(s,a_i)" id="118" name="Google Shape;118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828" y="3680525"/>
            <a:ext cx="4426500" cy="4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DQN (Categorical DQN)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distribution of value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set of atoms to model a discrete distribution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the target distribution on the support vector, then minimize KL-divergence</a:t>
            </a:r>
            <a:endParaRPr/>
          </a:p>
        </p:txBody>
      </p:sp>
      <p:pic>
        <p:nvPicPr>
          <p:cNvPr descr="L(\theta)=D_{KL}(\Phi \hat{\mathcal{T}} Z_{\theta'}(s,a) || Z_\theta(s,a))" id="125" name="Google Shape;125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650" y="3485800"/>
            <a:ext cx="3298702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z_i=V_{min}+i(\frac{V_{max}-V_{min}}{N-1}) | 0\leq i \leq N\}" id="126" name="Google Shape;126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225" y="2182200"/>
            <a:ext cx="309756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Prioritized DQN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every transition a priority in replay buffer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transitions with probability according to priorities</a:t>
            </a:r>
            <a:endParaRPr/>
          </a:p>
        </p:txBody>
      </p:sp>
      <p:pic>
        <p:nvPicPr>
          <p:cNvPr descr="p_i=|r + \gamma\max\limits_{a_i'}Q(s_i',a_i',\theta')-Q(s_i,a_i,\theta)|^\alpha" id="133" name="Google Shape;133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_i=|r + \gamma\max\limits_{a_i'}Q(s_i',a_i',\theta')-Q(s_i,a_i,\theta)|^\alpha" id="134" name="Google Shape;134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563" y="1776175"/>
            <a:ext cx="4134884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