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3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60" d="100"/>
          <a:sy n="60" d="100"/>
        </p:scale>
        <p:origin x="76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11DF5-1697-7FA5-2B2B-0E534FBA4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0E325E-9AD1-93E1-A3C0-073DA2F91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35B349-85B7-14D8-FB37-D1C28EF5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49B1-068A-4FBA-8CDE-9E74913A5204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243863-5CA1-8416-8FA4-B4D46329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E48E56-A80F-13D8-645F-F179DC0C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42B-AF43-4C19-8825-8745E17C7D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15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22786-6483-DA03-DF94-5FBEEC0A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FC9494-ED13-0DD4-F402-C4EC8D8E9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FF75C-309A-43A7-1354-CF21CD0A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49B1-068A-4FBA-8CDE-9E74913A5204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7DB92C-9566-18FD-CFED-9B77A4E9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C7843A-13CE-F5EC-6C05-1C4034B6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42B-AF43-4C19-8825-8745E17C7D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99DE7A-05E9-223A-E559-279C3D923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220A29-0ADE-7FC8-2366-F2D3ECCFF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4C143B-9228-8EC9-3B96-62F6648A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49B1-068A-4FBA-8CDE-9E74913A5204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106B92-BA5D-A4D2-673C-70C46E5A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454E86-1F22-2E42-8F5F-2943985E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42B-AF43-4C19-8825-8745E17C7D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3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6EB17-6A73-3EC8-EB04-82B0A92D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A5C875-91E9-4C71-60A6-54449124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67B99-1B5C-6A65-C153-F4248555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49B1-068A-4FBA-8CDE-9E74913A5204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6786A8-77CB-7B08-202D-FB9B9FA4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57A980-4E9E-A401-6337-8B75F52B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42B-AF43-4C19-8825-8745E17C7D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0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16E77-94F2-3E14-1A0B-AB57C2B1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3E3293-F612-63A6-02D1-B88B0F8E4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56372D-8AA1-2431-3447-C9128CDC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49B1-068A-4FBA-8CDE-9E74913A5204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A89EA9-B5B1-1CA1-7432-57E82541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426B0-078D-A38F-5F84-06A5A13B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42B-AF43-4C19-8825-8745E17C7D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73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590F8-D76B-44DB-9E6F-3E35CDE1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40E349-6FDD-797D-A420-0717B6F70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D9CF7F-F852-AD38-A86D-E5FF1F55B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C8E205-B4D4-3CBA-BF4A-C3714A0E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49B1-068A-4FBA-8CDE-9E74913A5204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038325-80E9-D1F3-26A7-3050F6BB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293477-76CA-66AB-002C-7004D304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42B-AF43-4C19-8825-8745E17C7D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40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C29EA-EA78-779B-5496-CE3014E1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6668DE-2242-F30A-A7E8-91BB0A40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973065-4964-446A-DF15-7157F699F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091550-1436-0EAC-108A-81CC46C90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95B483-2D8A-F1DF-6BE4-08566F5D1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C4806D-6C9B-CB33-ADC3-9754C842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49B1-068A-4FBA-8CDE-9E74913A5204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BA7F88-5A20-0783-338A-5884D2ED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BFAFD0-C2C4-26EE-7E9D-C1204B3B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42B-AF43-4C19-8825-8745E17C7D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638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936C7-D2EA-F301-C786-284D32CB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124010-74E8-B5C9-1637-6E009B61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49B1-068A-4FBA-8CDE-9E74913A5204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9FEB14-24F4-D55F-895E-FE40203D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23FBFE-4E62-B84E-30D5-2EB8E8D8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42B-AF43-4C19-8825-8745E17C7D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564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F69425-474E-3161-DA3F-90944F7E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49B1-068A-4FBA-8CDE-9E74913A5204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96A23A-F03D-2443-C469-F8ACD38E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266619-83AF-B57A-652B-214D8378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42B-AF43-4C19-8825-8745E17C7D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241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5F60D-10DE-2EC1-E52F-72D0BE2E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31F4DD-93E1-EB69-F82D-196C26091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4F3EE3-7661-FF67-3065-39EB7DCF0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6736EF-4620-3030-0DDD-B70352DE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49B1-068A-4FBA-8CDE-9E74913A5204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A55D5B-B758-5FAA-6CA7-22B60BC1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0C4A62-C295-7AF5-CE9B-397F9449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42B-AF43-4C19-8825-8745E17C7D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49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EE999-1A7A-2820-F642-EC11A031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4B289E-3187-2879-3EEB-3FCF5E746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2F655D-4CB8-6906-87B6-B8CBC3006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AB227A-E2DB-89A1-67AE-09A28397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49B1-068A-4FBA-8CDE-9E74913A5204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382C3C-822F-EF98-9098-AF33812F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16AC9-4182-FD0C-26F7-805926B7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42B-AF43-4C19-8825-8745E17C7D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215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CAC96F-20DD-362D-EEC2-213C6F89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102A34-5FB4-EB81-A000-3A5F01800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8876C3-BC55-6861-ADA3-4976D8910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749B1-068A-4FBA-8CDE-9E74913A5204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FE7D35-6A72-4DFC-22E3-48D165524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E0FB8C-0AEA-5C56-7246-89E3AEF8D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5642B-AF43-4C19-8825-8745E17C7D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75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ryGF/KarateSho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B2D976-128C-EC14-BEFD-62C0C583E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7" r="9089" b="1365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24E83A-4504-14F0-BE75-80722B633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88929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4800" dirty="0"/>
              <a:t>KARATEAPI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09A0D3-F6C1-5C7A-1A31-B9CC0FD11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sz="2000" dirty="0"/>
              <a:t>Organización</a:t>
            </a:r>
          </a:p>
          <a:p>
            <a:pPr algn="l"/>
            <a:r>
              <a:rPr lang="es-ES" sz="2000" dirty="0"/>
              <a:t>Clasificación</a:t>
            </a:r>
          </a:p>
          <a:p>
            <a:pPr algn="l"/>
            <a:r>
              <a:rPr lang="es-ES" sz="2000" dirty="0"/>
              <a:t>Optimización </a:t>
            </a:r>
          </a:p>
          <a:p>
            <a:pPr algn="l"/>
            <a:r>
              <a:rPr lang="es-ES" sz="2000" dirty="0"/>
              <a:t>Comodidad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822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3F8C626-5976-2D2E-465C-AD6E5188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SWAGGER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852CDDE-E558-EEC2-A1EA-315A56E11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782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0090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9F69F1-B73D-AA50-B72B-BAAA56F5DD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8444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13F8C626-5976-2D2E-465C-AD6E5188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791" y="1175525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MÉTODO GET</a:t>
            </a:r>
          </a:p>
        </p:txBody>
      </p:sp>
    </p:spTree>
    <p:extLst>
      <p:ext uri="{BB962C8B-B14F-4D97-AF65-F5344CB8AC3E}">
        <p14:creationId xmlns:p14="http://schemas.microsoft.com/office/powerpoint/2010/main" val="328571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885897-0E26-5537-E60E-AF97F680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14" y="643180"/>
            <a:ext cx="4508946" cy="1325563"/>
          </a:xfrm>
        </p:spPr>
        <p:txBody>
          <a:bodyPr anchor="b">
            <a:noAutofit/>
          </a:bodyPr>
          <a:lstStyle/>
          <a:p>
            <a:pPr algn="r"/>
            <a:r>
              <a:rPr lang="es-ES" sz="3600" dirty="0">
                <a:solidFill>
                  <a:schemeClr val="bg1"/>
                </a:solidFill>
              </a:rPr>
              <a:t>ME GUSTARÍA SEGUIR TRABAJANDO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D611E6-E07F-4214-41C2-B3A063192758}"/>
              </a:ext>
            </a:extLst>
          </p:cNvPr>
          <p:cNvSpPr txBox="1"/>
          <p:nvPr/>
        </p:nvSpPr>
        <p:spPr>
          <a:xfrm>
            <a:off x="3594884" y="2483614"/>
            <a:ext cx="651775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dirty="0">
                <a:solidFill>
                  <a:schemeClr val="bg1"/>
                </a:solidFill>
              </a:rPr>
              <a:t>AÑADIR EL RESTO DE RUTAS </a:t>
            </a:r>
          </a:p>
          <a:p>
            <a:pPr marL="285750" indent="-285750">
              <a:buFontTx/>
              <a:buChar char="-"/>
            </a:pP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400" dirty="0">
                <a:solidFill>
                  <a:schemeClr val="bg1"/>
                </a:solidFill>
              </a:rPr>
              <a:t>MÉTODOS</a:t>
            </a:r>
          </a:p>
          <a:p>
            <a:pPr marL="285750" indent="-285750">
              <a:buFontTx/>
              <a:buChar char="-"/>
            </a:pP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400" dirty="0">
                <a:solidFill>
                  <a:schemeClr val="bg1"/>
                </a:solidFill>
              </a:rPr>
              <a:t>ADMINISTRACIÓN DE USUARIOS</a:t>
            </a:r>
          </a:p>
          <a:p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400" dirty="0">
                <a:solidFill>
                  <a:schemeClr val="bg1"/>
                </a:solidFill>
              </a:rPr>
              <a:t>FILTROS</a:t>
            </a:r>
          </a:p>
          <a:p>
            <a:pPr marL="285750" indent="-285750">
              <a:buFontTx/>
              <a:buChar char="-"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8C304B-9BD2-B69D-7BDC-71E9D8E9E58B}"/>
              </a:ext>
            </a:extLst>
          </p:cNvPr>
          <p:cNvSpPr txBox="1"/>
          <p:nvPr/>
        </p:nvSpPr>
        <p:spPr>
          <a:xfrm>
            <a:off x="2831998" y="5630045"/>
            <a:ext cx="94231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https://github.com/MeryGF/KarateShop</a:t>
            </a:r>
            <a:endParaRPr lang="es-E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33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885897-0E26-5537-E60E-AF97F680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14" y="643180"/>
            <a:ext cx="4508946" cy="1325563"/>
          </a:xfrm>
        </p:spPr>
        <p:txBody>
          <a:bodyPr anchor="b">
            <a:noAutofit/>
          </a:bodyPr>
          <a:lstStyle/>
          <a:p>
            <a:pPr algn="r"/>
            <a:r>
              <a:rPr lang="es-ES" sz="3600" dirty="0">
                <a:solidFill>
                  <a:schemeClr val="bg1"/>
                </a:solidFill>
              </a:rPr>
              <a:t>PARA FINALIZAR…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D611E6-E07F-4214-41C2-B3A063192758}"/>
              </a:ext>
            </a:extLst>
          </p:cNvPr>
          <p:cNvSpPr txBox="1"/>
          <p:nvPr/>
        </p:nvSpPr>
        <p:spPr>
          <a:xfrm>
            <a:off x="3052623" y="2496730"/>
            <a:ext cx="651775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AGRADECIMIENTOS A TODAS MIS COMPAÑERAS PORQUE NO HUBIESE SIDO CAPAZ DE SACAR ESTE PROYECTO ADELANTE SIN ELLAS… </a:t>
            </a:r>
          </a:p>
          <a:p>
            <a:endParaRPr lang="es-ES" sz="2400" dirty="0">
              <a:solidFill>
                <a:schemeClr val="bg1"/>
              </a:solidFill>
            </a:endParaRPr>
          </a:p>
          <a:p>
            <a:endParaRPr lang="es-ES" sz="2400" dirty="0">
              <a:solidFill>
                <a:schemeClr val="bg1"/>
              </a:solidFill>
            </a:endParaRPr>
          </a:p>
          <a:p>
            <a:pPr algn="ctr"/>
            <a:r>
              <a:rPr lang="es-ES" sz="4000" dirty="0">
                <a:solidFill>
                  <a:schemeClr val="bg1"/>
                </a:solidFill>
              </a:rPr>
              <a:t>MUCHAS GRACIAS CHICAS ! FELIZ FINDE</a:t>
            </a:r>
          </a:p>
          <a:p>
            <a:pPr marL="285750" indent="-285750">
              <a:buFontTx/>
              <a:buChar char="-"/>
            </a:pP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4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 descr="Una mesa de madera&#10;&#10;Descripción generada automáticamente con confianza baja">
            <a:extLst>
              <a:ext uri="{FF2B5EF4-FFF2-40B4-BE49-F238E27FC236}">
                <a16:creationId xmlns:a16="http://schemas.microsoft.com/office/drawing/2014/main" id="{CC89962B-E850-D4BC-8B0B-6AE6B4545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7" r="9089" b="2103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Rectangle 206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EA9D892-FFFC-54D9-71B0-189FB371C9F1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TIENDA DE PRODUCTOS DE KARATE</a:t>
            </a:r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71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885897-0E26-5537-E60E-AF97F680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14" y="643180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s-ES" dirty="0">
                <a:solidFill>
                  <a:schemeClr val="bg1"/>
                </a:solidFill>
              </a:rPr>
              <a:t>¿POR QUÉ?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D611E6-E07F-4214-41C2-B3A063192758}"/>
              </a:ext>
            </a:extLst>
          </p:cNvPr>
          <p:cNvSpPr txBox="1"/>
          <p:nvPr/>
        </p:nvSpPr>
        <p:spPr>
          <a:xfrm>
            <a:off x="2837121" y="2732567"/>
            <a:ext cx="651775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dirty="0">
                <a:solidFill>
                  <a:schemeClr val="bg1"/>
                </a:solidFill>
              </a:rPr>
              <a:t>VARIEDAD Y CANTIDAD DE PROUCTOS</a:t>
            </a:r>
          </a:p>
          <a:p>
            <a:pPr marL="285750" indent="-285750">
              <a:buFontTx/>
              <a:buChar char="-"/>
            </a:pP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400" dirty="0">
                <a:solidFill>
                  <a:schemeClr val="bg1"/>
                </a:solidFill>
              </a:rPr>
              <a:t>BASADO EN EL MODELO EXPLICADO</a:t>
            </a:r>
          </a:p>
          <a:p>
            <a:pPr marL="285750" indent="-285750">
              <a:buFontTx/>
              <a:buChar char="-"/>
            </a:pP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400" dirty="0">
                <a:solidFill>
                  <a:schemeClr val="bg1"/>
                </a:solidFill>
              </a:rPr>
              <a:t>FÁCIL MANEJO EN EL ÁMBITO DEL KARATE</a:t>
            </a:r>
          </a:p>
          <a:p>
            <a:pPr marL="285750" indent="-285750">
              <a:buFontTx/>
              <a:buChar char="-"/>
            </a:pP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99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F35703-2076-84F8-304A-423AD008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s-ES" dirty="0">
                <a:solidFill>
                  <a:schemeClr val="bg1"/>
                </a:solidFill>
              </a:rPr>
              <a:t>DISEÑO DE TABLAS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1664EC0-68FF-71FB-0987-D98C6EC63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986" y="2141534"/>
            <a:ext cx="8304028" cy="4126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E02E6A8-505B-6159-0D1C-EE7BA6D8E7F4}"/>
              </a:ext>
            </a:extLst>
          </p:cNvPr>
          <p:cNvSpPr txBox="1"/>
          <p:nvPr/>
        </p:nvSpPr>
        <p:spPr>
          <a:xfrm>
            <a:off x="2087896" y="2268334"/>
            <a:ext cx="20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dbdiagram.io</a:t>
            </a:r>
          </a:p>
        </p:txBody>
      </p:sp>
    </p:spTree>
    <p:extLst>
      <p:ext uri="{BB962C8B-B14F-4D97-AF65-F5344CB8AC3E}">
        <p14:creationId xmlns:p14="http://schemas.microsoft.com/office/powerpoint/2010/main" val="253498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BCCED-0DCA-EB30-4C3F-71D6D7CC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921823"/>
            <a:ext cx="4937937" cy="1147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LENGUAJES/VERSIONES/TECNOLOGÍAS</a:t>
            </a:r>
          </a:p>
        </p:txBody>
      </p:sp>
      <p:sp>
        <p:nvSpPr>
          <p:cNvPr id="3122" name="Oval 3121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24" name="Freeform: Shape 3123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26" name="Freeform: Shape 3125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28" name="Freeform: Shape 3127">
            <a:extLst>
              <a:ext uri="{FF2B5EF4-FFF2-40B4-BE49-F238E27FC236}">
                <a16:creationId xmlns:a16="http://schemas.microsoft.com/office/drawing/2014/main" id="{DB6FE6A8-3E05-4C40-9190-B19BFD524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4" descr="Logotipo&#10;&#10;Descripción generada automáticamente">
            <a:extLst>
              <a:ext uri="{FF2B5EF4-FFF2-40B4-BE49-F238E27FC236}">
                <a16:creationId xmlns:a16="http://schemas.microsoft.com/office/drawing/2014/main" id="{4A1D9D4D-FA86-A509-54AE-E6162BCC8D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23"/>
          <a:stretch/>
        </p:blipFill>
        <p:spPr bwMode="auto">
          <a:xfrm>
            <a:off x="2350889" y="232142"/>
            <a:ext cx="1705002" cy="153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0" name="Freeform: Shape 3129">
            <a:extLst>
              <a:ext uri="{FF2B5EF4-FFF2-40B4-BE49-F238E27FC236}">
                <a16:creationId xmlns:a16="http://schemas.microsoft.com/office/drawing/2014/main" id="{38315451-BA4E-4F56-BA8A-9CCCA5A0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32" name="Freeform: Shape 3131">
            <a:extLst>
              <a:ext uri="{FF2B5EF4-FFF2-40B4-BE49-F238E27FC236}">
                <a16:creationId xmlns:a16="http://schemas.microsoft.com/office/drawing/2014/main" id="{5665E03E-3504-4366-BFC7-0CDEDC63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9701" y="2547568"/>
            <a:ext cx="1591056" cy="1591056"/>
          </a:xfrm>
          <a:custGeom>
            <a:avLst/>
            <a:gdLst>
              <a:gd name="connsiteX0" fmla="*/ 795528 w 1591056"/>
              <a:gd name="connsiteY0" fmla="*/ 0 h 1591056"/>
              <a:gd name="connsiteX1" fmla="*/ 1591056 w 1591056"/>
              <a:gd name="connsiteY1" fmla="*/ 795528 h 1591056"/>
              <a:gd name="connsiteX2" fmla="*/ 795528 w 1591056"/>
              <a:gd name="connsiteY2" fmla="*/ 1591056 h 1591056"/>
              <a:gd name="connsiteX3" fmla="*/ 0 w 1591056"/>
              <a:gd name="connsiteY3" fmla="*/ 795528 h 1591056"/>
              <a:gd name="connsiteX4" fmla="*/ 795528 w 1591056"/>
              <a:gd name="connsiteY4" fmla="*/ 0 h 159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34" name="Oval 3133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36" name="Freeform: Shape 3135">
            <a:extLst>
              <a:ext uri="{FF2B5EF4-FFF2-40B4-BE49-F238E27FC236}">
                <a16:creationId xmlns:a16="http://schemas.microsoft.com/office/drawing/2014/main" id="{A9A95DA0-8F7C-4AB7-B890-22075705D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799" y="468471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6906E911-D6BF-923E-5819-330290F1D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15" y="1005587"/>
            <a:ext cx="1778697" cy="1778697"/>
          </a:xfrm>
          <a:prstGeom prst="rect">
            <a:avLst/>
          </a:prstGeom>
        </p:spPr>
      </p:pic>
      <p:sp>
        <p:nvSpPr>
          <p:cNvPr id="3138" name="Freeform: Shape 3137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40" name="Freeform: Shape 3139">
            <a:extLst>
              <a:ext uri="{FF2B5EF4-FFF2-40B4-BE49-F238E27FC236}">
                <a16:creationId xmlns:a16="http://schemas.microsoft.com/office/drawing/2014/main" id="{E2193FF3-0731-4CB1-A0ED-1F3321A42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6" descr="Un letero de alto&#10;&#10;Descripción generada automáticamente con confianza baja">
            <a:extLst>
              <a:ext uri="{FF2B5EF4-FFF2-40B4-BE49-F238E27FC236}">
                <a16:creationId xmlns:a16="http://schemas.microsoft.com/office/drawing/2014/main" id="{7D4B0A59-A859-C760-EBC2-2128D8C50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435" y="311876"/>
            <a:ext cx="2063103" cy="2063103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966ADE99-E020-82BB-4EF4-05164F4B0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10" y="3695823"/>
            <a:ext cx="2248275" cy="2248275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1AA82697-4E61-120A-69A0-F096780430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294" y="2876562"/>
            <a:ext cx="1033870" cy="933068"/>
          </a:xfrm>
          <a:prstGeom prst="rect">
            <a:avLst/>
          </a:prstGeom>
        </p:spPr>
      </p:pic>
      <p:sp>
        <p:nvSpPr>
          <p:cNvPr id="3142" name="Freeform: Shape 3141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44" name="Freeform: Shape 3143">
            <a:extLst>
              <a:ext uri="{FF2B5EF4-FFF2-40B4-BE49-F238E27FC236}">
                <a16:creationId xmlns:a16="http://schemas.microsoft.com/office/drawing/2014/main" id="{A1CCC4E2-0E38-41AA-A1C5-DBB034387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8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84" name="Picture 12" descr="Icono&#10;&#10;Descripción generada automáticamente">
            <a:extLst>
              <a:ext uri="{FF2B5EF4-FFF2-40B4-BE49-F238E27FC236}">
                <a16:creationId xmlns:a16="http://schemas.microsoft.com/office/drawing/2014/main" id="{D9E0B4CF-E752-8E50-B2C7-6C077E9810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4" t="12021" r="23451" b="10919"/>
          <a:stretch/>
        </p:blipFill>
        <p:spPr bwMode="auto">
          <a:xfrm>
            <a:off x="10087847" y="4872691"/>
            <a:ext cx="1682678" cy="169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733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885897-0E26-5537-E60E-AF97F680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945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ARQUITECTURA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F0944A7-3B43-0F24-8162-F509ED7DA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415"/>
          <a:stretch/>
        </p:blipFill>
        <p:spPr>
          <a:xfrm>
            <a:off x="8171701" y="10"/>
            <a:ext cx="4052199" cy="6857990"/>
          </a:xfrm>
          <a:custGeom>
            <a:avLst/>
            <a:gdLst/>
            <a:ahLst/>
            <a:cxnLst/>
            <a:rect l="l" t="t" r="r" b="b"/>
            <a:pathLst>
              <a:path w="4052199" h="6858000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506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885897-0E26-5537-E60E-AF97F680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945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ARQUITECTURA</a:t>
            </a:r>
            <a:endParaRPr lang="en-US" sz="6600" dirty="0"/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D9CF07-1C7C-D0B1-9B81-EBD024C3B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7" r="1" b="12101"/>
          <a:stretch/>
        </p:blipFill>
        <p:spPr>
          <a:xfrm>
            <a:off x="8139803" y="10"/>
            <a:ext cx="4052199" cy="6857990"/>
          </a:xfrm>
          <a:custGeom>
            <a:avLst/>
            <a:gdLst/>
            <a:ahLst/>
            <a:cxnLst/>
            <a:rect l="l" t="t" r="r" b="b"/>
            <a:pathLst>
              <a:path w="4052199" h="6858000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422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E931CC-2282-4D18-071D-766D4D597D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4381" b="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3F8C626-5976-2D2E-465C-AD6E5188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SQL SERVER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23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35703-2076-84F8-304A-423AD008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3423" y="1984443"/>
            <a:ext cx="6331334" cy="28891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- ALTA</a:t>
            </a:r>
            <a:br>
              <a:rPr lang="en-US" sz="5400" dirty="0"/>
            </a:br>
            <a:r>
              <a:rPr lang="en-US" sz="5400" dirty="0"/>
              <a:t>- BAJA</a:t>
            </a:r>
            <a:br>
              <a:rPr lang="en-US" sz="5400" dirty="0"/>
            </a:br>
            <a:r>
              <a:rPr lang="en-US" sz="5400" dirty="0"/>
              <a:t>- MODIFICACIÓN</a:t>
            </a:r>
            <a:br>
              <a:rPr lang="en-US" sz="5400" dirty="0"/>
            </a:br>
            <a:r>
              <a:rPr lang="en-US" sz="5400" dirty="0">
                <a:solidFill>
                  <a:schemeClr val="tx1">
                    <a:lumMod val="65000"/>
                  </a:schemeClr>
                </a:solidFill>
              </a:rPr>
              <a:t>- CONSULTA DE    USUARIOS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CC95C9F9-5E3F-6F1C-EB32-B81390305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208" b="-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9172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112</Words>
  <Application>Microsoft Office PowerPoint</Application>
  <PresentationFormat>Panorámica</PresentationFormat>
  <Paragraphs>37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KARATEAPI</vt:lpstr>
      <vt:lpstr>Presentación de PowerPoint</vt:lpstr>
      <vt:lpstr>¿POR QUÉ?</vt:lpstr>
      <vt:lpstr>DISEÑO DE TABLAS</vt:lpstr>
      <vt:lpstr>LENGUAJES/VERSIONES/TECNOLOGÍAS</vt:lpstr>
      <vt:lpstr>ARQUITECTURA</vt:lpstr>
      <vt:lpstr>ARQUITECTURA</vt:lpstr>
      <vt:lpstr>SQL SERVER</vt:lpstr>
      <vt:lpstr>- ALTA - BAJA - MODIFICACIÓN - CONSULTA DE    USUARIOS</vt:lpstr>
      <vt:lpstr>SWAGGER</vt:lpstr>
      <vt:lpstr>MÉTODO GET</vt:lpstr>
      <vt:lpstr>ME GUSTARÍA SEGUIR TRABAJANDO</vt:lpstr>
      <vt:lpstr>PARA FINALIZAR…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KARATEAPI</dc:title>
  <dc:creator>María Gimenez</dc:creator>
  <cp:lastModifiedBy>María Gimenez</cp:lastModifiedBy>
  <cp:revision>3</cp:revision>
  <dcterms:created xsi:type="dcterms:W3CDTF">2023-02-02T20:44:29Z</dcterms:created>
  <dcterms:modified xsi:type="dcterms:W3CDTF">2023-02-03T11:19:48Z</dcterms:modified>
</cp:coreProperties>
</file>