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8" r:id="rId4"/>
    <p:sldId id="277" r:id="rId5"/>
    <p:sldId id="268" r:id="rId6"/>
    <p:sldId id="270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113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5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08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8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47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0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4D03FA-B282-455F-9699-91AFB2CA9A85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F9520C-DEEB-4C00-B796-2BFE8ADB27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5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01331-A4A5-4BAC-9AB5-378F09F7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>
                    <a:lumMod val="50000"/>
                  </a:schemeClr>
                </a:solidFill>
              </a:rPr>
              <a:t>Разработка создателя отчётов «</a:t>
            </a:r>
            <a:r>
              <a:rPr lang="en-US" sz="6000" dirty="0" err="1">
                <a:solidFill>
                  <a:schemeClr val="bg1">
                    <a:lumMod val="50000"/>
                  </a:schemeClr>
                </a:solidFill>
              </a:rPr>
              <a:t>Dogsheet</a:t>
            </a:r>
            <a:r>
              <a:rPr lang="ru-RU" sz="6000" dirty="0">
                <a:solidFill>
                  <a:schemeClr val="bg1">
                    <a:lumMod val="50000"/>
                  </a:schemeClr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9AC14-DABA-4DC5-A2C6-9F56ED902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Выполнили: Брагин Н.А., Глоба М.Ю.</a:t>
            </a:r>
          </a:p>
          <a:p>
            <a:pPr algn="l"/>
            <a:r>
              <a:rPr lang="ru-RU" dirty="0"/>
              <a:t>Группа 907 а1, 2021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7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FCA3D4-AF5E-431E-8B02-753F7093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4" y="3429000"/>
            <a:ext cx="5422042" cy="30421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E4C9-72EC-4D72-921B-25C48A6E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5582"/>
            <a:ext cx="4724400" cy="1485900"/>
          </a:xfrm>
        </p:spPr>
        <p:txBody>
          <a:bodyPr/>
          <a:lstStyle/>
          <a:p>
            <a:r>
              <a:rPr lang="ru-RU" dirty="0"/>
              <a:t>Назначение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8B84D-5690-4064-9F8A-2A6D747C8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25781"/>
            <a:ext cx="4447786" cy="3581401"/>
          </a:xfrm>
        </p:spPr>
        <p:txBody>
          <a:bodyPr/>
          <a:lstStyle/>
          <a:p>
            <a:r>
              <a:rPr lang="ru-RU" sz="1900" dirty="0"/>
              <a:t>Программа </a:t>
            </a:r>
            <a:r>
              <a:rPr lang="en-US" sz="1900" dirty="0"/>
              <a:t>DOGSHEET</a:t>
            </a:r>
            <a:r>
              <a:rPr lang="ru-RU" sz="1900" dirty="0"/>
              <a:t> предназначена для создания отчётов частными лицами и подразумевает среду для работы</a:t>
            </a:r>
            <a:r>
              <a:rPr lang="en-US" sz="1900" dirty="0"/>
              <a:t> c</a:t>
            </a:r>
            <a:r>
              <a:rPr lang="ru-RU" sz="1900" dirty="0"/>
              <a:t> файлами </a:t>
            </a:r>
            <a:r>
              <a:rPr lang="en-US" sz="1900" dirty="0"/>
              <a:t>DOCX </a:t>
            </a:r>
            <a:r>
              <a:rPr lang="ru-RU" sz="1900" dirty="0"/>
              <a:t>и </a:t>
            </a:r>
            <a:r>
              <a:rPr lang="en-US" sz="1900" dirty="0"/>
              <a:t>XLSX;</a:t>
            </a:r>
            <a:endParaRPr lang="ru-RU" sz="19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C53A71-0E2E-4C8C-A376-F72CF0DD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4825999"/>
            <a:ext cx="5666597" cy="16451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функции создания нового отчёта по шаблону;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функции открытия таблицы с данными;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функции открытия и переписывания существующего отчёта</a:t>
            </a:r>
            <a:r>
              <a:rPr lang="en-US" dirty="0"/>
              <a:t>;</a:t>
            </a:r>
            <a:r>
              <a:rPr lang="ru-RU" dirty="0"/>
              <a:t>	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D63979-6824-4910-8AD0-3A186DDB8C8F}"/>
              </a:ext>
            </a:extLst>
          </p:cNvPr>
          <p:cNvSpPr txBox="1">
            <a:spLocks/>
          </p:cNvSpPr>
          <p:nvPr/>
        </p:nvSpPr>
        <p:spPr>
          <a:xfrm>
            <a:off x="6525403" y="3225800"/>
            <a:ext cx="47244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Функции</a:t>
            </a:r>
          </a:p>
          <a:p>
            <a:r>
              <a:rPr lang="ru-RU" dirty="0"/>
              <a:t>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AAD36A-3FA3-46C5-976E-E81CD75D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61" y="268443"/>
            <a:ext cx="4461678" cy="2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86826A9-9218-4180-AC4E-6FAA7E4E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82" y="484909"/>
            <a:ext cx="9601200" cy="1485900"/>
          </a:xfrm>
        </p:spPr>
        <p:txBody>
          <a:bodyPr/>
          <a:lstStyle/>
          <a:p>
            <a:r>
              <a:rPr lang="ru-RU" dirty="0"/>
              <a:t>Схема работы 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D388792-B2F5-4C80-8A52-07D0B456B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2" y="1477818"/>
            <a:ext cx="10946374" cy="4895273"/>
          </a:xfrm>
        </p:spPr>
      </p:pic>
    </p:spTree>
    <p:extLst>
      <p:ext uri="{BB962C8B-B14F-4D97-AF65-F5344CB8AC3E}">
        <p14:creationId xmlns:p14="http://schemas.microsoft.com/office/powerpoint/2010/main" val="181694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EEC2-0324-432D-8663-9FD266D5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419865"/>
            <a:ext cx="9601200" cy="1485900"/>
          </a:xfrm>
        </p:spPr>
        <p:txBody>
          <a:bodyPr/>
          <a:lstStyle/>
          <a:p>
            <a:r>
              <a:rPr lang="ru-RU" dirty="0"/>
              <a:t>Примеры создаваемых отчетов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0EBE4FD-D4C5-492F-BEBE-ADE70775A9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185" t="18854" r="33450" b="6211"/>
          <a:stretch/>
        </p:blipFill>
        <p:spPr>
          <a:xfrm>
            <a:off x="729673" y="1525530"/>
            <a:ext cx="3518666" cy="488450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43EE812-1F8E-4EE2-9283-68CDD2471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C7D962-85D1-49C1-B907-EF398FC3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8" t="18720" r="17197" b="6532"/>
          <a:stretch/>
        </p:blipFill>
        <p:spPr>
          <a:xfrm>
            <a:off x="4479636" y="1525530"/>
            <a:ext cx="7436770" cy="48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B8D93-1FAE-4E7F-A44D-51B9F94C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FB2CF-FBC3-4E8B-8115-FA33A71A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51647" cy="3581400"/>
          </a:xfrm>
        </p:spPr>
        <p:txBody>
          <a:bodyPr/>
          <a:lstStyle/>
          <a:p>
            <a:r>
              <a:rPr lang="ru-RU" sz="1900" dirty="0"/>
              <a:t>Для разработки программы была использована Microsoft Visual Studio 2019.</a:t>
            </a:r>
          </a:p>
          <a:p>
            <a:r>
              <a:rPr lang="ru-RU" sz="1900" dirty="0"/>
              <a:t>Связь между участниками группы осуществлялась с помощью </a:t>
            </a:r>
            <a:r>
              <a:rPr lang="ru-RU" sz="1900" dirty="0" err="1"/>
              <a:t>email</a:t>
            </a:r>
            <a:r>
              <a:rPr lang="ru-RU" sz="1900" dirty="0"/>
              <a:t> и мессенджера </a:t>
            </a:r>
            <a:r>
              <a:rPr lang="ru-RU" sz="1900" dirty="0" err="1"/>
              <a:t>Discord</a:t>
            </a:r>
            <a:r>
              <a:rPr lang="ru-RU" sz="1900" dirty="0"/>
              <a:t>.</a:t>
            </a:r>
          </a:p>
          <a:p>
            <a:r>
              <a:rPr lang="ru-RU" sz="1900" dirty="0"/>
              <a:t>Контроль версий осуществлялся с помощью </a:t>
            </a:r>
            <a:r>
              <a:rPr lang="ru-RU" sz="1900" dirty="0" err="1"/>
              <a:t>GitHub</a:t>
            </a:r>
            <a:r>
              <a:rPr lang="ru-RU" sz="1900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8F2FC8-55A6-4C01-994A-8B93FF19FE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4713"/>
            <a:ext cx="3186110" cy="31861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6A10E8-C2B3-4098-808C-05347E458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1943100"/>
            <a:ext cx="3543300" cy="3543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6D9F51-4E6B-49FB-87C1-A8053159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92" y="385762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2A602BAD-A3AF-460E-A2A6-64664F37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размерно-ориентированных метрик проекта</a:t>
            </a:r>
          </a:p>
        </p:txBody>
      </p:sp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id="{E85D5553-8BA2-4D31-8BB6-4B74AD6BCE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166302"/>
              </p:ext>
            </p:extLst>
          </p:nvPr>
        </p:nvGraphicFramePr>
        <p:xfrm>
          <a:off x="1371600" y="2286000"/>
          <a:ext cx="9324973" cy="165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39">
                  <a:extLst>
                    <a:ext uri="{9D8B030D-6E8A-4147-A177-3AD203B41FA5}">
                      <a16:colId xmlns:a16="http://schemas.microsoft.com/office/drawing/2014/main" val="1754992280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583894329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3162420848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3552321294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1759153395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1588396709"/>
                    </a:ext>
                  </a:extLst>
                </a:gridCol>
                <a:gridCol w="1332139">
                  <a:extLst>
                    <a:ext uri="{9D8B030D-6E8A-4147-A177-3AD203B41FA5}">
                      <a16:colId xmlns:a16="http://schemas.microsoft.com/office/drawing/2014/main" val="2708540684"/>
                    </a:ext>
                  </a:extLst>
                </a:gridCol>
              </a:tblGrid>
              <a:tr h="1049450">
                <a:tc>
                  <a:txBody>
                    <a:bodyPr/>
                    <a:lstStyle/>
                    <a:p>
                      <a:r>
                        <a:rPr lang="ru-RU" dirty="0"/>
                        <a:t>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Затраты,</a:t>
                      </a:r>
                    </a:p>
                    <a:p>
                      <a:r>
                        <a:rPr lang="ru-RU" dirty="0"/>
                        <a:t>Чел.-час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Стоимость, тыс. 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</a:t>
                      </a:r>
                      <a:r>
                        <a:rPr lang="en-US" dirty="0"/>
                        <a:t>LOC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Прогр</a:t>
                      </a:r>
                      <a:r>
                        <a:rPr lang="ru-RU" dirty="0"/>
                        <a:t>. Док-ты, стр.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Ошибки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Люди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78449"/>
                  </a:ext>
                </a:extLst>
              </a:tr>
              <a:tr h="608015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DogSheet</a:t>
                      </a:r>
                      <a:r>
                        <a:rPr lang="en-US" dirty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2680"/>
                  </a:ext>
                </a:extLst>
              </a:tr>
            </a:tbl>
          </a:graphicData>
        </a:graphic>
      </p:graphicFrame>
      <p:graphicFrame>
        <p:nvGraphicFramePr>
          <p:cNvPr id="11" name="Таблица 12">
            <a:extLst>
              <a:ext uri="{FF2B5EF4-FFF2-40B4-BE49-F238E27FC236}">
                <a16:creationId xmlns:a16="http://schemas.microsoft.com/office/drawing/2014/main" id="{C7CB7A5F-5574-48F6-95D4-91A3AEEEE0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6170108"/>
              </p:ext>
            </p:extLst>
          </p:nvPr>
        </p:nvGraphicFramePr>
        <p:xfrm>
          <a:off x="1371213" y="4548433"/>
          <a:ext cx="932536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072">
                  <a:extLst>
                    <a:ext uri="{9D8B030D-6E8A-4147-A177-3AD203B41FA5}">
                      <a16:colId xmlns:a16="http://schemas.microsoft.com/office/drawing/2014/main" val="954367444"/>
                    </a:ext>
                  </a:extLst>
                </a:gridCol>
                <a:gridCol w="1865072">
                  <a:extLst>
                    <a:ext uri="{9D8B030D-6E8A-4147-A177-3AD203B41FA5}">
                      <a16:colId xmlns:a16="http://schemas.microsoft.com/office/drawing/2014/main" val="1549943553"/>
                    </a:ext>
                  </a:extLst>
                </a:gridCol>
                <a:gridCol w="1865072">
                  <a:extLst>
                    <a:ext uri="{9D8B030D-6E8A-4147-A177-3AD203B41FA5}">
                      <a16:colId xmlns:a16="http://schemas.microsoft.com/office/drawing/2014/main" val="3229537111"/>
                    </a:ext>
                  </a:extLst>
                </a:gridCol>
                <a:gridCol w="1865072">
                  <a:extLst>
                    <a:ext uri="{9D8B030D-6E8A-4147-A177-3AD203B41FA5}">
                      <a16:colId xmlns:a16="http://schemas.microsoft.com/office/drawing/2014/main" val="2127384444"/>
                    </a:ext>
                  </a:extLst>
                </a:gridCol>
                <a:gridCol w="1865072">
                  <a:extLst>
                    <a:ext uri="{9D8B030D-6E8A-4147-A177-3AD203B41FA5}">
                      <a16:colId xmlns:a16="http://schemas.microsoft.com/office/drawing/2014/main" val="332807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Удельная стоимость, тыс. 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Документированность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2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DogSheet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5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C447E6-3EB1-482C-B852-E8ED4FFE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7255"/>
            <a:ext cx="9601200" cy="148590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</a:rPr>
              <a:t>Внимание!</a:t>
            </a:r>
          </a:p>
        </p:txBody>
      </p:sp>
      <p:pic>
        <p:nvPicPr>
          <p:cNvPr id="1026" name="Picture 2" descr="Картинки с надписями. Спасибо за внимание!.">
            <a:extLst>
              <a:ext uri="{FF2B5EF4-FFF2-40B4-BE49-F238E27FC236}">
                <a16:creationId xmlns:a16="http://schemas.microsoft.com/office/drawing/2014/main" id="{E629EFD5-C93E-45A7-9177-13EB3C2F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8" y="-2424835"/>
            <a:ext cx="6373092" cy="119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262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1385</TotalTime>
  <Words>158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Разработка создателя отчётов «Dogsheet»</vt:lpstr>
      <vt:lpstr>Назначение программы</vt:lpstr>
      <vt:lpstr>Схема работы проекта</vt:lpstr>
      <vt:lpstr>Примеры создаваемых отчетов</vt:lpstr>
      <vt:lpstr>Среда разработки</vt:lpstr>
      <vt:lpstr>Вычисление размерно-ориентированных метрик проекта</vt:lpstr>
      <vt:lpstr>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текстового редактора «Textor»</dc:title>
  <dc:creator>Павел Шаромов</dc:creator>
  <cp:lastModifiedBy>Павел Шаромов</cp:lastModifiedBy>
  <cp:revision>37</cp:revision>
  <dcterms:created xsi:type="dcterms:W3CDTF">2021-05-10T01:08:09Z</dcterms:created>
  <dcterms:modified xsi:type="dcterms:W3CDTF">2021-10-11T06:28:35Z</dcterms:modified>
</cp:coreProperties>
</file>