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8B2"/>
    <a:srgbClr val="7BE3EB"/>
    <a:srgbClr val="33CC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8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9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1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6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5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3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07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8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FA88-29D6-4CE2-8AA2-575FC7E5FEAC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8165-743A-4BE1-80A6-90087BF50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940" y="1497104"/>
            <a:ext cx="9144000" cy="1237129"/>
          </a:xfrm>
        </p:spPr>
        <p:txBody>
          <a:bodyPr>
            <a:normAutofit fontScale="90000"/>
          </a:bodyPr>
          <a:lstStyle/>
          <a:p>
            <a:r>
              <a:rPr lang="fr-FR" sz="53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4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110752"/>
            <a:ext cx="9144000" cy="3747248"/>
          </a:xfrm>
        </p:spPr>
        <p:txBody>
          <a:bodyPr>
            <a:normAutofit/>
          </a:bodyPr>
          <a:lstStyle/>
          <a:p>
            <a:endParaRPr lang="fr-FR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1927"/>
            <a:ext cx="8471646" cy="5360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3718" y="112109"/>
            <a:ext cx="1014804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:</a:t>
            </a:r>
            <a:endParaRPr lang="fr-F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000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Web Pour La Gestion De Vente Des Médicaments Et Des Produits De Parapharmacie</a:t>
            </a:r>
            <a:endParaRPr lang="fr-F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40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L’intitulée Du Projet</a:t>
            </a:r>
            <a:r>
              <a:rPr lang="fr-FR" b="1" dirty="0" smtClean="0">
                <a:ln/>
                <a:solidFill>
                  <a:schemeClr val="accent3"/>
                </a:solidFill>
              </a:rPr>
              <a:t> : </a:t>
            </a:r>
            <a:r>
              <a:rPr lang="fr-FR" sz="4800" b="1" dirty="0"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ASAPHAR.</a:t>
            </a:r>
            <a:r>
              <a:rPr lang="fr-FR" sz="4800" b="1" spc="50" dirty="0">
                <a:ln w="0">
                  <a:solidFill>
                    <a:srgbClr val="0070C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1" y="1574147"/>
            <a:ext cx="8041340" cy="5068699"/>
          </a:xfrm>
        </p:spPr>
      </p:pic>
    </p:spTree>
    <p:extLst>
      <p:ext uri="{BB962C8B-B14F-4D97-AF65-F5344CB8AC3E}">
        <p14:creationId xmlns:p14="http://schemas.microsoft.com/office/powerpoint/2010/main" val="39072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887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Bref </a:t>
            </a:r>
            <a:r>
              <a:rPr lang="fr-F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descriptif de projet </a:t>
            </a:r>
            <a:endParaRPr lang="fr-FR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6472518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consiste à développer une application permettant à la pharmacie de gérer les ventes des médicaments et des produits cosmétiques, les ordonnances ainsi que le processus d'achat commander et livraison.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L'environnement de ce projet est </a:t>
            </a:r>
            <a:r>
              <a:rPr lang="fr-FR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Pewer</a:t>
            </a: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 . J'ai eu recoure, le long de ce projet au concept UML de conception, et </a:t>
            </a:r>
          </a:p>
          <a:p>
            <a:pPr marL="0" indent="0">
              <a:lnSpc>
                <a:spcPts val="3600"/>
              </a:lnSpc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l'objectif de ce projet est d'obtenir des résultats de la conception et la modélisation d'une application Web pour la gestion de vente des médicaments et des produits cosmétique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9976"/>
            <a:ext cx="10515600" cy="59169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fait, la fiabilité d'un système dépend de l'approche utilisée. Nous avons adopté pour un processus de développement logiciel appelé </a:t>
            </a:r>
            <a:r>
              <a:rPr lang="fr-FR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Pewer</a:t>
            </a: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designer.  est un logiciel générique qui utilise UML comme langage de modélisation.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logiciel  simplifié aux caractéristiques suivantes :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Piloté par les cas d'utilisation d'UML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Ne néglige pas l'analyse et la conception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Utilise 20% d'UML pour modéliser 80% du système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logiciel simplifié est composé des phases suivantes :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Analyse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 Conception</a:t>
            </a:r>
          </a:p>
          <a:p>
            <a:pPr marL="0" indent="0">
              <a:buNone/>
            </a:pPr>
            <a:r>
              <a:rPr lang="fr-F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Dessin le Diagramme de cas d'utilisation et Diagramme de classe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1659" y="3651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9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Mail Officiel Destiné Au Chef Du Projet</a:t>
            </a:r>
            <a:r>
              <a:rPr lang="fr-FR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90689"/>
            <a:ext cx="10910047" cy="4988018"/>
          </a:xfrm>
        </p:spPr>
      </p:pic>
    </p:spTree>
    <p:extLst>
      <p:ext uri="{BB962C8B-B14F-4D97-AF65-F5344CB8AC3E}">
        <p14:creationId xmlns:p14="http://schemas.microsoft.com/office/powerpoint/2010/main" val="25107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-321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 cas </a:t>
            </a:r>
            <a:r>
              <a:rPr lang="fr-F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5" y="678264"/>
            <a:ext cx="10962751" cy="6179736"/>
          </a:xfrm>
        </p:spPr>
      </p:pic>
    </p:spTree>
    <p:extLst>
      <p:ext uri="{BB962C8B-B14F-4D97-AF65-F5344CB8AC3E}">
        <p14:creationId xmlns:p14="http://schemas.microsoft.com/office/powerpoint/2010/main" val="2038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 cas d’utilisation &lt;&lt; gestion </a:t>
            </a:r>
            <a:r>
              <a:rPr lang="fr-F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compte </a:t>
            </a:r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" y="1406770"/>
            <a:ext cx="11585749" cy="5245239"/>
          </a:xfrm>
        </p:spPr>
      </p:pic>
    </p:spTree>
    <p:extLst>
      <p:ext uri="{BB962C8B-B14F-4D97-AF65-F5344CB8AC3E}">
        <p14:creationId xmlns:p14="http://schemas.microsoft.com/office/powerpoint/2010/main" val="8125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4256"/>
            <a:ext cx="10515600" cy="1051692"/>
          </a:xfrm>
        </p:spPr>
        <p:txBody>
          <a:bodyPr>
            <a:norm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 cas d’utilisation &lt;&lt; gestion </a:t>
            </a:r>
            <a:r>
              <a:rPr lang="fr-F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stock &gt;&gt;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8" y="1235948"/>
            <a:ext cx="10379109" cy="5536641"/>
          </a:xfrm>
        </p:spPr>
      </p:pic>
    </p:spTree>
    <p:extLst>
      <p:ext uri="{BB962C8B-B14F-4D97-AF65-F5344CB8AC3E}">
        <p14:creationId xmlns:p14="http://schemas.microsoft.com/office/powerpoint/2010/main" val="4147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209"/>
            <a:ext cx="10515600" cy="763675"/>
          </a:xfrm>
        </p:spPr>
        <p:txBody>
          <a:bodyPr>
            <a:normAutofit/>
          </a:bodyPr>
          <a:lstStyle/>
          <a:p>
            <a:pPr algn="ctr"/>
            <a:r>
              <a:rPr lang="fr-F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 </a:t>
            </a:r>
            <a:r>
              <a:rPr lang="fr-F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6" y="1085223"/>
            <a:ext cx="11294347" cy="5637124"/>
          </a:xfrm>
        </p:spPr>
      </p:pic>
    </p:spTree>
    <p:extLst>
      <p:ext uri="{BB962C8B-B14F-4D97-AF65-F5344CB8AC3E}">
        <p14:creationId xmlns:p14="http://schemas.microsoft.com/office/powerpoint/2010/main" val="10096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210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        </vt:lpstr>
      <vt:lpstr>L’intitulée Du Projet : ASAPHAR.MA</vt:lpstr>
      <vt:lpstr>Bref descriptif de projet </vt:lpstr>
      <vt:lpstr>Présentation PowerPoint</vt:lpstr>
      <vt:lpstr>  Mail Officiel Destiné Au Chef Du Projet  </vt:lpstr>
      <vt:lpstr>Diagramme cas d’utilisation</vt:lpstr>
      <vt:lpstr>Diagramme cas d’utilisation &lt;&lt; gestion de compte &gt;&gt;</vt:lpstr>
      <vt:lpstr>Diagramme cas d’utilisation &lt;&lt; gestion de stock &gt;&gt;</vt:lpstr>
      <vt:lpstr>Diagramme de classe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 Application Web Pour La Gestion De Vente Des Médicaments Et Des Produits De Parapharmacie</dc:title>
  <dc:creator>NAWAL</dc:creator>
  <cp:lastModifiedBy>NAWAL</cp:lastModifiedBy>
  <cp:revision>19</cp:revision>
  <dcterms:created xsi:type="dcterms:W3CDTF">2022-05-25T09:01:11Z</dcterms:created>
  <dcterms:modified xsi:type="dcterms:W3CDTF">2022-05-25T13:42:51Z</dcterms:modified>
</cp:coreProperties>
</file>