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6" r:id="rId1"/>
  </p:sldMasterIdLst>
  <p:sldIdLst>
    <p:sldId id="256" r:id="rId2"/>
    <p:sldId id="257" r:id="rId3"/>
    <p:sldId id="266" r:id="rId4"/>
    <p:sldId id="258" r:id="rId5"/>
    <p:sldId id="273" r:id="rId6"/>
    <p:sldId id="264" r:id="rId7"/>
    <p:sldId id="274" r:id="rId8"/>
    <p:sldId id="275" r:id="rId9"/>
    <p:sldId id="276" r:id="rId10"/>
    <p:sldId id="277" r:id="rId11"/>
    <p:sldId id="278" r:id="rId12"/>
    <p:sldId id="27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C6419-7A1C-4C58-A096-9D1CEF83CD74}" v="551" dt="2021-09-13T10:14:19.818"/>
    <p1510:client id="{C976C353-DED1-7D1E-762C-618669A065F3}" v="21" dt="2021-09-13T10:20:30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yaabid" userId="S::eyaabid@insat.u-carthage.tn::bd086841-9cb6-440d-8594-3c99dc65b8f0" providerId="AD" clId="Web-{C976C353-DED1-7D1E-762C-618669A065F3}"/>
    <pc:docChg chg="addSld modSld">
      <pc:chgData name="eyaabid" userId="S::eyaabid@insat.u-carthage.tn::bd086841-9cb6-440d-8594-3c99dc65b8f0" providerId="AD" clId="Web-{C976C353-DED1-7D1E-762C-618669A065F3}" dt="2021-09-13T10:20:30.110" v="11" actId="14100"/>
      <pc:docMkLst>
        <pc:docMk/>
      </pc:docMkLst>
      <pc:sldChg chg="modSp">
        <pc:chgData name="eyaabid" userId="S::eyaabid@insat.u-carthage.tn::bd086841-9cb6-440d-8594-3c99dc65b8f0" providerId="AD" clId="Web-{C976C353-DED1-7D1E-762C-618669A065F3}" dt="2021-09-13T10:20:30.110" v="11" actId="14100"/>
        <pc:sldMkLst>
          <pc:docMk/>
          <pc:sldMk cId="1558231312" sldId="257"/>
        </pc:sldMkLst>
        <pc:spChg chg="mod">
          <ac:chgData name="eyaabid" userId="S::eyaabid@insat.u-carthage.tn::bd086841-9cb6-440d-8594-3c99dc65b8f0" providerId="AD" clId="Web-{C976C353-DED1-7D1E-762C-618669A065F3}" dt="2021-09-13T10:20:30.110" v="11" actId="14100"/>
          <ac:spMkLst>
            <pc:docMk/>
            <pc:sldMk cId="1558231312" sldId="257"/>
            <ac:spMk id="2" creationId="{C90FA775-4D37-4B94-BAA1-1082965EF51B}"/>
          </ac:spMkLst>
        </pc:spChg>
      </pc:sldChg>
      <pc:sldChg chg="addSp delSp modSp mod setBg">
        <pc:chgData name="eyaabid" userId="S::eyaabid@insat.u-carthage.tn::bd086841-9cb6-440d-8594-3c99dc65b8f0" providerId="AD" clId="Web-{C976C353-DED1-7D1E-762C-618669A065F3}" dt="2021-09-13T10:16:33.956" v="0"/>
        <pc:sldMkLst>
          <pc:docMk/>
          <pc:sldMk cId="195234759" sldId="271"/>
        </pc:sldMkLst>
        <pc:spChg chg="mod">
          <ac:chgData name="eyaabid" userId="S::eyaabid@insat.u-carthage.tn::bd086841-9cb6-440d-8594-3c99dc65b8f0" providerId="AD" clId="Web-{C976C353-DED1-7D1E-762C-618669A065F3}" dt="2021-09-13T10:16:33.956" v="0"/>
          <ac:spMkLst>
            <pc:docMk/>
            <pc:sldMk cId="195234759" sldId="271"/>
            <ac:spMk id="2" creationId="{FC42C5A7-FB96-4162-A933-D4D23BB47982}"/>
          </ac:spMkLst>
        </pc:spChg>
        <pc:spChg chg="del">
          <ac:chgData name="eyaabid" userId="S::eyaabid@insat.u-carthage.tn::bd086841-9cb6-440d-8594-3c99dc65b8f0" providerId="AD" clId="Web-{C976C353-DED1-7D1E-762C-618669A065F3}" dt="2021-09-13T10:16:33.956" v="0"/>
          <ac:spMkLst>
            <pc:docMk/>
            <pc:sldMk cId="195234759" sldId="271"/>
            <ac:spMk id="3" creationId="{BDAAD95D-2679-454B-8612-EA9234EC4163}"/>
          </ac:spMkLst>
        </pc:spChg>
        <pc:spChg chg="add">
          <ac:chgData name="eyaabid" userId="S::eyaabid@insat.u-carthage.tn::bd086841-9cb6-440d-8594-3c99dc65b8f0" providerId="AD" clId="Web-{C976C353-DED1-7D1E-762C-618669A065F3}" dt="2021-09-13T10:16:33.956" v="0"/>
          <ac:spMkLst>
            <pc:docMk/>
            <pc:sldMk cId="195234759" sldId="271"/>
            <ac:spMk id="9" creationId="{DA8886A6-5426-494B-96D8-D962D2BA0818}"/>
          </ac:spMkLst>
        </pc:spChg>
        <pc:spChg chg="add">
          <ac:chgData name="eyaabid" userId="S::eyaabid@insat.u-carthage.tn::bd086841-9cb6-440d-8594-3c99dc65b8f0" providerId="AD" clId="Web-{C976C353-DED1-7D1E-762C-618669A065F3}" dt="2021-09-13T10:16:33.956" v="0"/>
          <ac:spMkLst>
            <pc:docMk/>
            <pc:sldMk cId="195234759" sldId="271"/>
            <ac:spMk id="11" creationId="{AA3ED336-C09E-46E8-9774-B977D15FC5E0}"/>
          </ac:spMkLst>
        </pc:spChg>
        <pc:graphicFrameChg chg="add">
          <ac:chgData name="eyaabid" userId="S::eyaabid@insat.u-carthage.tn::bd086841-9cb6-440d-8594-3c99dc65b8f0" providerId="AD" clId="Web-{C976C353-DED1-7D1E-762C-618669A065F3}" dt="2021-09-13T10:16:33.956" v="0"/>
          <ac:graphicFrameMkLst>
            <pc:docMk/>
            <pc:sldMk cId="195234759" sldId="271"/>
            <ac:graphicFrameMk id="5" creationId="{1F9DDCF1-B59A-4D2E-A4B0-6124B11943F7}"/>
          </ac:graphicFrameMkLst>
        </pc:graphicFrameChg>
      </pc:sldChg>
      <pc:sldChg chg="addSp modSp new mod setBg">
        <pc:chgData name="eyaabid" userId="S::eyaabid@insat.u-carthage.tn::bd086841-9cb6-440d-8594-3c99dc65b8f0" providerId="AD" clId="Web-{C976C353-DED1-7D1E-762C-618669A065F3}" dt="2021-09-13T10:20:12.766" v="9"/>
        <pc:sldMkLst>
          <pc:docMk/>
          <pc:sldMk cId="3475871954" sldId="272"/>
        </pc:sldMkLst>
        <pc:spChg chg="mod">
          <ac:chgData name="eyaabid" userId="S::eyaabid@insat.u-carthage.tn::bd086841-9cb6-440d-8594-3c99dc65b8f0" providerId="AD" clId="Web-{C976C353-DED1-7D1E-762C-618669A065F3}" dt="2021-09-13T10:20:12.766" v="9"/>
          <ac:spMkLst>
            <pc:docMk/>
            <pc:sldMk cId="3475871954" sldId="272"/>
            <ac:spMk id="2" creationId="{AE9A6B9A-6FE6-4C3C-A11B-355176081498}"/>
          </ac:spMkLst>
        </pc:spChg>
        <pc:spChg chg="mod">
          <ac:chgData name="eyaabid" userId="S::eyaabid@insat.u-carthage.tn::bd086841-9cb6-440d-8594-3c99dc65b8f0" providerId="AD" clId="Web-{C976C353-DED1-7D1E-762C-618669A065F3}" dt="2021-09-13T10:20:12.766" v="9"/>
          <ac:spMkLst>
            <pc:docMk/>
            <pc:sldMk cId="3475871954" sldId="272"/>
            <ac:spMk id="3" creationId="{AF35F07F-5EF3-4862-9A07-E6C7D79D0E7A}"/>
          </ac:spMkLst>
        </pc:spChg>
        <pc:spChg chg="add">
          <ac:chgData name="eyaabid" userId="S::eyaabid@insat.u-carthage.tn::bd086841-9cb6-440d-8594-3c99dc65b8f0" providerId="AD" clId="Web-{C976C353-DED1-7D1E-762C-618669A065F3}" dt="2021-09-13T10:20:12.766" v="9"/>
          <ac:spMkLst>
            <pc:docMk/>
            <pc:sldMk cId="3475871954" sldId="272"/>
            <ac:spMk id="8" creationId="{082FD8D3-C74C-4B1D-A596-F090EE1A2BA3}"/>
          </ac:spMkLst>
        </pc:spChg>
        <pc:spChg chg="add">
          <ac:chgData name="eyaabid" userId="S::eyaabid@insat.u-carthage.tn::bd086841-9cb6-440d-8594-3c99dc65b8f0" providerId="AD" clId="Web-{C976C353-DED1-7D1E-762C-618669A065F3}" dt="2021-09-13T10:20:12.766" v="9"/>
          <ac:spMkLst>
            <pc:docMk/>
            <pc:sldMk cId="3475871954" sldId="272"/>
            <ac:spMk id="10" creationId="{AD3D6B5C-B8B4-4071-9480-DEE5EC781CB9}"/>
          </ac:spMkLst>
        </pc:spChg>
      </pc:sldChg>
    </pc:docChg>
  </pc:docChgLst>
  <pc:docChgLst>
    <pc:chgData name="eyaabid" userId="S::eyaabid@insat.u-carthage.tn::bd086841-9cb6-440d-8594-3c99dc65b8f0" providerId="AD" clId="Web-{86CC6419-7A1C-4C58-A096-9D1CEF83CD74}"/>
    <pc:docChg chg="addSld modSld addMainMaster delMainMaster">
      <pc:chgData name="eyaabid" userId="S::eyaabid@insat.u-carthage.tn::bd086841-9cb6-440d-8594-3c99dc65b8f0" providerId="AD" clId="Web-{86CC6419-7A1C-4C58-A096-9D1CEF83CD74}" dt="2021-09-13T10:14:13.990" v="301" actId="20577"/>
      <pc:docMkLst>
        <pc:docMk/>
      </pc:docMkLst>
      <pc:sldChg chg="addSp delSp modSp mod setBg modClrScheme chgLayout">
        <pc:chgData name="eyaabid" userId="S::eyaabid@insat.u-carthage.tn::bd086841-9cb6-440d-8594-3c99dc65b8f0" providerId="AD" clId="Web-{86CC6419-7A1C-4C58-A096-9D1CEF83CD74}" dt="2021-09-13T09:10:21.501" v="29" actId="20577"/>
        <pc:sldMkLst>
          <pc:docMk/>
          <pc:sldMk cId="2979223466" sldId="256"/>
        </pc:sldMkLst>
        <pc:spChg chg="mod">
          <ac:chgData name="eyaabid" userId="S::eyaabid@insat.u-carthage.tn::bd086841-9cb6-440d-8594-3c99dc65b8f0" providerId="AD" clId="Web-{86CC6419-7A1C-4C58-A096-9D1CEF83CD74}" dt="2021-09-13T09:10:21.501" v="29" actId="20577"/>
          <ac:spMkLst>
            <pc:docMk/>
            <pc:sldMk cId="2979223466" sldId="256"/>
            <ac:spMk id="2" creationId="{00000000-0000-0000-0000-000000000000}"/>
          </ac:spMkLst>
        </pc:spChg>
        <pc:spChg chg="mod">
          <ac:chgData name="eyaabid" userId="S::eyaabid@insat.u-carthage.tn::bd086841-9cb6-440d-8594-3c99dc65b8f0" providerId="AD" clId="Web-{86CC6419-7A1C-4C58-A096-9D1CEF83CD74}" dt="2021-09-13T09:10:05.672" v="24"/>
          <ac:spMkLst>
            <pc:docMk/>
            <pc:sldMk cId="2979223466" sldId="256"/>
            <ac:spMk id="3" creationId="{00000000-0000-0000-0000-000000000000}"/>
          </ac:spMkLst>
        </pc:spChg>
        <pc:spChg chg="add">
          <ac:chgData name="eyaabid" userId="S::eyaabid@insat.u-carthage.tn::bd086841-9cb6-440d-8594-3c99dc65b8f0" providerId="AD" clId="Web-{86CC6419-7A1C-4C58-A096-9D1CEF83CD74}" dt="2021-09-13T09:10:05.672" v="24"/>
          <ac:spMkLst>
            <pc:docMk/>
            <pc:sldMk cId="2979223466" sldId="256"/>
            <ac:spMk id="5" creationId="{764E0904-5ABD-4DC7-8562-C38580C953A2}"/>
          </ac:spMkLst>
        </pc:spChg>
        <pc:spChg chg="add del">
          <ac:chgData name="eyaabid" userId="S::eyaabid@insat.u-carthage.tn::bd086841-9cb6-440d-8594-3c99dc65b8f0" providerId="AD" clId="Web-{86CC6419-7A1C-4C58-A096-9D1CEF83CD74}" dt="2021-09-13T09:10:05.516" v="23"/>
          <ac:spMkLst>
            <pc:docMk/>
            <pc:sldMk cId="2979223466" sldId="256"/>
            <ac:spMk id="9" creationId="{1F4CD6D0-88B6-45F4-AC60-54587D3C92A0}"/>
          </ac:spMkLst>
        </pc:spChg>
        <pc:spChg chg="add del">
          <ac:chgData name="eyaabid" userId="S::eyaabid@insat.u-carthage.tn::bd086841-9cb6-440d-8594-3c99dc65b8f0" providerId="AD" clId="Web-{86CC6419-7A1C-4C58-A096-9D1CEF83CD74}" dt="2021-09-13T09:10:05.516" v="23"/>
          <ac:spMkLst>
            <pc:docMk/>
            <pc:sldMk cId="2979223466" sldId="256"/>
            <ac:spMk id="11" creationId="{DCFCE6BC-4706-49A2-816A-A44669F98A30}"/>
          </ac:spMkLst>
        </pc:spChg>
        <pc:spChg chg="add del">
          <ac:chgData name="eyaabid" userId="S::eyaabid@insat.u-carthage.tn::bd086841-9cb6-440d-8594-3c99dc65b8f0" providerId="AD" clId="Web-{86CC6419-7A1C-4C58-A096-9D1CEF83CD74}" dt="2021-09-13T09:10:05.516" v="23"/>
          <ac:spMkLst>
            <pc:docMk/>
            <pc:sldMk cId="2979223466" sldId="256"/>
            <ac:spMk id="13" creationId="{F2519508-A780-4D3C-AFC8-363D53F24574}"/>
          </ac:spMkLst>
        </pc:spChg>
        <pc:spChg chg="add del">
          <ac:chgData name="eyaabid" userId="S::eyaabid@insat.u-carthage.tn::bd086841-9cb6-440d-8594-3c99dc65b8f0" providerId="AD" clId="Web-{86CC6419-7A1C-4C58-A096-9D1CEF83CD74}" dt="2021-09-13T09:10:05.516" v="23"/>
          <ac:spMkLst>
            <pc:docMk/>
            <pc:sldMk cId="2979223466" sldId="256"/>
            <ac:spMk id="15" creationId="{96FFB859-0BF4-44C8-92CE-827BC0BED6D5}"/>
          </ac:spMkLst>
        </pc:spChg>
        <pc:spChg chg="add del">
          <ac:chgData name="eyaabid" userId="S::eyaabid@insat.u-carthage.tn::bd086841-9cb6-440d-8594-3c99dc65b8f0" providerId="AD" clId="Web-{86CC6419-7A1C-4C58-A096-9D1CEF83CD74}" dt="2021-09-13T09:10:05.516" v="23"/>
          <ac:spMkLst>
            <pc:docMk/>
            <pc:sldMk cId="2979223466" sldId="256"/>
            <ac:spMk id="19" creationId="{AA3C88C9-7D12-4F69-958C-2A345F9633D7}"/>
          </ac:spMkLst>
        </pc:spChg>
        <pc:spChg chg="add del">
          <ac:chgData name="eyaabid" userId="S::eyaabid@insat.u-carthage.tn::bd086841-9cb6-440d-8594-3c99dc65b8f0" providerId="AD" clId="Web-{86CC6419-7A1C-4C58-A096-9D1CEF83CD74}" dt="2021-09-13T09:10:05.516" v="23"/>
          <ac:spMkLst>
            <pc:docMk/>
            <pc:sldMk cId="2979223466" sldId="256"/>
            <ac:spMk id="21" creationId="{D6F31C7F-BCF9-4876-B103-B1470FB2ECDE}"/>
          </ac:spMkLst>
        </pc:spChg>
        <pc:picChg chg="add del">
          <ac:chgData name="eyaabid" userId="S::eyaabid@insat.u-carthage.tn::bd086841-9cb6-440d-8594-3c99dc65b8f0" providerId="AD" clId="Web-{86CC6419-7A1C-4C58-A096-9D1CEF83CD74}" dt="2021-09-13T09:10:05.516" v="23"/>
          <ac:picMkLst>
            <pc:docMk/>
            <pc:sldMk cId="2979223466" sldId="256"/>
            <ac:picMk id="4" creationId="{36E5D645-8026-4279-928A-E78B0B575A2F}"/>
          </ac:picMkLst>
        </pc:picChg>
        <pc:picChg chg="add">
          <ac:chgData name="eyaabid" userId="S::eyaabid@insat.u-carthage.tn::bd086841-9cb6-440d-8594-3c99dc65b8f0" providerId="AD" clId="Web-{86CC6419-7A1C-4C58-A096-9D1CEF83CD74}" dt="2021-09-13T09:10:05.672" v="24"/>
          <ac:picMkLst>
            <pc:docMk/>
            <pc:sldMk cId="2979223466" sldId="256"/>
            <ac:picMk id="6" creationId="{3ED04E1A-4583-4EF8-9894-C227ED19208C}"/>
          </ac:picMkLst>
        </pc:picChg>
        <pc:cxnChg chg="add del">
          <ac:chgData name="eyaabid" userId="S::eyaabid@insat.u-carthage.tn::bd086841-9cb6-440d-8594-3c99dc65b8f0" providerId="AD" clId="Web-{86CC6419-7A1C-4C58-A096-9D1CEF83CD74}" dt="2021-09-13T09:10:05.516" v="23"/>
          <ac:cxnSpMkLst>
            <pc:docMk/>
            <pc:sldMk cId="2979223466" sldId="256"/>
            <ac:cxnSpMk id="17" creationId="{9E7C23BC-DAA6-40E1-8166-B8C4439D1430}"/>
          </ac:cxnSpMkLst>
        </pc:cxnChg>
      </pc:sldChg>
      <pc:sldChg chg="addSp delSp modSp new mod setBg">
        <pc:chgData name="eyaabid" userId="S::eyaabid@insat.u-carthage.tn::bd086841-9cb6-440d-8594-3c99dc65b8f0" providerId="AD" clId="Web-{86CC6419-7A1C-4C58-A096-9D1CEF83CD74}" dt="2021-09-13T09:14:06.162" v="44"/>
        <pc:sldMkLst>
          <pc:docMk/>
          <pc:sldMk cId="1558231312" sldId="257"/>
        </pc:sldMkLst>
        <pc:spChg chg="mod">
          <ac:chgData name="eyaabid" userId="S::eyaabid@insat.u-carthage.tn::bd086841-9cb6-440d-8594-3c99dc65b8f0" providerId="AD" clId="Web-{86CC6419-7A1C-4C58-A096-9D1CEF83CD74}" dt="2021-09-13T09:14:06.162" v="44"/>
          <ac:spMkLst>
            <pc:docMk/>
            <pc:sldMk cId="1558231312" sldId="257"/>
            <ac:spMk id="2" creationId="{C90FA775-4D37-4B94-BAA1-1082965EF51B}"/>
          </ac:spMkLst>
        </pc:spChg>
        <pc:spChg chg="del mod">
          <ac:chgData name="eyaabid" userId="S::eyaabid@insat.u-carthage.tn::bd086841-9cb6-440d-8594-3c99dc65b8f0" providerId="AD" clId="Web-{86CC6419-7A1C-4C58-A096-9D1CEF83CD74}" dt="2021-09-13T09:14:06.162" v="44"/>
          <ac:spMkLst>
            <pc:docMk/>
            <pc:sldMk cId="1558231312" sldId="257"/>
            <ac:spMk id="3" creationId="{3DB746F4-4992-4157-B34E-37E9D013EB47}"/>
          </ac:spMkLst>
        </pc:spChg>
        <pc:spChg chg="add">
          <ac:chgData name="eyaabid" userId="S::eyaabid@insat.u-carthage.tn::bd086841-9cb6-440d-8594-3c99dc65b8f0" providerId="AD" clId="Web-{86CC6419-7A1C-4C58-A096-9D1CEF83CD74}" dt="2021-09-13T09:14:06.162" v="44"/>
          <ac:spMkLst>
            <pc:docMk/>
            <pc:sldMk cId="1558231312" sldId="257"/>
            <ac:spMk id="9" creationId="{98DED6BC-9A3E-48D4-AD7C-A56D63F547E8}"/>
          </ac:spMkLst>
        </pc:spChg>
        <pc:spChg chg="add">
          <ac:chgData name="eyaabid" userId="S::eyaabid@insat.u-carthage.tn::bd086841-9cb6-440d-8594-3c99dc65b8f0" providerId="AD" clId="Web-{86CC6419-7A1C-4C58-A096-9D1CEF83CD74}" dt="2021-09-13T09:14:06.162" v="44"/>
          <ac:spMkLst>
            <pc:docMk/>
            <pc:sldMk cId="1558231312" sldId="257"/>
            <ac:spMk id="11" creationId="{6B6E033A-DB2E-49B8-B600-B38E0C280263}"/>
          </ac:spMkLst>
        </pc:spChg>
        <pc:graphicFrameChg chg="add">
          <ac:chgData name="eyaabid" userId="S::eyaabid@insat.u-carthage.tn::bd086841-9cb6-440d-8594-3c99dc65b8f0" providerId="AD" clId="Web-{86CC6419-7A1C-4C58-A096-9D1CEF83CD74}" dt="2021-09-13T09:14:06.162" v="44"/>
          <ac:graphicFrameMkLst>
            <pc:docMk/>
            <pc:sldMk cId="1558231312" sldId="257"/>
            <ac:graphicFrameMk id="5" creationId="{97A2C342-ED21-4DD0-BADE-1BE186F15158}"/>
          </ac:graphicFrameMkLst>
        </pc:graphicFrameChg>
      </pc:sldChg>
      <pc:sldChg chg="addSp delSp modSp new mod setBg">
        <pc:chgData name="eyaabid" userId="S::eyaabid@insat.u-carthage.tn::bd086841-9cb6-440d-8594-3c99dc65b8f0" providerId="AD" clId="Web-{86CC6419-7A1C-4C58-A096-9D1CEF83CD74}" dt="2021-09-13T09:21:01.609" v="63" actId="20577"/>
        <pc:sldMkLst>
          <pc:docMk/>
          <pc:sldMk cId="559928056" sldId="258"/>
        </pc:sldMkLst>
        <pc:spChg chg="mod">
          <ac:chgData name="eyaabid" userId="S::eyaabid@insat.u-carthage.tn::bd086841-9cb6-440d-8594-3c99dc65b8f0" providerId="AD" clId="Web-{86CC6419-7A1C-4C58-A096-9D1CEF83CD74}" dt="2021-09-13T09:21:01.609" v="63" actId="20577"/>
          <ac:spMkLst>
            <pc:docMk/>
            <pc:sldMk cId="559928056" sldId="258"/>
            <ac:spMk id="2" creationId="{3B43E9B9-C82E-4A7F-A438-772A5E95CAED}"/>
          </ac:spMkLst>
        </pc:spChg>
        <pc:spChg chg="mod">
          <ac:chgData name="eyaabid" userId="S::eyaabid@insat.u-carthage.tn::bd086841-9cb6-440d-8594-3c99dc65b8f0" providerId="AD" clId="Web-{86CC6419-7A1C-4C58-A096-9D1CEF83CD74}" dt="2021-09-13T09:20:43.499" v="58"/>
          <ac:spMkLst>
            <pc:docMk/>
            <pc:sldMk cId="559928056" sldId="258"/>
            <ac:spMk id="3" creationId="{CB38AE37-7EC5-416C-A243-DDC9E8CFD310}"/>
          </ac:spMkLst>
        </pc:spChg>
        <pc:spChg chg="add del">
          <ac:chgData name="eyaabid" userId="S::eyaabid@insat.u-carthage.tn::bd086841-9cb6-440d-8594-3c99dc65b8f0" providerId="AD" clId="Web-{86CC6419-7A1C-4C58-A096-9D1CEF83CD74}" dt="2021-09-13T09:20:43.499" v="58"/>
          <ac:spMkLst>
            <pc:docMk/>
            <pc:sldMk cId="559928056" sldId="258"/>
            <ac:spMk id="9" creationId="{79BB35BC-D5C2-4C8B-A22A-A71E6191913B}"/>
          </ac:spMkLst>
        </pc:spChg>
        <pc:spChg chg="add">
          <ac:chgData name="eyaabid" userId="S::eyaabid@insat.u-carthage.tn::bd086841-9cb6-440d-8594-3c99dc65b8f0" providerId="AD" clId="Web-{86CC6419-7A1C-4C58-A096-9D1CEF83CD74}" dt="2021-09-13T09:20:43.499" v="58"/>
          <ac:spMkLst>
            <pc:docMk/>
            <pc:sldMk cId="559928056" sldId="258"/>
            <ac:spMk id="14" creationId="{94C5663A-0CE3-4AEE-B47E-FB68D9EBFE1A}"/>
          </ac:spMkLst>
        </pc:spChg>
        <pc:picChg chg="add mod ord">
          <ac:chgData name="eyaabid" userId="S::eyaabid@insat.u-carthage.tn::bd086841-9cb6-440d-8594-3c99dc65b8f0" providerId="AD" clId="Web-{86CC6419-7A1C-4C58-A096-9D1CEF83CD74}" dt="2021-09-13T09:20:43.499" v="58"/>
          <ac:picMkLst>
            <pc:docMk/>
            <pc:sldMk cId="559928056" sldId="258"/>
            <ac:picMk id="5" creationId="{14547EF8-6C63-4956-B35A-C22331CD130E}"/>
          </ac:picMkLst>
        </pc:picChg>
      </pc:sldChg>
      <pc:sldChg chg="addSp delSp modSp new mod setBg">
        <pc:chgData name="eyaabid" userId="S::eyaabid@insat.u-carthage.tn::bd086841-9cb6-440d-8594-3c99dc65b8f0" providerId="AD" clId="Web-{86CC6419-7A1C-4C58-A096-9D1CEF83CD74}" dt="2021-09-13T09:21:45.844" v="80"/>
        <pc:sldMkLst>
          <pc:docMk/>
          <pc:sldMk cId="2503206714" sldId="259"/>
        </pc:sldMkLst>
        <pc:spChg chg="mod">
          <ac:chgData name="eyaabid" userId="S::eyaabid@insat.u-carthage.tn::bd086841-9cb6-440d-8594-3c99dc65b8f0" providerId="AD" clId="Web-{86CC6419-7A1C-4C58-A096-9D1CEF83CD74}" dt="2021-09-13T09:21:45.844" v="80"/>
          <ac:spMkLst>
            <pc:docMk/>
            <pc:sldMk cId="2503206714" sldId="259"/>
            <ac:spMk id="2" creationId="{2DF4D18E-4A3A-4B6B-BEE7-538F37C12625}"/>
          </ac:spMkLst>
        </pc:spChg>
        <pc:spChg chg="mod">
          <ac:chgData name="eyaabid" userId="S::eyaabid@insat.u-carthage.tn::bd086841-9cb6-440d-8594-3c99dc65b8f0" providerId="AD" clId="Web-{86CC6419-7A1C-4C58-A096-9D1CEF83CD74}" dt="2021-09-13T09:21:45.844" v="80"/>
          <ac:spMkLst>
            <pc:docMk/>
            <pc:sldMk cId="2503206714" sldId="259"/>
            <ac:spMk id="3" creationId="{F2BFA2A4-1A31-4D85-982F-FDE11D324846}"/>
          </ac:spMkLst>
        </pc:spChg>
        <pc:spChg chg="add">
          <ac:chgData name="eyaabid" userId="S::eyaabid@insat.u-carthage.tn::bd086841-9cb6-440d-8594-3c99dc65b8f0" providerId="AD" clId="Web-{86CC6419-7A1C-4C58-A096-9D1CEF83CD74}" dt="2021-09-13T09:21:45.844" v="80"/>
          <ac:spMkLst>
            <pc:docMk/>
            <pc:sldMk cId="2503206714" sldId="259"/>
            <ac:spMk id="6" creationId="{94C5663A-0CE3-4AEE-B47E-FB68D9EBFE1A}"/>
          </ac:spMkLst>
        </pc:spChg>
        <pc:spChg chg="add del">
          <ac:chgData name="eyaabid" userId="S::eyaabid@insat.u-carthage.tn::bd086841-9cb6-440d-8594-3c99dc65b8f0" providerId="AD" clId="Web-{86CC6419-7A1C-4C58-A096-9D1CEF83CD74}" dt="2021-09-13T09:21:45.813" v="79"/>
          <ac:spMkLst>
            <pc:docMk/>
            <pc:sldMk cId="2503206714" sldId="259"/>
            <ac:spMk id="9" creationId="{94C5663A-0CE3-4AEE-B47E-FB68D9EBFE1A}"/>
          </ac:spMkLst>
        </pc:spChg>
        <pc:picChg chg="add del">
          <ac:chgData name="eyaabid" userId="S::eyaabid@insat.u-carthage.tn::bd086841-9cb6-440d-8594-3c99dc65b8f0" providerId="AD" clId="Web-{86CC6419-7A1C-4C58-A096-9D1CEF83CD74}" dt="2021-09-13T09:21:45.813" v="79"/>
          <ac:picMkLst>
            <pc:docMk/>
            <pc:sldMk cId="2503206714" sldId="259"/>
            <ac:picMk id="5" creationId="{9976D868-DBCF-4793-BE9A-C839B37AE2D4}"/>
          </ac:picMkLst>
        </pc:picChg>
        <pc:picChg chg="add">
          <ac:chgData name="eyaabid" userId="S::eyaabid@insat.u-carthage.tn::bd086841-9cb6-440d-8594-3c99dc65b8f0" providerId="AD" clId="Web-{86CC6419-7A1C-4C58-A096-9D1CEF83CD74}" dt="2021-09-13T09:21:45.844" v="80"/>
          <ac:picMkLst>
            <pc:docMk/>
            <pc:sldMk cId="2503206714" sldId="259"/>
            <ac:picMk id="7" creationId="{EFAB9DAB-1541-42A7-9521-8510D15C6482}"/>
          </ac:picMkLst>
        </pc:picChg>
      </pc:sldChg>
      <pc:sldChg chg="addSp modSp new mod setBg">
        <pc:chgData name="eyaabid" userId="S::eyaabid@insat.u-carthage.tn::bd086841-9cb6-440d-8594-3c99dc65b8f0" providerId="AD" clId="Web-{86CC6419-7A1C-4C58-A096-9D1CEF83CD74}" dt="2021-09-13T09:22:04.110" v="89"/>
        <pc:sldMkLst>
          <pc:docMk/>
          <pc:sldMk cId="3424737936" sldId="260"/>
        </pc:sldMkLst>
        <pc:spChg chg="mod">
          <ac:chgData name="eyaabid" userId="S::eyaabid@insat.u-carthage.tn::bd086841-9cb6-440d-8594-3c99dc65b8f0" providerId="AD" clId="Web-{86CC6419-7A1C-4C58-A096-9D1CEF83CD74}" dt="2021-09-13T09:22:04.110" v="89"/>
          <ac:spMkLst>
            <pc:docMk/>
            <pc:sldMk cId="3424737936" sldId="260"/>
            <ac:spMk id="2" creationId="{7F46C91C-A413-4319-8186-2341F0E99326}"/>
          </ac:spMkLst>
        </pc:spChg>
        <pc:spChg chg="mod">
          <ac:chgData name="eyaabid" userId="S::eyaabid@insat.u-carthage.tn::bd086841-9cb6-440d-8594-3c99dc65b8f0" providerId="AD" clId="Web-{86CC6419-7A1C-4C58-A096-9D1CEF83CD74}" dt="2021-09-13T09:22:04.110" v="89"/>
          <ac:spMkLst>
            <pc:docMk/>
            <pc:sldMk cId="3424737936" sldId="260"/>
            <ac:spMk id="3" creationId="{58C2A82F-970F-44C1-B392-5275C049B789}"/>
          </ac:spMkLst>
        </pc:spChg>
        <pc:spChg chg="add">
          <ac:chgData name="eyaabid" userId="S::eyaabid@insat.u-carthage.tn::bd086841-9cb6-440d-8594-3c99dc65b8f0" providerId="AD" clId="Web-{86CC6419-7A1C-4C58-A096-9D1CEF83CD74}" dt="2021-09-13T09:22:04.110" v="89"/>
          <ac:spMkLst>
            <pc:docMk/>
            <pc:sldMk cId="3424737936" sldId="260"/>
            <ac:spMk id="9" creationId="{94C5663A-0CE3-4AEE-B47E-FB68D9EBFE1A}"/>
          </ac:spMkLst>
        </pc:spChg>
        <pc:picChg chg="add">
          <ac:chgData name="eyaabid" userId="S::eyaabid@insat.u-carthage.tn::bd086841-9cb6-440d-8594-3c99dc65b8f0" providerId="AD" clId="Web-{86CC6419-7A1C-4C58-A096-9D1CEF83CD74}" dt="2021-09-13T09:22:04.110" v="89"/>
          <ac:picMkLst>
            <pc:docMk/>
            <pc:sldMk cId="3424737936" sldId="260"/>
            <ac:picMk id="5" creationId="{A048208A-BCBF-43DD-8F8E-6ABF0B940D1F}"/>
          </ac:picMkLst>
        </pc:picChg>
      </pc:sldChg>
      <pc:sldChg chg="addSp modSp new mod setBg">
        <pc:chgData name="eyaabid" userId="S::eyaabid@insat.u-carthage.tn::bd086841-9cb6-440d-8594-3c99dc65b8f0" providerId="AD" clId="Web-{86CC6419-7A1C-4C58-A096-9D1CEF83CD74}" dt="2021-09-13T09:29:37.823" v="131"/>
        <pc:sldMkLst>
          <pc:docMk/>
          <pc:sldMk cId="813395457" sldId="261"/>
        </pc:sldMkLst>
        <pc:spChg chg="mod">
          <ac:chgData name="eyaabid" userId="S::eyaabid@insat.u-carthage.tn::bd086841-9cb6-440d-8594-3c99dc65b8f0" providerId="AD" clId="Web-{86CC6419-7A1C-4C58-A096-9D1CEF83CD74}" dt="2021-09-13T09:29:37.823" v="131"/>
          <ac:spMkLst>
            <pc:docMk/>
            <pc:sldMk cId="813395457" sldId="261"/>
            <ac:spMk id="2" creationId="{BC4315AF-D9CC-4601-9A6E-DF64530ACD58}"/>
          </ac:spMkLst>
        </pc:spChg>
        <pc:spChg chg="mod">
          <ac:chgData name="eyaabid" userId="S::eyaabid@insat.u-carthage.tn::bd086841-9cb6-440d-8594-3c99dc65b8f0" providerId="AD" clId="Web-{86CC6419-7A1C-4C58-A096-9D1CEF83CD74}" dt="2021-09-13T09:29:37.823" v="131"/>
          <ac:spMkLst>
            <pc:docMk/>
            <pc:sldMk cId="813395457" sldId="261"/>
            <ac:spMk id="3" creationId="{31DD8035-EA12-42CF-9C0B-28453C1492B8}"/>
          </ac:spMkLst>
        </pc:spChg>
        <pc:spChg chg="add">
          <ac:chgData name="eyaabid" userId="S::eyaabid@insat.u-carthage.tn::bd086841-9cb6-440d-8594-3c99dc65b8f0" providerId="AD" clId="Web-{86CC6419-7A1C-4C58-A096-9D1CEF83CD74}" dt="2021-09-13T09:29:37.823" v="131"/>
          <ac:spMkLst>
            <pc:docMk/>
            <pc:sldMk cId="813395457" sldId="261"/>
            <ac:spMk id="9" creationId="{94C5663A-0CE3-4AEE-B47E-FB68D9EBFE1A}"/>
          </ac:spMkLst>
        </pc:spChg>
        <pc:picChg chg="add">
          <ac:chgData name="eyaabid" userId="S::eyaabid@insat.u-carthage.tn::bd086841-9cb6-440d-8594-3c99dc65b8f0" providerId="AD" clId="Web-{86CC6419-7A1C-4C58-A096-9D1CEF83CD74}" dt="2021-09-13T09:29:37.823" v="131"/>
          <ac:picMkLst>
            <pc:docMk/>
            <pc:sldMk cId="813395457" sldId="261"/>
            <ac:picMk id="5" creationId="{6290A8D4-F605-43A3-8313-D27F304BF55D}"/>
          </ac:picMkLst>
        </pc:picChg>
      </pc:sldChg>
      <pc:sldChg chg="modSp new">
        <pc:chgData name="eyaabid" userId="S::eyaabid@insat.u-carthage.tn::bd086841-9cb6-440d-8594-3c99dc65b8f0" providerId="AD" clId="Web-{86CC6419-7A1C-4C58-A096-9D1CEF83CD74}" dt="2021-09-13T09:36:19.660" v="149" actId="20577"/>
        <pc:sldMkLst>
          <pc:docMk/>
          <pc:sldMk cId="4266783823" sldId="262"/>
        </pc:sldMkLst>
        <pc:spChg chg="mod">
          <ac:chgData name="eyaabid" userId="S::eyaabid@insat.u-carthage.tn::bd086841-9cb6-440d-8594-3c99dc65b8f0" providerId="AD" clId="Web-{86CC6419-7A1C-4C58-A096-9D1CEF83CD74}" dt="2021-09-13T09:31:29.529" v="139" actId="20577"/>
          <ac:spMkLst>
            <pc:docMk/>
            <pc:sldMk cId="4266783823" sldId="262"/>
            <ac:spMk id="2" creationId="{B8128193-F23D-43EF-A314-2E7188A437B8}"/>
          </ac:spMkLst>
        </pc:spChg>
        <pc:spChg chg="mod">
          <ac:chgData name="eyaabid" userId="S::eyaabid@insat.u-carthage.tn::bd086841-9cb6-440d-8594-3c99dc65b8f0" providerId="AD" clId="Web-{86CC6419-7A1C-4C58-A096-9D1CEF83CD74}" dt="2021-09-13T09:36:19.660" v="149" actId="20577"/>
          <ac:spMkLst>
            <pc:docMk/>
            <pc:sldMk cId="4266783823" sldId="262"/>
            <ac:spMk id="3" creationId="{127C01F6-3ABA-4DAD-BA46-B59AC150F04F}"/>
          </ac:spMkLst>
        </pc:spChg>
      </pc:sldChg>
      <pc:sldChg chg="addSp modSp new mod setBg">
        <pc:chgData name="eyaabid" userId="S::eyaabid@insat.u-carthage.tn::bd086841-9cb6-440d-8594-3c99dc65b8f0" providerId="AD" clId="Web-{86CC6419-7A1C-4C58-A096-9D1CEF83CD74}" dt="2021-09-13T09:37:38.818" v="164" actId="20577"/>
        <pc:sldMkLst>
          <pc:docMk/>
          <pc:sldMk cId="3872968580" sldId="263"/>
        </pc:sldMkLst>
        <pc:spChg chg="mod">
          <ac:chgData name="eyaabid" userId="S::eyaabid@insat.u-carthage.tn::bd086841-9cb6-440d-8594-3c99dc65b8f0" providerId="AD" clId="Web-{86CC6419-7A1C-4C58-A096-9D1CEF83CD74}" dt="2021-09-13T09:37:06.177" v="161" actId="1076"/>
          <ac:spMkLst>
            <pc:docMk/>
            <pc:sldMk cId="3872968580" sldId="263"/>
            <ac:spMk id="2" creationId="{C7EFB7EA-52A8-4718-B286-F9E272A9F3E3}"/>
          </ac:spMkLst>
        </pc:spChg>
        <pc:spChg chg="mod">
          <ac:chgData name="eyaabid" userId="S::eyaabid@insat.u-carthage.tn::bd086841-9cb6-440d-8594-3c99dc65b8f0" providerId="AD" clId="Web-{86CC6419-7A1C-4C58-A096-9D1CEF83CD74}" dt="2021-09-13T09:37:38.818" v="164" actId="20577"/>
          <ac:spMkLst>
            <pc:docMk/>
            <pc:sldMk cId="3872968580" sldId="263"/>
            <ac:spMk id="3" creationId="{204BB076-0852-4BDA-ADEC-16B5228F8200}"/>
          </ac:spMkLst>
        </pc:spChg>
        <pc:spChg chg="add">
          <ac:chgData name="eyaabid" userId="S::eyaabid@insat.u-carthage.tn::bd086841-9cb6-440d-8594-3c99dc65b8f0" providerId="AD" clId="Web-{86CC6419-7A1C-4C58-A096-9D1CEF83CD74}" dt="2021-09-13T09:36:29.316" v="153"/>
          <ac:spMkLst>
            <pc:docMk/>
            <pc:sldMk cId="3872968580" sldId="263"/>
            <ac:spMk id="9" creationId="{94C5663A-0CE3-4AEE-B47E-FB68D9EBFE1A}"/>
          </ac:spMkLst>
        </pc:spChg>
        <pc:picChg chg="add">
          <ac:chgData name="eyaabid" userId="S::eyaabid@insat.u-carthage.tn::bd086841-9cb6-440d-8594-3c99dc65b8f0" providerId="AD" clId="Web-{86CC6419-7A1C-4C58-A096-9D1CEF83CD74}" dt="2021-09-13T09:36:29.316" v="153"/>
          <ac:picMkLst>
            <pc:docMk/>
            <pc:sldMk cId="3872968580" sldId="263"/>
            <ac:picMk id="5" creationId="{0B37A69E-17DA-4B17-93E9-73835240D9E4}"/>
          </ac:picMkLst>
        </pc:picChg>
      </pc:sldChg>
      <pc:sldChg chg="addSp modSp new mod setBg">
        <pc:chgData name="eyaabid" userId="S::eyaabid@insat.u-carthage.tn::bd086841-9cb6-440d-8594-3c99dc65b8f0" providerId="AD" clId="Web-{86CC6419-7A1C-4C58-A096-9D1CEF83CD74}" dt="2021-09-13T09:38:54.101" v="174"/>
        <pc:sldMkLst>
          <pc:docMk/>
          <pc:sldMk cId="2414791652" sldId="264"/>
        </pc:sldMkLst>
        <pc:spChg chg="mod">
          <ac:chgData name="eyaabid" userId="S::eyaabid@insat.u-carthage.tn::bd086841-9cb6-440d-8594-3c99dc65b8f0" providerId="AD" clId="Web-{86CC6419-7A1C-4C58-A096-9D1CEF83CD74}" dt="2021-09-13T09:38:54.101" v="174"/>
          <ac:spMkLst>
            <pc:docMk/>
            <pc:sldMk cId="2414791652" sldId="264"/>
            <ac:spMk id="2" creationId="{6A20B26D-9779-4AA6-821F-5C004B5C8BB6}"/>
          </ac:spMkLst>
        </pc:spChg>
        <pc:spChg chg="mod">
          <ac:chgData name="eyaabid" userId="S::eyaabid@insat.u-carthage.tn::bd086841-9cb6-440d-8594-3c99dc65b8f0" providerId="AD" clId="Web-{86CC6419-7A1C-4C58-A096-9D1CEF83CD74}" dt="2021-09-13T09:38:54.101" v="174"/>
          <ac:spMkLst>
            <pc:docMk/>
            <pc:sldMk cId="2414791652" sldId="264"/>
            <ac:spMk id="3" creationId="{48A523FF-4899-4718-B4BD-F6790B3FADF6}"/>
          </ac:spMkLst>
        </pc:spChg>
        <pc:spChg chg="add">
          <ac:chgData name="eyaabid" userId="S::eyaabid@insat.u-carthage.tn::bd086841-9cb6-440d-8594-3c99dc65b8f0" providerId="AD" clId="Web-{86CC6419-7A1C-4C58-A096-9D1CEF83CD74}" dt="2021-09-13T09:38:54.101" v="174"/>
          <ac:spMkLst>
            <pc:docMk/>
            <pc:sldMk cId="2414791652" sldId="264"/>
            <ac:spMk id="9" creationId="{94C5663A-0CE3-4AEE-B47E-FB68D9EBFE1A}"/>
          </ac:spMkLst>
        </pc:spChg>
        <pc:picChg chg="add">
          <ac:chgData name="eyaabid" userId="S::eyaabid@insat.u-carthage.tn::bd086841-9cb6-440d-8594-3c99dc65b8f0" providerId="AD" clId="Web-{86CC6419-7A1C-4C58-A096-9D1CEF83CD74}" dt="2021-09-13T09:38:54.101" v="174"/>
          <ac:picMkLst>
            <pc:docMk/>
            <pc:sldMk cId="2414791652" sldId="264"/>
            <ac:picMk id="5" creationId="{821574B0-6A18-459D-8A78-4D8D37C07300}"/>
          </ac:picMkLst>
        </pc:picChg>
      </pc:sldChg>
      <pc:sldChg chg="addSp delSp modSp new mod setBg">
        <pc:chgData name="eyaabid" userId="S::eyaabid@insat.u-carthage.tn::bd086841-9cb6-440d-8594-3c99dc65b8f0" providerId="AD" clId="Web-{86CC6419-7A1C-4C58-A096-9D1CEF83CD74}" dt="2021-09-13T09:43:36.076" v="186"/>
        <pc:sldMkLst>
          <pc:docMk/>
          <pc:sldMk cId="3581168649" sldId="265"/>
        </pc:sldMkLst>
        <pc:spChg chg="mod">
          <ac:chgData name="eyaabid" userId="S::eyaabid@insat.u-carthage.tn::bd086841-9cb6-440d-8594-3c99dc65b8f0" providerId="AD" clId="Web-{86CC6419-7A1C-4C58-A096-9D1CEF83CD74}" dt="2021-09-13T09:43:36.076" v="186"/>
          <ac:spMkLst>
            <pc:docMk/>
            <pc:sldMk cId="3581168649" sldId="265"/>
            <ac:spMk id="2" creationId="{E19A51AB-C6D5-4B16-A6EC-9580F8D46023}"/>
          </ac:spMkLst>
        </pc:spChg>
        <pc:spChg chg="del mod">
          <ac:chgData name="eyaabid" userId="S::eyaabid@insat.u-carthage.tn::bd086841-9cb6-440d-8594-3c99dc65b8f0" providerId="AD" clId="Web-{86CC6419-7A1C-4C58-A096-9D1CEF83CD74}" dt="2021-09-13T09:43:36.076" v="186"/>
          <ac:spMkLst>
            <pc:docMk/>
            <pc:sldMk cId="3581168649" sldId="265"/>
            <ac:spMk id="3" creationId="{3C1885D7-048E-4953-A9A4-6EE9A2F85C1F}"/>
          </ac:spMkLst>
        </pc:spChg>
        <pc:spChg chg="add">
          <ac:chgData name="eyaabid" userId="S::eyaabid@insat.u-carthage.tn::bd086841-9cb6-440d-8594-3c99dc65b8f0" providerId="AD" clId="Web-{86CC6419-7A1C-4C58-A096-9D1CEF83CD74}" dt="2021-09-13T09:43:36.076" v="186"/>
          <ac:spMkLst>
            <pc:docMk/>
            <pc:sldMk cId="3581168649" sldId="265"/>
            <ac:spMk id="9" creationId="{59476D97-179D-43E4-BC21-A8BB8D64847A}"/>
          </ac:spMkLst>
        </pc:spChg>
        <pc:spChg chg="add">
          <ac:chgData name="eyaabid" userId="S::eyaabid@insat.u-carthage.tn::bd086841-9cb6-440d-8594-3c99dc65b8f0" providerId="AD" clId="Web-{86CC6419-7A1C-4C58-A096-9D1CEF83CD74}" dt="2021-09-13T09:43:36.076" v="186"/>
          <ac:spMkLst>
            <pc:docMk/>
            <pc:sldMk cId="3581168649" sldId="265"/>
            <ac:spMk id="11" creationId="{44F1D9C8-3209-401A-B0EF-676100854F13}"/>
          </ac:spMkLst>
        </pc:spChg>
        <pc:graphicFrameChg chg="add">
          <ac:chgData name="eyaabid" userId="S::eyaabid@insat.u-carthage.tn::bd086841-9cb6-440d-8594-3c99dc65b8f0" providerId="AD" clId="Web-{86CC6419-7A1C-4C58-A096-9D1CEF83CD74}" dt="2021-09-13T09:43:36.076" v="186"/>
          <ac:graphicFrameMkLst>
            <pc:docMk/>
            <pc:sldMk cId="3581168649" sldId="265"/>
            <ac:graphicFrameMk id="5" creationId="{7B6046CA-303F-45CC-9CBD-25AB6EB4F741}"/>
          </ac:graphicFrameMkLst>
        </pc:graphicFrameChg>
      </pc:sldChg>
      <pc:sldChg chg="addSp delSp modSp new mod setBg">
        <pc:chgData name="eyaabid" userId="S::eyaabid@insat.u-carthage.tn::bd086841-9cb6-440d-8594-3c99dc65b8f0" providerId="AD" clId="Web-{86CC6419-7A1C-4C58-A096-9D1CEF83CD74}" dt="2021-09-13T09:45:49.204" v="202"/>
        <pc:sldMkLst>
          <pc:docMk/>
          <pc:sldMk cId="3244389135" sldId="266"/>
        </pc:sldMkLst>
        <pc:spChg chg="mod">
          <ac:chgData name="eyaabid" userId="S::eyaabid@insat.u-carthage.tn::bd086841-9cb6-440d-8594-3c99dc65b8f0" providerId="AD" clId="Web-{86CC6419-7A1C-4C58-A096-9D1CEF83CD74}" dt="2021-09-13T09:45:49.204" v="202"/>
          <ac:spMkLst>
            <pc:docMk/>
            <pc:sldMk cId="3244389135" sldId="266"/>
            <ac:spMk id="2" creationId="{D1603DF9-07DB-431B-AB86-9C7BEC18A4B3}"/>
          </ac:spMkLst>
        </pc:spChg>
        <pc:spChg chg="del mod">
          <ac:chgData name="eyaabid" userId="S::eyaabid@insat.u-carthage.tn::bd086841-9cb6-440d-8594-3c99dc65b8f0" providerId="AD" clId="Web-{86CC6419-7A1C-4C58-A096-9D1CEF83CD74}" dt="2021-09-13T09:45:49.204" v="202"/>
          <ac:spMkLst>
            <pc:docMk/>
            <pc:sldMk cId="3244389135" sldId="266"/>
            <ac:spMk id="3" creationId="{492F66C3-9307-472A-A633-C4CA74B5836F}"/>
          </ac:spMkLst>
        </pc:spChg>
        <pc:spChg chg="add">
          <ac:chgData name="eyaabid" userId="S::eyaabid@insat.u-carthage.tn::bd086841-9cb6-440d-8594-3c99dc65b8f0" providerId="AD" clId="Web-{86CC6419-7A1C-4C58-A096-9D1CEF83CD74}" dt="2021-09-13T09:45:49.204" v="202"/>
          <ac:spMkLst>
            <pc:docMk/>
            <pc:sldMk cId="3244389135" sldId="266"/>
            <ac:spMk id="9" creationId="{DA8886A6-5426-494B-96D8-D962D2BA0818}"/>
          </ac:spMkLst>
        </pc:spChg>
        <pc:spChg chg="add">
          <ac:chgData name="eyaabid" userId="S::eyaabid@insat.u-carthage.tn::bd086841-9cb6-440d-8594-3c99dc65b8f0" providerId="AD" clId="Web-{86CC6419-7A1C-4C58-A096-9D1CEF83CD74}" dt="2021-09-13T09:45:49.204" v="202"/>
          <ac:spMkLst>
            <pc:docMk/>
            <pc:sldMk cId="3244389135" sldId="266"/>
            <ac:spMk id="11" creationId="{AA3ED336-C09E-46E8-9774-B977D15FC5E0}"/>
          </ac:spMkLst>
        </pc:spChg>
        <pc:graphicFrameChg chg="add">
          <ac:chgData name="eyaabid" userId="S::eyaabid@insat.u-carthage.tn::bd086841-9cb6-440d-8594-3c99dc65b8f0" providerId="AD" clId="Web-{86CC6419-7A1C-4C58-A096-9D1CEF83CD74}" dt="2021-09-13T09:45:49.204" v="202"/>
          <ac:graphicFrameMkLst>
            <pc:docMk/>
            <pc:sldMk cId="3244389135" sldId="266"/>
            <ac:graphicFrameMk id="5" creationId="{06CD4DFE-C7F7-4DEE-A928-85086EC019BC}"/>
          </ac:graphicFrameMkLst>
        </pc:graphicFrameChg>
      </pc:sldChg>
      <pc:sldChg chg="addSp delSp modSp new mod setBg">
        <pc:chgData name="eyaabid" userId="S::eyaabid@insat.u-carthage.tn::bd086841-9cb6-440d-8594-3c99dc65b8f0" providerId="AD" clId="Web-{86CC6419-7A1C-4C58-A096-9D1CEF83CD74}" dt="2021-09-13T09:47:28.737" v="228" actId="20577"/>
        <pc:sldMkLst>
          <pc:docMk/>
          <pc:sldMk cId="748023849" sldId="267"/>
        </pc:sldMkLst>
        <pc:spChg chg="mod">
          <ac:chgData name="eyaabid" userId="S::eyaabid@insat.u-carthage.tn::bd086841-9cb6-440d-8594-3c99dc65b8f0" providerId="AD" clId="Web-{86CC6419-7A1C-4C58-A096-9D1CEF83CD74}" dt="2021-09-13T09:47:16.237" v="223" actId="1076"/>
          <ac:spMkLst>
            <pc:docMk/>
            <pc:sldMk cId="748023849" sldId="267"/>
            <ac:spMk id="2" creationId="{84DB6862-7362-4510-832C-32867272E647}"/>
          </ac:spMkLst>
        </pc:spChg>
        <pc:spChg chg="mod">
          <ac:chgData name="eyaabid" userId="S::eyaabid@insat.u-carthage.tn::bd086841-9cb6-440d-8594-3c99dc65b8f0" providerId="AD" clId="Web-{86CC6419-7A1C-4C58-A096-9D1CEF83CD74}" dt="2021-09-13T09:47:28.737" v="228" actId="20577"/>
          <ac:spMkLst>
            <pc:docMk/>
            <pc:sldMk cId="748023849" sldId="267"/>
            <ac:spMk id="3" creationId="{C5BFB646-53C1-438E-84D2-663301C6C412}"/>
          </ac:spMkLst>
        </pc:spChg>
        <pc:spChg chg="add del">
          <ac:chgData name="eyaabid" userId="S::eyaabid@insat.u-carthage.tn::bd086841-9cb6-440d-8594-3c99dc65b8f0" providerId="AD" clId="Web-{86CC6419-7A1C-4C58-A096-9D1CEF83CD74}" dt="2021-09-13T09:47:04.424" v="222"/>
          <ac:spMkLst>
            <pc:docMk/>
            <pc:sldMk cId="748023849" sldId="267"/>
            <ac:spMk id="9" creationId="{94C5663A-0CE3-4AEE-B47E-FB68D9EBFE1A}"/>
          </ac:spMkLst>
        </pc:spChg>
        <pc:spChg chg="add">
          <ac:chgData name="eyaabid" userId="S::eyaabid@insat.u-carthage.tn::bd086841-9cb6-440d-8594-3c99dc65b8f0" providerId="AD" clId="Web-{86CC6419-7A1C-4C58-A096-9D1CEF83CD74}" dt="2021-09-13T09:47:04.424" v="222"/>
          <ac:spMkLst>
            <pc:docMk/>
            <pc:sldMk cId="748023849" sldId="267"/>
            <ac:spMk id="11" creationId="{3488F6DB-AE81-4C8D-B1F2-045AB0C89A80}"/>
          </ac:spMkLst>
        </pc:spChg>
        <pc:spChg chg="add del">
          <ac:chgData name="eyaabid" userId="S::eyaabid@insat.u-carthage.tn::bd086841-9cb6-440d-8594-3c99dc65b8f0" providerId="AD" clId="Web-{86CC6419-7A1C-4C58-A096-9D1CEF83CD74}" dt="2021-09-13T09:47:04.408" v="221"/>
          <ac:spMkLst>
            <pc:docMk/>
            <pc:sldMk cId="748023849" sldId="267"/>
            <ac:spMk id="14" creationId="{1CDD8E39-EA14-4679-9655-1BFF5A7B63EE}"/>
          </ac:spMkLst>
        </pc:spChg>
        <pc:spChg chg="add">
          <ac:chgData name="eyaabid" userId="S::eyaabid@insat.u-carthage.tn::bd086841-9cb6-440d-8594-3c99dc65b8f0" providerId="AD" clId="Web-{86CC6419-7A1C-4C58-A096-9D1CEF83CD74}" dt="2021-09-13T09:47:04.424" v="222"/>
          <ac:spMkLst>
            <pc:docMk/>
            <pc:sldMk cId="748023849" sldId="267"/>
            <ac:spMk id="16" creationId="{721F817A-BF7E-440D-B296-66D86EDB067C}"/>
          </ac:spMkLst>
        </pc:spChg>
        <pc:picChg chg="add mod ord">
          <ac:chgData name="eyaabid" userId="S::eyaabid@insat.u-carthage.tn::bd086841-9cb6-440d-8594-3c99dc65b8f0" providerId="AD" clId="Web-{86CC6419-7A1C-4C58-A096-9D1CEF83CD74}" dt="2021-09-13T09:47:04.424" v="222"/>
          <ac:picMkLst>
            <pc:docMk/>
            <pc:sldMk cId="748023849" sldId="267"/>
            <ac:picMk id="5" creationId="{30179B73-6E15-4E43-8BF5-7705B33C2684}"/>
          </ac:picMkLst>
        </pc:picChg>
      </pc:sldChg>
      <pc:sldChg chg="addSp modSp new mod setBg">
        <pc:chgData name="eyaabid" userId="S::eyaabid@insat.u-carthage.tn::bd086841-9cb6-440d-8594-3c99dc65b8f0" providerId="AD" clId="Web-{86CC6419-7A1C-4C58-A096-9D1CEF83CD74}" dt="2021-09-13T09:48:38.098" v="250" actId="20577"/>
        <pc:sldMkLst>
          <pc:docMk/>
          <pc:sldMk cId="1224994442" sldId="268"/>
        </pc:sldMkLst>
        <pc:spChg chg="mod">
          <ac:chgData name="eyaabid" userId="S::eyaabid@insat.u-carthage.tn::bd086841-9cb6-440d-8594-3c99dc65b8f0" providerId="AD" clId="Web-{86CC6419-7A1C-4C58-A096-9D1CEF83CD74}" dt="2021-09-13T09:48:25.254" v="244" actId="20577"/>
          <ac:spMkLst>
            <pc:docMk/>
            <pc:sldMk cId="1224994442" sldId="268"/>
            <ac:spMk id="2" creationId="{2AFA45A0-CAE3-4C75-80F1-CE6A692D0F88}"/>
          </ac:spMkLst>
        </pc:spChg>
        <pc:spChg chg="mod">
          <ac:chgData name="eyaabid" userId="S::eyaabid@insat.u-carthage.tn::bd086841-9cb6-440d-8594-3c99dc65b8f0" providerId="AD" clId="Web-{86CC6419-7A1C-4C58-A096-9D1CEF83CD74}" dt="2021-09-13T09:48:38.098" v="250" actId="20577"/>
          <ac:spMkLst>
            <pc:docMk/>
            <pc:sldMk cId="1224994442" sldId="268"/>
            <ac:spMk id="3" creationId="{198A4429-4BF4-4454-A484-7100364E0412}"/>
          </ac:spMkLst>
        </pc:spChg>
        <pc:spChg chg="add">
          <ac:chgData name="eyaabid" userId="S::eyaabid@insat.u-carthage.tn::bd086841-9cb6-440d-8594-3c99dc65b8f0" providerId="AD" clId="Web-{86CC6419-7A1C-4C58-A096-9D1CEF83CD74}" dt="2021-09-13T09:48:16.051" v="234"/>
          <ac:spMkLst>
            <pc:docMk/>
            <pc:sldMk cId="1224994442" sldId="268"/>
            <ac:spMk id="9" creationId="{94C5663A-0CE3-4AEE-B47E-FB68D9EBFE1A}"/>
          </ac:spMkLst>
        </pc:spChg>
        <pc:picChg chg="add">
          <ac:chgData name="eyaabid" userId="S::eyaabid@insat.u-carthage.tn::bd086841-9cb6-440d-8594-3c99dc65b8f0" providerId="AD" clId="Web-{86CC6419-7A1C-4C58-A096-9D1CEF83CD74}" dt="2021-09-13T09:48:16.051" v="234"/>
          <ac:picMkLst>
            <pc:docMk/>
            <pc:sldMk cId="1224994442" sldId="268"/>
            <ac:picMk id="5" creationId="{F076350F-D3FD-40C9-95C4-8C9221BB31F9}"/>
          </ac:picMkLst>
        </pc:picChg>
      </pc:sldChg>
      <pc:sldChg chg="addSp modSp new mod setBg">
        <pc:chgData name="eyaabid" userId="S::eyaabid@insat.u-carthage.tn::bd086841-9cb6-440d-8594-3c99dc65b8f0" providerId="AD" clId="Web-{86CC6419-7A1C-4C58-A096-9D1CEF83CD74}" dt="2021-09-13T09:50:02.537" v="270" actId="1076"/>
        <pc:sldMkLst>
          <pc:docMk/>
          <pc:sldMk cId="2481067475" sldId="269"/>
        </pc:sldMkLst>
        <pc:spChg chg="mod">
          <ac:chgData name="eyaabid" userId="S::eyaabid@insat.u-carthage.tn::bd086841-9cb6-440d-8594-3c99dc65b8f0" providerId="AD" clId="Web-{86CC6419-7A1C-4C58-A096-9D1CEF83CD74}" dt="2021-09-13T09:50:02.537" v="270" actId="1076"/>
          <ac:spMkLst>
            <pc:docMk/>
            <pc:sldMk cId="2481067475" sldId="269"/>
            <ac:spMk id="2" creationId="{B7C9F51C-F9B5-4B8B-8BE6-49871C1654FD}"/>
          </ac:spMkLst>
        </pc:spChg>
        <pc:spChg chg="mod">
          <ac:chgData name="eyaabid" userId="S::eyaabid@insat.u-carthage.tn::bd086841-9cb6-440d-8594-3c99dc65b8f0" providerId="AD" clId="Web-{86CC6419-7A1C-4C58-A096-9D1CEF83CD74}" dt="2021-09-13T09:49:56.522" v="269" actId="20577"/>
          <ac:spMkLst>
            <pc:docMk/>
            <pc:sldMk cId="2481067475" sldId="269"/>
            <ac:spMk id="3" creationId="{0EE86F56-C369-43BF-86C4-DBB4B402CA30}"/>
          </ac:spMkLst>
        </pc:spChg>
        <pc:spChg chg="add">
          <ac:chgData name="eyaabid" userId="S::eyaabid@insat.u-carthage.tn::bd086841-9cb6-440d-8594-3c99dc65b8f0" providerId="AD" clId="Web-{86CC6419-7A1C-4C58-A096-9D1CEF83CD74}" dt="2021-09-13T09:49:35.880" v="261"/>
          <ac:spMkLst>
            <pc:docMk/>
            <pc:sldMk cId="2481067475" sldId="269"/>
            <ac:spMk id="9" creationId="{94C5663A-0CE3-4AEE-B47E-FB68D9EBFE1A}"/>
          </ac:spMkLst>
        </pc:spChg>
        <pc:picChg chg="add">
          <ac:chgData name="eyaabid" userId="S::eyaabid@insat.u-carthage.tn::bd086841-9cb6-440d-8594-3c99dc65b8f0" providerId="AD" clId="Web-{86CC6419-7A1C-4C58-A096-9D1CEF83CD74}" dt="2021-09-13T09:49:35.880" v="261"/>
          <ac:picMkLst>
            <pc:docMk/>
            <pc:sldMk cId="2481067475" sldId="269"/>
            <ac:picMk id="5" creationId="{DE3BC66A-5B69-497D-ABB1-D183BDC647E0}"/>
          </ac:picMkLst>
        </pc:picChg>
      </pc:sldChg>
      <pc:sldChg chg="addSp delSp modSp new mod setBg">
        <pc:chgData name="eyaabid" userId="S::eyaabid@insat.u-carthage.tn::bd086841-9cb6-440d-8594-3c99dc65b8f0" providerId="AD" clId="Web-{86CC6419-7A1C-4C58-A096-9D1CEF83CD74}" dt="2021-09-13T10:12:50.675" v="282"/>
        <pc:sldMkLst>
          <pc:docMk/>
          <pc:sldMk cId="1735280805" sldId="270"/>
        </pc:sldMkLst>
        <pc:spChg chg="mod">
          <ac:chgData name="eyaabid" userId="S::eyaabid@insat.u-carthage.tn::bd086841-9cb6-440d-8594-3c99dc65b8f0" providerId="AD" clId="Web-{86CC6419-7A1C-4C58-A096-9D1CEF83CD74}" dt="2021-09-13T10:12:50.675" v="282"/>
          <ac:spMkLst>
            <pc:docMk/>
            <pc:sldMk cId="1735280805" sldId="270"/>
            <ac:spMk id="2" creationId="{520113DA-D064-41F7-AFA3-1DB75BF54C46}"/>
          </ac:spMkLst>
        </pc:spChg>
        <pc:spChg chg="mod">
          <ac:chgData name="eyaabid" userId="S::eyaabid@insat.u-carthage.tn::bd086841-9cb6-440d-8594-3c99dc65b8f0" providerId="AD" clId="Web-{86CC6419-7A1C-4C58-A096-9D1CEF83CD74}" dt="2021-09-13T10:12:50.675" v="282"/>
          <ac:spMkLst>
            <pc:docMk/>
            <pc:sldMk cId="1735280805" sldId="270"/>
            <ac:spMk id="3" creationId="{554968C8-591F-46E8-8966-859DC92A1F58}"/>
          </ac:spMkLst>
        </pc:spChg>
        <pc:spChg chg="add">
          <ac:chgData name="eyaabid" userId="S::eyaabid@insat.u-carthage.tn::bd086841-9cb6-440d-8594-3c99dc65b8f0" providerId="AD" clId="Web-{86CC6419-7A1C-4C58-A096-9D1CEF83CD74}" dt="2021-09-13T10:12:50.675" v="282"/>
          <ac:spMkLst>
            <pc:docMk/>
            <pc:sldMk cId="1735280805" sldId="270"/>
            <ac:spMk id="5" creationId="{FBE20309-1FB9-4818-BAFA-9C4C0534178B}"/>
          </ac:spMkLst>
        </pc:spChg>
        <pc:spChg chg="add">
          <ac:chgData name="eyaabid" userId="S::eyaabid@insat.u-carthage.tn::bd086841-9cb6-440d-8594-3c99dc65b8f0" providerId="AD" clId="Web-{86CC6419-7A1C-4C58-A096-9D1CEF83CD74}" dt="2021-09-13T10:12:50.675" v="282"/>
          <ac:spMkLst>
            <pc:docMk/>
            <pc:sldMk cId="1735280805" sldId="270"/>
            <ac:spMk id="6" creationId="{FBD77573-9EF2-4C35-8285-A1CF6FBB0EA5}"/>
          </ac:spMkLst>
        </pc:spChg>
        <pc:spChg chg="add del">
          <ac:chgData name="eyaabid" userId="S::eyaabid@insat.u-carthage.tn::bd086841-9cb6-440d-8594-3c99dc65b8f0" providerId="AD" clId="Web-{86CC6419-7A1C-4C58-A096-9D1CEF83CD74}" dt="2021-09-13T10:12:50.659" v="281"/>
          <ac:spMkLst>
            <pc:docMk/>
            <pc:sldMk cId="1735280805" sldId="270"/>
            <ac:spMk id="8" creationId="{17718681-A12E-49D6-9925-DD7C68176D61}"/>
          </ac:spMkLst>
        </pc:spChg>
        <pc:spChg chg="add del">
          <ac:chgData name="eyaabid" userId="S::eyaabid@insat.u-carthage.tn::bd086841-9cb6-440d-8594-3c99dc65b8f0" providerId="AD" clId="Web-{86CC6419-7A1C-4C58-A096-9D1CEF83CD74}" dt="2021-09-13T10:12:50.659" v="281"/>
          <ac:spMkLst>
            <pc:docMk/>
            <pc:sldMk cId="1735280805" sldId="270"/>
            <ac:spMk id="10" creationId="{FBD77573-9EF2-4C35-8285-A1CF6FBB0EA5}"/>
          </ac:spMkLst>
        </pc:spChg>
      </pc:sldChg>
      <pc:sldChg chg="modSp new">
        <pc:chgData name="eyaabid" userId="S::eyaabid@insat.u-carthage.tn::bd086841-9cb6-440d-8594-3c99dc65b8f0" providerId="AD" clId="Web-{86CC6419-7A1C-4C58-A096-9D1CEF83CD74}" dt="2021-09-13T10:14:13.990" v="301" actId="20577"/>
        <pc:sldMkLst>
          <pc:docMk/>
          <pc:sldMk cId="195234759" sldId="271"/>
        </pc:sldMkLst>
        <pc:spChg chg="mod">
          <ac:chgData name="eyaabid" userId="S::eyaabid@insat.u-carthage.tn::bd086841-9cb6-440d-8594-3c99dc65b8f0" providerId="AD" clId="Web-{86CC6419-7A1C-4C58-A096-9D1CEF83CD74}" dt="2021-09-13T10:13:34.879" v="289" actId="20577"/>
          <ac:spMkLst>
            <pc:docMk/>
            <pc:sldMk cId="195234759" sldId="271"/>
            <ac:spMk id="2" creationId="{FC42C5A7-FB96-4162-A933-D4D23BB47982}"/>
          </ac:spMkLst>
        </pc:spChg>
        <pc:spChg chg="mod">
          <ac:chgData name="eyaabid" userId="S::eyaabid@insat.u-carthage.tn::bd086841-9cb6-440d-8594-3c99dc65b8f0" providerId="AD" clId="Web-{86CC6419-7A1C-4C58-A096-9D1CEF83CD74}" dt="2021-09-13T10:14:13.990" v="301" actId="20577"/>
          <ac:spMkLst>
            <pc:docMk/>
            <pc:sldMk cId="195234759" sldId="271"/>
            <ac:spMk id="3" creationId="{BDAAD95D-2679-454B-8612-EA9234EC4163}"/>
          </ac:spMkLst>
        </pc:spChg>
      </pc:sldChg>
      <pc:sldMasterChg chg="add del addSldLayout delSldLayout">
        <pc:chgData name="eyaabid" userId="S::eyaabid@insat.u-carthage.tn::bd086841-9cb6-440d-8594-3c99dc65b8f0" providerId="AD" clId="Web-{86CC6419-7A1C-4C58-A096-9D1CEF83CD74}" dt="2021-09-13T09:10:05.672" v="24"/>
        <pc:sldMasterMkLst>
          <pc:docMk/>
          <pc:sldMasterMk cId="0" sldId="2147483648"/>
        </pc:sldMasterMkLst>
        <pc:sldLayoutChg chg="add del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0" sldId="2147483648"/>
            <pc:sldLayoutMk cId="0" sldId="2147483650"/>
          </pc:sldLayoutMkLst>
        </pc:sldLayoutChg>
        <pc:sldLayoutChg chg="add del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0" sldId="2147483648"/>
            <pc:sldLayoutMk cId="0" sldId="2147483652"/>
          </pc:sldLayoutMkLst>
        </pc:sldLayoutChg>
        <pc:sldLayoutChg chg="add del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0" sldId="2147483648"/>
            <pc:sldLayoutMk cId="0" sldId="2147483653"/>
          </pc:sldLayoutMkLst>
        </pc:sldLayoutChg>
        <pc:sldLayoutChg chg="add del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0" sldId="2147483648"/>
            <pc:sldLayoutMk cId="0" sldId="2147483654"/>
          </pc:sldLayoutMkLst>
        </pc:sldLayoutChg>
        <pc:sldLayoutChg chg="add del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0" sldId="2147483648"/>
            <pc:sldLayoutMk cId="0" sldId="2147483655"/>
          </pc:sldLayoutMkLst>
        </pc:sldLayoutChg>
        <pc:sldLayoutChg chg="add del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0" sldId="2147483648"/>
            <pc:sldLayoutMk cId="0" sldId="2147483656"/>
          </pc:sldLayoutMkLst>
        </pc:sldLayoutChg>
        <pc:sldLayoutChg chg="add del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0" sldId="2147483648"/>
            <pc:sldLayoutMk cId="0" sldId="2147483657"/>
          </pc:sldLayoutMkLst>
        </pc:sldLayoutChg>
        <pc:sldLayoutChg chg="add del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0" sldId="2147483648"/>
            <pc:sldLayoutMk cId="0" sldId="2147483658"/>
          </pc:sldLayoutMkLst>
        </pc:sldLayoutChg>
        <pc:sldLayoutChg chg="add del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0" sldId="2147483648"/>
            <pc:sldLayoutMk cId="0" sldId="2147483659"/>
          </pc:sldLayoutMkLst>
        </pc:sldLayoutChg>
        <pc:sldLayoutChg chg="add del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0" sldId="2147483648"/>
            <pc:sldLayoutMk cId="0" sldId="2147483664"/>
          </pc:sldLayoutMkLst>
        </pc:sldLayoutChg>
        <pc:sldLayoutChg chg="add del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0" sldId="2147483648"/>
            <pc:sldLayoutMk cId="0" sldId="2147483665"/>
          </pc:sldLayoutMkLst>
        </pc:sldLayoutChg>
        <pc:sldLayoutChg chg="add del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0" sldId="2147483648"/>
            <pc:sldLayoutMk cId="0" sldId="2147483666"/>
          </pc:sldLayoutMkLst>
        </pc:sldLayoutChg>
        <pc:sldLayoutChg chg="add del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0" sldId="2147483648"/>
            <pc:sldLayoutMk cId="0" sldId="2147483667"/>
          </pc:sldLayoutMkLst>
        </pc:sldLayoutChg>
      </pc:sldMasterChg>
      <pc:sldMasterChg chg="add del replId addSldLayout delSldLayout">
        <pc:chgData name="eyaabid" userId="S::eyaabid@insat.u-carthage.tn::bd086841-9cb6-440d-8594-3c99dc65b8f0" providerId="AD" clId="Web-{86CC6419-7A1C-4C58-A096-9D1CEF83CD74}" dt="2021-09-13T09:10:05.516" v="23"/>
        <pc:sldMasterMkLst>
          <pc:docMk/>
          <pc:sldMasterMk cId="801456412" sldId="2147483668"/>
        </pc:sldMasterMkLst>
        <pc:sldLayoutChg chg="add del">
          <pc:chgData name="eyaabid" userId="S::eyaabid@insat.u-carthage.tn::bd086841-9cb6-440d-8594-3c99dc65b8f0" providerId="AD" clId="Web-{86CC6419-7A1C-4C58-A096-9D1CEF83CD74}" dt="2021-09-13T09:10:05.516" v="23"/>
          <pc:sldLayoutMkLst>
            <pc:docMk/>
            <pc:sldMasterMk cId="801456412" sldId="2147483668"/>
            <pc:sldLayoutMk cId="2345505580" sldId="2147483660"/>
          </pc:sldLayoutMkLst>
        </pc:sldLayoutChg>
        <pc:sldLayoutChg chg="add del replId">
          <pc:chgData name="eyaabid" userId="S::eyaabid@insat.u-carthage.tn::bd086841-9cb6-440d-8594-3c99dc65b8f0" providerId="AD" clId="Web-{86CC6419-7A1C-4C58-A096-9D1CEF83CD74}" dt="2021-09-13T09:10:05.516" v="23"/>
          <pc:sldLayoutMkLst>
            <pc:docMk/>
            <pc:sldMasterMk cId="801456412" sldId="2147483668"/>
            <pc:sldLayoutMk cId="1123192336" sldId="2147483669"/>
          </pc:sldLayoutMkLst>
        </pc:sldLayoutChg>
        <pc:sldLayoutChg chg="add del replId">
          <pc:chgData name="eyaabid" userId="S::eyaabid@insat.u-carthage.tn::bd086841-9cb6-440d-8594-3c99dc65b8f0" providerId="AD" clId="Web-{86CC6419-7A1C-4C58-A096-9D1CEF83CD74}" dt="2021-09-13T09:10:05.516" v="23"/>
          <pc:sldLayoutMkLst>
            <pc:docMk/>
            <pc:sldMasterMk cId="801456412" sldId="2147483668"/>
            <pc:sldLayoutMk cId="1733269332" sldId="2147483670"/>
          </pc:sldLayoutMkLst>
        </pc:sldLayoutChg>
        <pc:sldLayoutChg chg="add del replId">
          <pc:chgData name="eyaabid" userId="S::eyaabid@insat.u-carthage.tn::bd086841-9cb6-440d-8594-3c99dc65b8f0" providerId="AD" clId="Web-{86CC6419-7A1C-4C58-A096-9D1CEF83CD74}" dt="2021-09-13T09:10:05.516" v="23"/>
          <pc:sldLayoutMkLst>
            <pc:docMk/>
            <pc:sldMasterMk cId="801456412" sldId="2147483668"/>
            <pc:sldLayoutMk cId="2590324969" sldId="2147483671"/>
          </pc:sldLayoutMkLst>
        </pc:sldLayoutChg>
        <pc:sldLayoutChg chg="add del replId">
          <pc:chgData name="eyaabid" userId="S::eyaabid@insat.u-carthage.tn::bd086841-9cb6-440d-8594-3c99dc65b8f0" providerId="AD" clId="Web-{86CC6419-7A1C-4C58-A096-9D1CEF83CD74}" dt="2021-09-13T09:10:05.516" v="23"/>
          <pc:sldLayoutMkLst>
            <pc:docMk/>
            <pc:sldMasterMk cId="801456412" sldId="2147483668"/>
            <pc:sldLayoutMk cId="1856932337" sldId="2147483672"/>
          </pc:sldLayoutMkLst>
        </pc:sldLayoutChg>
        <pc:sldLayoutChg chg="add del replId">
          <pc:chgData name="eyaabid" userId="S::eyaabid@insat.u-carthage.tn::bd086841-9cb6-440d-8594-3c99dc65b8f0" providerId="AD" clId="Web-{86CC6419-7A1C-4C58-A096-9D1CEF83CD74}" dt="2021-09-13T09:10:05.516" v="23"/>
          <pc:sldLayoutMkLst>
            <pc:docMk/>
            <pc:sldMasterMk cId="801456412" sldId="2147483668"/>
            <pc:sldLayoutMk cId="3584255465" sldId="2147483673"/>
          </pc:sldLayoutMkLst>
        </pc:sldLayoutChg>
        <pc:sldLayoutChg chg="add del replId">
          <pc:chgData name="eyaabid" userId="S::eyaabid@insat.u-carthage.tn::bd086841-9cb6-440d-8594-3c99dc65b8f0" providerId="AD" clId="Web-{86CC6419-7A1C-4C58-A096-9D1CEF83CD74}" dt="2021-09-13T09:10:05.516" v="23"/>
          <pc:sldLayoutMkLst>
            <pc:docMk/>
            <pc:sldMasterMk cId="801456412" sldId="2147483668"/>
            <pc:sldLayoutMk cId="2903372535" sldId="2147483674"/>
          </pc:sldLayoutMkLst>
        </pc:sldLayoutChg>
        <pc:sldLayoutChg chg="add del replId">
          <pc:chgData name="eyaabid" userId="S::eyaabid@insat.u-carthage.tn::bd086841-9cb6-440d-8594-3c99dc65b8f0" providerId="AD" clId="Web-{86CC6419-7A1C-4C58-A096-9D1CEF83CD74}" dt="2021-09-13T09:10:05.516" v="23"/>
          <pc:sldLayoutMkLst>
            <pc:docMk/>
            <pc:sldMasterMk cId="801456412" sldId="2147483668"/>
            <pc:sldLayoutMk cId="4167200530" sldId="2147483675"/>
          </pc:sldLayoutMkLst>
        </pc:sldLayoutChg>
        <pc:sldLayoutChg chg="add del replId">
          <pc:chgData name="eyaabid" userId="S::eyaabid@insat.u-carthage.tn::bd086841-9cb6-440d-8594-3c99dc65b8f0" providerId="AD" clId="Web-{86CC6419-7A1C-4C58-A096-9D1CEF83CD74}" dt="2021-09-13T09:10:05.516" v="23"/>
          <pc:sldLayoutMkLst>
            <pc:docMk/>
            <pc:sldMasterMk cId="801456412" sldId="2147483668"/>
            <pc:sldLayoutMk cId="2343293067" sldId="2147483676"/>
          </pc:sldLayoutMkLst>
        </pc:sldLayoutChg>
        <pc:sldLayoutChg chg="add del replId">
          <pc:chgData name="eyaabid" userId="S::eyaabid@insat.u-carthage.tn::bd086841-9cb6-440d-8594-3c99dc65b8f0" providerId="AD" clId="Web-{86CC6419-7A1C-4C58-A096-9D1CEF83CD74}" dt="2021-09-13T09:10:05.516" v="23"/>
          <pc:sldLayoutMkLst>
            <pc:docMk/>
            <pc:sldMasterMk cId="801456412" sldId="2147483668"/>
            <pc:sldLayoutMk cId="3335541206" sldId="2147483677"/>
          </pc:sldLayoutMkLst>
        </pc:sldLayoutChg>
        <pc:sldLayoutChg chg="add del replId">
          <pc:chgData name="eyaabid" userId="S::eyaabid@insat.u-carthage.tn::bd086841-9cb6-440d-8594-3c99dc65b8f0" providerId="AD" clId="Web-{86CC6419-7A1C-4C58-A096-9D1CEF83CD74}" dt="2021-09-13T09:10:05.516" v="23"/>
          <pc:sldLayoutMkLst>
            <pc:docMk/>
            <pc:sldMasterMk cId="801456412" sldId="2147483668"/>
            <pc:sldLayoutMk cId="1585017159" sldId="2147483678"/>
          </pc:sldLayoutMkLst>
        </pc:sldLayoutChg>
      </pc:sldMasterChg>
      <pc:sldMasterChg chg="add addSldLayout">
        <pc:chgData name="eyaabid" userId="S::eyaabid@insat.u-carthage.tn::bd086841-9cb6-440d-8594-3c99dc65b8f0" providerId="AD" clId="Web-{86CC6419-7A1C-4C58-A096-9D1CEF83CD74}" dt="2021-09-13T09:10:05.672" v="24"/>
        <pc:sldMasterMkLst>
          <pc:docMk/>
          <pc:sldMasterMk cId="2317270167" sldId="2147483726"/>
        </pc:sldMasterMkLst>
        <pc:sldLayoutChg chg="add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2317270167" sldId="2147483726"/>
            <pc:sldLayoutMk cId="2301647781" sldId="2147483714"/>
          </pc:sldLayoutMkLst>
        </pc:sldLayoutChg>
        <pc:sldLayoutChg chg="add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2317270167" sldId="2147483726"/>
            <pc:sldLayoutMk cId="4240563780" sldId="2147483715"/>
          </pc:sldLayoutMkLst>
        </pc:sldLayoutChg>
        <pc:sldLayoutChg chg="add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2317270167" sldId="2147483726"/>
            <pc:sldLayoutMk cId="1049456078" sldId="2147483716"/>
          </pc:sldLayoutMkLst>
        </pc:sldLayoutChg>
        <pc:sldLayoutChg chg="add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2317270167" sldId="2147483726"/>
            <pc:sldLayoutMk cId="2693237350" sldId="2147483717"/>
          </pc:sldLayoutMkLst>
        </pc:sldLayoutChg>
        <pc:sldLayoutChg chg="add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2317270167" sldId="2147483726"/>
            <pc:sldLayoutMk cId="139440096" sldId="2147483718"/>
          </pc:sldLayoutMkLst>
        </pc:sldLayoutChg>
        <pc:sldLayoutChg chg="add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2317270167" sldId="2147483726"/>
            <pc:sldLayoutMk cId="506493900" sldId="2147483719"/>
          </pc:sldLayoutMkLst>
        </pc:sldLayoutChg>
        <pc:sldLayoutChg chg="add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2317270167" sldId="2147483726"/>
            <pc:sldLayoutMk cId="430368730" sldId="2147483720"/>
          </pc:sldLayoutMkLst>
        </pc:sldLayoutChg>
        <pc:sldLayoutChg chg="add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2317270167" sldId="2147483726"/>
            <pc:sldLayoutMk cId="2969126734" sldId="2147483721"/>
          </pc:sldLayoutMkLst>
        </pc:sldLayoutChg>
        <pc:sldLayoutChg chg="add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2317270167" sldId="2147483726"/>
            <pc:sldLayoutMk cId="341491627" sldId="2147483722"/>
          </pc:sldLayoutMkLst>
        </pc:sldLayoutChg>
        <pc:sldLayoutChg chg="add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2317270167" sldId="2147483726"/>
            <pc:sldLayoutMk cId="3302984124" sldId="2147483723"/>
          </pc:sldLayoutMkLst>
        </pc:sldLayoutChg>
        <pc:sldLayoutChg chg="add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2317270167" sldId="2147483726"/>
            <pc:sldLayoutMk cId="4131373670" sldId="2147483724"/>
          </pc:sldLayoutMkLst>
        </pc:sldLayoutChg>
        <pc:sldLayoutChg chg="add">
          <pc:chgData name="eyaabid" userId="S::eyaabid@insat.u-carthage.tn::bd086841-9cb6-440d-8594-3c99dc65b8f0" providerId="AD" clId="Web-{86CC6419-7A1C-4C58-A096-9D1CEF83CD74}" dt="2021-09-13T09:10:05.672" v="24"/>
          <pc:sldLayoutMkLst>
            <pc:docMk/>
            <pc:sldMasterMk cId="2317270167" sldId="2147483726"/>
            <pc:sldLayoutMk cId="3301183672" sldId="214748372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C3DCCF-618D-42A6-9CD3-8462562642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3F840BA-0D50-4ADE-95A8-5F1A7003524F}">
      <dgm:prSet/>
      <dgm:spPr/>
      <dgm:t>
        <a:bodyPr/>
        <a:lstStyle/>
        <a:p>
          <a:r>
            <a:rPr lang="en-US" dirty="0"/>
            <a:t>A PySide6 (QT) Application </a:t>
          </a:r>
        </a:p>
      </dgm:t>
    </dgm:pt>
    <dgm:pt modelId="{9444C2A1-6205-4ECA-AA58-52CB5AC8F0D9}" type="parTrans" cxnId="{3002E852-1F80-4CF1-97A9-8C81034B08BE}">
      <dgm:prSet/>
      <dgm:spPr/>
      <dgm:t>
        <a:bodyPr/>
        <a:lstStyle/>
        <a:p>
          <a:endParaRPr lang="en-US"/>
        </a:p>
      </dgm:t>
    </dgm:pt>
    <dgm:pt modelId="{2627599F-21BE-4963-89E5-CEDFAB6B385C}" type="sibTrans" cxnId="{3002E852-1F80-4CF1-97A9-8C81034B08BE}">
      <dgm:prSet/>
      <dgm:spPr/>
      <dgm:t>
        <a:bodyPr/>
        <a:lstStyle/>
        <a:p>
          <a:endParaRPr lang="en-US"/>
        </a:p>
      </dgm:t>
    </dgm:pt>
    <dgm:pt modelId="{EAED092A-1581-4F25-8EA2-FC6EFD4CD716}">
      <dgm:prSet/>
      <dgm:spPr/>
      <dgm:t>
        <a:bodyPr/>
        <a:lstStyle/>
        <a:p>
          <a:r>
            <a:rPr lang="en-US" dirty="0"/>
            <a:t>Cross-Platform and User-Friendly GUI</a:t>
          </a:r>
        </a:p>
      </dgm:t>
    </dgm:pt>
    <dgm:pt modelId="{E030C459-DA50-43BA-8138-1618EA163517}" type="parTrans" cxnId="{40DEEEB8-ED2B-46A5-A579-12B70B7F5490}">
      <dgm:prSet/>
      <dgm:spPr/>
      <dgm:t>
        <a:bodyPr/>
        <a:lstStyle/>
        <a:p>
          <a:endParaRPr lang="en-US"/>
        </a:p>
      </dgm:t>
    </dgm:pt>
    <dgm:pt modelId="{633484A0-080A-431B-8E11-85129A099E94}" type="sibTrans" cxnId="{40DEEEB8-ED2B-46A5-A579-12B70B7F5490}">
      <dgm:prSet/>
      <dgm:spPr/>
      <dgm:t>
        <a:bodyPr/>
        <a:lstStyle/>
        <a:p>
          <a:endParaRPr lang="en-US"/>
        </a:p>
      </dgm:t>
    </dgm:pt>
    <dgm:pt modelId="{A5E72743-C08E-47F2-9398-B9A5652C62CD}">
      <dgm:prSet/>
      <dgm:spPr/>
      <dgm:t>
        <a:bodyPr/>
        <a:lstStyle/>
        <a:p>
          <a:r>
            <a:rPr lang="en-US" dirty="0"/>
            <a:t>Testing and Comparing SOTA Models</a:t>
          </a:r>
        </a:p>
      </dgm:t>
    </dgm:pt>
    <dgm:pt modelId="{8229DEC3-EC8B-47EC-B2B1-5AF7212BEA1D}" type="parTrans" cxnId="{20DB0438-8B34-4B98-9A35-B1547AE552DE}">
      <dgm:prSet/>
      <dgm:spPr/>
      <dgm:t>
        <a:bodyPr/>
        <a:lstStyle/>
        <a:p>
          <a:endParaRPr lang="en-US"/>
        </a:p>
      </dgm:t>
    </dgm:pt>
    <dgm:pt modelId="{C4252BE5-B79E-40AE-8246-5D9F3E4CBC4F}" type="sibTrans" cxnId="{20DB0438-8B34-4B98-9A35-B1547AE552DE}">
      <dgm:prSet/>
      <dgm:spPr/>
      <dgm:t>
        <a:bodyPr/>
        <a:lstStyle/>
        <a:p>
          <a:endParaRPr lang="en-US"/>
        </a:p>
      </dgm:t>
    </dgm:pt>
    <dgm:pt modelId="{AB1764B6-70F1-43E6-ADA8-D1E1DFD990B8}" type="pres">
      <dgm:prSet presAssocID="{5DC3DCCF-618D-42A6-9CD3-846256264243}" presName="root" presStyleCnt="0">
        <dgm:presLayoutVars>
          <dgm:dir/>
          <dgm:resizeHandles val="exact"/>
        </dgm:presLayoutVars>
      </dgm:prSet>
      <dgm:spPr/>
    </dgm:pt>
    <dgm:pt modelId="{FF00C5EF-2A6C-4E9B-A978-7D4F046FDCEA}" type="pres">
      <dgm:prSet presAssocID="{73F840BA-0D50-4ADE-95A8-5F1A7003524F}" presName="compNode" presStyleCnt="0"/>
      <dgm:spPr/>
    </dgm:pt>
    <dgm:pt modelId="{8BF8491A-3A6D-4104-AA93-0408E2D69AD5}" type="pres">
      <dgm:prSet presAssocID="{73F840BA-0D50-4ADE-95A8-5F1A7003524F}" presName="bgRect" presStyleLbl="bgShp" presStyleIdx="0" presStyleCnt="3"/>
      <dgm:spPr/>
    </dgm:pt>
    <dgm:pt modelId="{FC37F4D9-D933-4241-84A7-A3785D99AAB5}" type="pres">
      <dgm:prSet presAssocID="{73F840BA-0D50-4ADE-95A8-5F1A7003524F}" presName="iconRect" presStyleLbl="node1" presStyleIdx="0" presStyleCnt="3" custScaleX="107294" custScaleY="128031" custLinFactNeighborX="10954" custLinFactNeighborY="42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0" r="-10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4219B204-EFAE-445E-BA0A-C475C283113F}" type="pres">
      <dgm:prSet presAssocID="{73F840BA-0D50-4ADE-95A8-5F1A7003524F}" presName="spaceRect" presStyleCnt="0"/>
      <dgm:spPr/>
    </dgm:pt>
    <dgm:pt modelId="{1F75443F-71C5-432A-9D79-77ED06466FA1}" type="pres">
      <dgm:prSet presAssocID="{73F840BA-0D50-4ADE-95A8-5F1A7003524F}" presName="parTx" presStyleLbl="revTx" presStyleIdx="0" presStyleCnt="3">
        <dgm:presLayoutVars>
          <dgm:chMax val="0"/>
          <dgm:chPref val="0"/>
        </dgm:presLayoutVars>
      </dgm:prSet>
      <dgm:spPr/>
    </dgm:pt>
    <dgm:pt modelId="{F6679A90-A7E2-4ABD-BEAF-BFD978B04397}" type="pres">
      <dgm:prSet presAssocID="{2627599F-21BE-4963-89E5-CEDFAB6B385C}" presName="sibTrans" presStyleCnt="0"/>
      <dgm:spPr/>
    </dgm:pt>
    <dgm:pt modelId="{B6B3F8C8-07B8-4215-84C6-4C2D3DCF8212}" type="pres">
      <dgm:prSet presAssocID="{EAED092A-1581-4F25-8EA2-FC6EFD4CD716}" presName="compNode" presStyleCnt="0"/>
      <dgm:spPr/>
    </dgm:pt>
    <dgm:pt modelId="{BFEF7C9D-D4D8-431C-A354-6765A16BC6F8}" type="pres">
      <dgm:prSet presAssocID="{EAED092A-1581-4F25-8EA2-FC6EFD4CD716}" presName="bgRect" presStyleLbl="bgShp" presStyleIdx="1" presStyleCnt="3"/>
      <dgm:spPr/>
    </dgm:pt>
    <dgm:pt modelId="{DD52F693-CB43-48C0-AAEB-AD6F2DBB6488}" type="pres">
      <dgm:prSet presAssocID="{EAED092A-1581-4F25-8EA2-FC6EFD4CD7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with solid fill"/>
        </a:ext>
      </dgm:extLst>
    </dgm:pt>
    <dgm:pt modelId="{1D443E68-6D84-47FF-8E9A-BEA7B26364FB}" type="pres">
      <dgm:prSet presAssocID="{EAED092A-1581-4F25-8EA2-FC6EFD4CD716}" presName="spaceRect" presStyleCnt="0"/>
      <dgm:spPr/>
    </dgm:pt>
    <dgm:pt modelId="{DF0C9BDF-48F7-4656-B7D8-E216721B446F}" type="pres">
      <dgm:prSet presAssocID="{EAED092A-1581-4F25-8EA2-FC6EFD4CD716}" presName="parTx" presStyleLbl="revTx" presStyleIdx="1" presStyleCnt="3">
        <dgm:presLayoutVars>
          <dgm:chMax val="0"/>
          <dgm:chPref val="0"/>
        </dgm:presLayoutVars>
      </dgm:prSet>
      <dgm:spPr/>
    </dgm:pt>
    <dgm:pt modelId="{29411EFA-CC90-40F7-95AD-9C8EF9ECF861}" type="pres">
      <dgm:prSet presAssocID="{633484A0-080A-431B-8E11-85129A099E94}" presName="sibTrans" presStyleCnt="0"/>
      <dgm:spPr/>
    </dgm:pt>
    <dgm:pt modelId="{E79A8D3E-22D4-46D3-982A-3933BDBDD0EB}" type="pres">
      <dgm:prSet presAssocID="{A5E72743-C08E-47F2-9398-B9A5652C62CD}" presName="compNode" presStyleCnt="0"/>
      <dgm:spPr/>
    </dgm:pt>
    <dgm:pt modelId="{C6DCF375-F0EA-4024-8A5F-EB282EC70C7A}" type="pres">
      <dgm:prSet presAssocID="{A5E72743-C08E-47F2-9398-B9A5652C62CD}" presName="bgRect" presStyleLbl="bgShp" presStyleIdx="2" presStyleCnt="3"/>
      <dgm:spPr/>
    </dgm:pt>
    <dgm:pt modelId="{AED0CE16-8D25-427C-8C22-C9B60764A9E5}" type="pres">
      <dgm:prSet presAssocID="{A5E72743-C08E-47F2-9398-B9A5652C62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with solid fill"/>
        </a:ext>
      </dgm:extLst>
    </dgm:pt>
    <dgm:pt modelId="{0DEA547B-30D0-4C81-8942-D076C9F5DB03}" type="pres">
      <dgm:prSet presAssocID="{A5E72743-C08E-47F2-9398-B9A5652C62CD}" presName="spaceRect" presStyleCnt="0"/>
      <dgm:spPr/>
    </dgm:pt>
    <dgm:pt modelId="{1290FEF5-8B4A-47B6-AFC5-8CBBE8D1184C}" type="pres">
      <dgm:prSet presAssocID="{A5E72743-C08E-47F2-9398-B9A5652C62C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0DB0438-8B34-4B98-9A35-B1547AE552DE}" srcId="{5DC3DCCF-618D-42A6-9CD3-846256264243}" destId="{A5E72743-C08E-47F2-9398-B9A5652C62CD}" srcOrd="2" destOrd="0" parTransId="{8229DEC3-EC8B-47EC-B2B1-5AF7212BEA1D}" sibTransId="{C4252BE5-B79E-40AE-8246-5D9F3E4CBC4F}"/>
    <dgm:cxn modelId="{CD53A55D-33D6-4ED2-B959-B292181491E2}" type="presOf" srcId="{EAED092A-1581-4F25-8EA2-FC6EFD4CD716}" destId="{DF0C9BDF-48F7-4656-B7D8-E216721B446F}" srcOrd="0" destOrd="0" presId="urn:microsoft.com/office/officeart/2018/2/layout/IconVerticalSolidList"/>
    <dgm:cxn modelId="{3002E852-1F80-4CF1-97A9-8C81034B08BE}" srcId="{5DC3DCCF-618D-42A6-9CD3-846256264243}" destId="{73F840BA-0D50-4ADE-95A8-5F1A7003524F}" srcOrd="0" destOrd="0" parTransId="{9444C2A1-6205-4ECA-AA58-52CB5AC8F0D9}" sibTransId="{2627599F-21BE-4963-89E5-CEDFAB6B385C}"/>
    <dgm:cxn modelId="{7E8B2C8A-B7FD-4805-B88A-E421DF0EC117}" type="presOf" srcId="{73F840BA-0D50-4ADE-95A8-5F1A7003524F}" destId="{1F75443F-71C5-432A-9D79-77ED06466FA1}" srcOrd="0" destOrd="0" presId="urn:microsoft.com/office/officeart/2018/2/layout/IconVerticalSolidList"/>
    <dgm:cxn modelId="{40DEEEB8-ED2B-46A5-A579-12B70B7F5490}" srcId="{5DC3DCCF-618D-42A6-9CD3-846256264243}" destId="{EAED092A-1581-4F25-8EA2-FC6EFD4CD716}" srcOrd="1" destOrd="0" parTransId="{E030C459-DA50-43BA-8138-1618EA163517}" sibTransId="{633484A0-080A-431B-8E11-85129A099E94}"/>
    <dgm:cxn modelId="{C99E53BC-AF5A-4FCE-9CAC-D63620AEB5E3}" type="presOf" srcId="{5DC3DCCF-618D-42A6-9CD3-846256264243}" destId="{AB1764B6-70F1-43E6-ADA8-D1E1DFD990B8}" srcOrd="0" destOrd="0" presId="urn:microsoft.com/office/officeart/2018/2/layout/IconVerticalSolidList"/>
    <dgm:cxn modelId="{23C97ED2-4B94-4409-AE02-BFDB10033BD2}" type="presOf" srcId="{A5E72743-C08E-47F2-9398-B9A5652C62CD}" destId="{1290FEF5-8B4A-47B6-AFC5-8CBBE8D1184C}" srcOrd="0" destOrd="0" presId="urn:microsoft.com/office/officeart/2018/2/layout/IconVerticalSolidList"/>
    <dgm:cxn modelId="{02E98992-8A4A-4673-81EE-678D70E4E042}" type="presParOf" srcId="{AB1764B6-70F1-43E6-ADA8-D1E1DFD990B8}" destId="{FF00C5EF-2A6C-4E9B-A978-7D4F046FDCEA}" srcOrd="0" destOrd="0" presId="urn:microsoft.com/office/officeart/2018/2/layout/IconVerticalSolidList"/>
    <dgm:cxn modelId="{5A0F901A-2C89-4D43-8358-1C688C2657D1}" type="presParOf" srcId="{FF00C5EF-2A6C-4E9B-A978-7D4F046FDCEA}" destId="{8BF8491A-3A6D-4104-AA93-0408E2D69AD5}" srcOrd="0" destOrd="0" presId="urn:microsoft.com/office/officeart/2018/2/layout/IconVerticalSolidList"/>
    <dgm:cxn modelId="{2C3DFE98-A60B-4AEE-A3D9-0980A4B0A874}" type="presParOf" srcId="{FF00C5EF-2A6C-4E9B-A978-7D4F046FDCEA}" destId="{FC37F4D9-D933-4241-84A7-A3785D99AAB5}" srcOrd="1" destOrd="0" presId="urn:microsoft.com/office/officeart/2018/2/layout/IconVerticalSolidList"/>
    <dgm:cxn modelId="{62E76CC4-FA49-47B8-B5C0-631616753122}" type="presParOf" srcId="{FF00C5EF-2A6C-4E9B-A978-7D4F046FDCEA}" destId="{4219B204-EFAE-445E-BA0A-C475C283113F}" srcOrd="2" destOrd="0" presId="urn:microsoft.com/office/officeart/2018/2/layout/IconVerticalSolidList"/>
    <dgm:cxn modelId="{F2A83CE2-36B1-414C-B865-FBD64A924FE4}" type="presParOf" srcId="{FF00C5EF-2A6C-4E9B-A978-7D4F046FDCEA}" destId="{1F75443F-71C5-432A-9D79-77ED06466FA1}" srcOrd="3" destOrd="0" presId="urn:microsoft.com/office/officeart/2018/2/layout/IconVerticalSolidList"/>
    <dgm:cxn modelId="{1532D94D-7589-4B36-B623-DD089A18C759}" type="presParOf" srcId="{AB1764B6-70F1-43E6-ADA8-D1E1DFD990B8}" destId="{F6679A90-A7E2-4ABD-BEAF-BFD978B04397}" srcOrd="1" destOrd="0" presId="urn:microsoft.com/office/officeart/2018/2/layout/IconVerticalSolidList"/>
    <dgm:cxn modelId="{FD5C1748-133A-48A9-B031-8D1CB1AD7524}" type="presParOf" srcId="{AB1764B6-70F1-43E6-ADA8-D1E1DFD990B8}" destId="{B6B3F8C8-07B8-4215-84C6-4C2D3DCF8212}" srcOrd="2" destOrd="0" presId="urn:microsoft.com/office/officeart/2018/2/layout/IconVerticalSolidList"/>
    <dgm:cxn modelId="{E3274C89-8943-4D1F-9943-2FD6320753AC}" type="presParOf" srcId="{B6B3F8C8-07B8-4215-84C6-4C2D3DCF8212}" destId="{BFEF7C9D-D4D8-431C-A354-6765A16BC6F8}" srcOrd="0" destOrd="0" presId="urn:microsoft.com/office/officeart/2018/2/layout/IconVerticalSolidList"/>
    <dgm:cxn modelId="{FFA67FB8-781B-4B86-BEF2-48EC7C6FA41A}" type="presParOf" srcId="{B6B3F8C8-07B8-4215-84C6-4C2D3DCF8212}" destId="{DD52F693-CB43-48C0-AAEB-AD6F2DBB6488}" srcOrd="1" destOrd="0" presId="urn:microsoft.com/office/officeart/2018/2/layout/IconVerticalSolidList"/>
    <dgm:cxn modelId="{C6D6C964-85F4-4CA2-B7F4-058BD53A5B6A}" type="presParOf" srcId="{B6B3F8C8-07B8-4215-84C6-4C2D3DCF8212}" destId="{1D443E68-6D84-47FF-8E9A-BEA7B26364FB}" srcOrd="2" destOrd="0" presId="urn:microsoft.com/office/officeart/2018/2/layout/IconVerticalSolidList"/>
    <dgm:cxn modelId="{8E98154E-564D-4953-B642-59651D14385E}" type="presParOf" srcId="{B6B3F8C8-07B8-4215-84C6-4C2D3DCF8212}" destId="{DF0C9BDF-48F7-4656-B7D8-E216721B446F}" srcOrd="3" destOrd="0" presId="urn:microsoft.com/office/officeart/2018/2/layout/IconVerticalSolidList"/>
    <dgm:cxn modelId="{CC03902E-7E40-4DE0-8817-5D446D4AD104}" type="presParOf" srcId="{AB1764B6-70F1-43E6-ADA8-D1E1DFD990B8}" destId="{29411EFA-CC90-40F7-95AD-9C8EF9ECF861}" srcOrd="3" destOrd="0" presId="urn:microsoft.com/office/officeart/2018/2/layout/IconVerticalSolidList"/>
    <dgm:cxn modelId="{945886AB-5842-42AF-AFFC-0D50DDA3DF19}" type="presParOf" srcId="{AB1764B6-70F1-43E6-ADA8-D1E1DFD990B8}" destId="{E79A8D3E-22D4-46D3-982A-3933BDBDD0EB}" srcOrd="4" destOrd="0" presId="urn:microsoft.com/office/officeart/2018/2/layout/IconVerticalSolidList"/>
    <dgm:cxn modelId="{BF3C474C-3081-4F6D-B2B4-6B22C5467E02}" type="presParOf" srcId="{E79A8D3E-22D4-46D3-982A-3933BDBDD0EB}" destId="{C6DCF375-F0EA-4024-8A5F-EB282EC70C7A}" srcOrd="0" destOrd="0" presId="urn:microsoft.com/office/officeart/2018/2/layout/IconVerticalSolidList"/>
    <dgm:cxn modelId="{6CF26240-68AD-4049-BFD5-A8FE082952CA}" type="presParOf" srcId="{E79A8D3E-22D4-46D3-982A-3933BDBDD0EB}" destId="{AED0CE16-8D25-427C-8C22-C9B60764A9E5}" srcOrd="1" destOrd="0" presId="urn:microsoft.com/office/officeart/2018/2/layout/IconVerticalSolidList"/>
    <dgm:cxn modelId="{F6052EF4-34FA-44B5-A2D1-7DC521378085}" type="presParOf" srcId="{E79A8D3E-22D4-46D3-982A-3933BDBDD0EB}" destId="{0DEA547B-30D0-4C81-8942-D076C9F5DB03}" srcOrd="2" destOrd="0" presId="urn:microsoft.com/office/officeart/2018/2/layout/IconVerticalSolidList"/>
    <dgm:cxn modelId="{49E48661-2759-4BE1-A33F-24E6AE707C23}" type="presParOf" srcId="{E79A8D3E-22D4-46D3-982A-3933BDBDD0EB}" destId="{1290FEF5-8B4A-47B6-AFC5-8CBBE8D118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CBF070-4EDC-4C82-A242-8F8BA936877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F8617D-761F-4063-A110-76C47BA8F53D}">
      <dgm:prSet/>
      <dgm:spPr/>
      <dgm:t>
        <a:bodyPr/>
        <a:lstStyle/>
        <a:p>
          <a:r>
            <a:rPr lang="en-US" b="0" i="0" dirty="0"/>
            <a:t>is a Python library that connects Python code with the Qt framework, a robust C++ platform for creating cross-platform applications with GUIs and advanced features. </a:t>
          </a:r>
          <a:endParaRPr lang="en-US" dirty="0"/>
        </a:p>
      </dgm:t>
    </dgm:pt>
    <dgm:pt modelId="{BD913DFC-90BE-414E-89D8-C59385A7C4BB}" type="parTrans" cxnId="{CEB8B28E-CDE6-4359-AC84-49811DB47DB2}">
      <dgm:prSet/>
      <dgm:spPr/>
      <dgm:t>
        <a:bodyPr/>
        <a:lstStyle/>
        <a:p>
          <a:endParaRPr lang="en-US"/>
        </a:p>
      </dgm:t>
    </dgm:pt>
    <dgm:pt modelId="{9FB45DF1-4A26-49A2-8951-DDEDD255E62E}" type="sibTrans" cxnId="{CEB8B28E-CDE6-4359-AC84-49811DB47DB2}">
      <dgm:prSet/>
      <dgm:spPr/>
      <dgm:t>
        <a:bodyPr/>
        <a:lstStyle/>
        <a:p>
          <a:endParaRPr lang="en-US"/>
        </a:p>
      </dgm:t>
    </dgm:pt>
    <dgm:pt modelId="{974D5020-7F79-468C-8131-4CBCA7206A3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1.Cross-Platform</a:t>
          </a:r>
        </a:p>
        <a:p>
          <a:pPr>
            <a:buFont typeface="+mj-lt"/>
            <a:buAutoNum type="arabicPeriod"/>
          </a:pPr>
          <a:r>
            <a:rPr lang="en-US" b="1" i="0" dirty="0"/>
            <a:t>2.GUI Development</a:t>
          </a:r>
          <a:endParaRPr lang="en-US" b="0" i="0" dirty="0"/>
        </a:p>
        <a:p>
          <a:pPr>
            <a:buFont typeface="+mj-lt"/>
            <a:buAutoNum type="arabicPeriod"/>
          </a:pPr>
          <a:r>
            <a:rPr lang="en-US" b="1" i="0" dirty="0"/>
            <a:t>3.Rich Functionality</a:t>
          </a:r>
        </a:p>
      </dgm:t>
    </dgm:pt>
    <dgm:pt modelId="{41A15D3D-70D1-456A-9FBD-D5A676B90EC6}" type="parTrans" cxnId="{1E8C6C3F-B674-4D07-BC81-A1216B752921}">
      <dgm:prSet/>
      <dgm:spPr/>
      <dgm:t>
        <a:bodyPr/>
        <a:lstStyle/>
        <a:p>
          <a:endParaRPr lang="en-US"/>
        </a:p>
      </dgm:t>
    </dgm:pt>
    <dgm:pt modelId="{7E2F666A-0D1F-4116-A365-ECD886728ECC}" type="sibTrans" cxnId="{1E8C6C3F-B674-4D07-BC81-A1216B752921}">
      <dgm:prSet/>
      <dgm:spPr/>
      <dgm:t>
        <a:bodyPr/>
        <a:lstStyle/>
        <a:p>
          <a:endParaRPr lang="en-US"/>
        </a:p>
      </dgm:t>
    </dgm:pt>
    <dgm:pt modelId="{48B17C33-BCD7-4D05-A7AA-DF4F47C17351}" type="pres">
      <dgm:prSet presAssocID="{DCCBF070-4EDC-4C82-A242-8F8BA93687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46BA761-DEDC-4AB8-9E77-7918FE93AF6F}" type="pres">
      <dgm:prSet presAssocID="{06F8617D-761F-4063-A110-76C47BA8F53D}" presName="hierRoot1" presStyleCnt="0"/>
      <dgm:spPr/>
    </dgm:pt>
    <dgm:pt modelId="{5D38B466-8BFF-4825-BE23-DCF8A4D9F3BD}" type="pres">
      <dgm:prSet presAssocID="{06F8617D-761F-4063-A110-76C47BA8F53D}" presName="composite" presStyleCnt="0"/>
      <dgm:spPr/>
    </dgm:pt>
    <dgm:pt modelId="{DA83EAAC-0C38-4720-89F7-0A9E4D1B69CC}" type="pres">
      <dgm:prSet presAssocID="{06F8617D-761F-4063-A110-76C47BA8F53D}" presName="background" presStyleLbl="node0" presStyleIdx="0" presStyleCnt="2"/>
      <dgm:spPr/>
    </dgm:pt>
    <dgm:pt modelId="{89C5CF7E-F993-4A8A-8F30-EAB56BBDE869}" type="pres">
      <dgm:prSet presAssocID="{06F8617D-761F-4063-A110-76C47BA8F53D}" presName="text" presStyleLbl="fgAcc0" presStyleIdx="0" presStyleCnt="2">
        <dgm:presLayoutVars>
          <dgm:chPref val="3"/>
        </dgm:presLayoutVars>
      </dgm:prSet>
      <dgm:spPr/>
    </dgm:pt>
    <dgm:pt modelId="{20618D8A-AA16-4C7D-B3D7-87CFF9F47177}" type="pres">
      <dgm:prSet presAssocID="{06F8617D-761F-4063-A110-76C47BA8F53D}" presName="hierChild2" presStyleCnt="0"/>
      <dgm:spPr/>
    </dgm:pt>
    <dgm:pt modelId="{E5E555B7-EDC3-4043-A333-409A9DB13109}" type="pres">
      <dgm:prSet presAssocID="{974D5020-7F79-468C-8131-4CBCA7206A3C}" presName="hierRoot1" presStyleCnt="0"/>
      <dgm:spPr/>
    </dgm:pt>
    <dgm:pt modelId="{906DBB51-1BC0-43F5-929C-909632DCEA24}" type="pres">
      <dgm:prSet presAssocID="{974D5020-7F79-468C-8131-4CBCA7206A3C}" presName="composite" presStyleCnt="0"/>
      <dgm:spPr/>
    </dgm:pt>
    <dgm:pt modelId="{E8EF24CC-2D1C-4D5E-BB06-D883E0407F01}" type="pres">
      <dgm:prSet presAssocID="{974D5020-7F79-468C-8131-4CBCA7206A3C}" presName="background" presStyleLbl="node0" presStyleIdx="1" presStyleCnt="2"/>
      <dgm:spPr/>
    </dgm:pt>
    <dgm:pt modelId="{53156BC8-9A0B-4246-BB20-25065992D158}" type="pres">
      <dgm:prSet presAssocID="{974D5020-7F79-468C-8131-4CBCA7206A3C}" presName="text" presStyleLbl="fgAcc0" presStyleIdx="1" presStyleCnt="2" custScaleY="101087">
        <dgm:presLayoutVars>
          <dgm:chPref val="3"/>
        </dgm:presLayoutVars>
      </dgm:prSet>
      <dgm:spPr/>
    </dgm:pt>
    <dgm:pt modelId="{45F4D36C-A560-4AC3-8530-89B42764E495}" type="pres">
      <dgm:prSet presAssocID="{974D5020-7F79-468C-8131-4CBCA7206A3C}" presName="hierChild2" presStyleCnt="0"/>
      <dgm:spPr/>
    </dgm:pt>
  </dgm:ptLst>
  <dgm:cxnLst>
    <dgm:cxn modelId="{AFDD0E34-8E06-4FFF-B049-76E18BCE58B5}" type="presOf" srcId="{974D5020-7F79-468C-8131-4CBCA7206A3C}" destId="{53156BC8-9A0B-4246-BB20-25065992D158}" srcOrd="0" destOrd="0" presId="urn:microsoft.com/office/officeart/2005/8/layout/hierarchy1"/>
    <dgm:cxn modelId="{1E8C6C3F-B674-4D07-BC81-A1216B752921}" srcId="{DCCBF070-4EDC-4C82-A242-8F8BA9368776}" destId="{974D5020-7F79-468C-8131-4CBCA7206A3C}" srcOrd="1" destOrd="0" parTransId="{41A15D3D-70D1-456A-9FBD-D5A676B90EC6}" sibTransId="{7E2F666A-0D1F-4116-A365-ECD886728ECC}"/>
    <dgm:cxn modelId="{478C4748-9E30-4655-A604-13BFF60E80B4}" type="presOf" srcId="{DCCBF070-4EDC-4C82-A242-8F8BA9368776}" destId="{48B17C33-BCD7-4D05-A7AA-DF4F47C17351}" srcOrd="0" destOrd="0" presId="urn:microsoft.com/office/officeart/2005/8/layout/hierarchy1"/>
    <dgm:cxn modelId="{1B4C1A76-D65A-4718-BF28-C275A1338F86}" type="presOf" srcId="{06F8617D-761F-4063-A110-76C47BA8F53D}" destId="{89C5CF7E-F993-4A8A-8F30-EAB56BBDE869}" srcOrd="0" destOrd="0" presId="urn:microsoft.com/office/officeart/2005/8/layout/hierarchy1"/>
    <dgm:cxn modelId="{CEB8B28E-CDE6-4359-AC84-49811DB47DB2}" srcId="{DCCBF070-4EDC-4C82-A242-8F8BA9368776}" destId="{06F8617D-761F-4063-A110-76C47BA8F53D}" srcOrd="0" destOrd="0" parTransId="{BD913DFC-90BE-414E-89D8-C59385A7C4BB}" sibTransId="{9FB45DF1-4A26-49A2-8951-DDEDD255E62E}"/>
    <dgm:cxn modelId="{9443465F-5B15-475A-A004-3525E4C3B17A}" type="presParOf" srcId="{48B17C33-BCD7-4D05-A7AA-DF4F47C17351}" destId="{446BA761-DEDC-4AB8-9E77-7918FE93AF6F}" srcOrd="0" destOrd="0" presId="urn:microsoft.com/office/officeart/2005/8/layout/hierarchy1"/>
    <dgm:cxn modelId="{F26C988A-01D9-41E9-931F-75436EC9D60C}" type="presParOf" srcId="{446BA761-DEDC-4AB8-9E77-7918FE93AF6F}" destId="{5D38B466-8BFF-4825-BE23-DCF8A4D9F3BD}" srcOrd="0" destOrd="0" presId="urn:microsoft.com/office/officeart/2005/8/layout/hierarchy1"/>
    <dgm:cxn modelId="{4A8D4233-F7A0-4723-860A-083875C24F2D}" type="presParOf" srcId="{5D38B466-8BFF-4825-BE23-DCF8A4D9F3BD}" destId="{DA83EAAC-0C38-4720-89F7-0A9E4D1B69CC}" srcOrd="0" destOrd="0" presId="urn:microsoft.com/office/officeart/2005/8/layout/hierarchy1"/>
    <dgm:cxn modelId="{C076DEF8-8BD6-4CB9-BB44-13DFFB9E4F4D}" type="presParOf" srcId="{5D38B466-8BFF-4825-BE23-DCF8A4D9F3BD}" destId="{89C5CF7E-F993-4A8A-8F30-EAB56BBDE869}" srcOrd="1" destOrd="0" presId="urn:microsoft.com/office/officeart/2005/8/layout/hierarchy1"/>
    <dgm:cxn modelId="{1C5F7510-91DC-4750-96EC-E60AF9E4A350}" type="presParOf" srcId="{446BA761-DEDC-4AB8-9E77-7918FE93AF6F}" destId="{20618D8A-AA16-4C7D-B3D7-87CFF9F47177}" srcOrd="1" destOrd="0" presId="urn:microsoft.com/office/officeart/2005/8/layout/hierarchy1"/>
    <dgm:cxn modelId="{E148DDE8-D836-4F35-97C7-17808622156C}" type="presParOf" srcId="{48B17C33-BCD7-4D05-A7AA-DF4F47C17351}" destId="{E5E555B7-EDC3-4043-A333-409A9DB13109}" srcOrd="1" destOrd="0" presId="urn:microsoft.com/office/officeart/2005/8/layout/hierarchy1"/>
    <dgm:cxn modelId="{97EAE0D6-BD47-404E-ACFE-D5CF04DBF68A}" type="presParOf" srcId="{E5E555B7-EDC3-4043-A333-409A9DB13109}" destId="{906DBB51-1BC0-43F5-929C-909632DCEA24}" srcOrd="0" destOrd="0" presId="urn:microsoft.com/office/officeart/2005/8/layout/hierarchy1"/>
    <dgm:cxn modelId="{0B244476-BEA8-4097-A34A-2B4F4DA13E33}" type="presParOf" srcId="{906DBB51-1BC0-43F5-929C-909632DCEA24}" destId="{E8EF24CC-2D1C-4D5E-BB06-D883E0407F01}" srcOrd="0" destOrd="0" presId="urn:microsoft.com/office/officeart/2005/8/layout/hierarchy1"/>
    <dgm:cxn modelId="{1F2418A6-6B54-4389-9DF4-E4D205E5A27A}" type="presParOf" srcId="{906DBB51-1BC0-43F5-929C-909632DCEA24}" destId="{53156BC8-9A0B-4246-BB20-25065992D158}" srcOrd="1" destOrd="0" presId="urn:microsoft.com/office/officeart/2005/8/layout/hierarchy1"/>
    <dgm:cxn modelId="{23909E27-6433-4114-826A-504F839E7D1A}" type="presParOf" srcId="{E5E555B7-EDC3-4043-A333-409A9DB13109}" destId="{45F4D36C-A560-4AC3-8530-89B42764E4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5B152C-DD05-4ED1-A99C-7449BBBD4D7F}" type="doc">
      <dgm:prSet loTypeId="urn:microsoft.com/office/officeart/2018/2/layout/IconLabelList" loCatId="icon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4969BFC-698A-4FE6-B10C-896B44B64A82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8BFBC29-77A9-4497-BCE5-CE2A69BE7D3F}" type="parTrans" cxnId="{A569FD8D-B31A-4AE4-ADAA-898E1D86CBD1}">
      <dgm:prSet/>
      <dgm:spPr/>
      <dgm:t>
        <a:bodyPr/>
        <a:lstStyle/>
        <a:p>
          <a:endParaRPr lang="en-US"/>
        </a:p>
      </dgm:t>
    </dgm:pt>
    <dgm:pt modelId="{3727B515-E1B5-4858-A8DC-174D42FE3906}" type="sibTrans" cxnId="{A569FD8D-B31A-4AE4-ADAA-898E1D86CBD1}">
      <dgm:prSet/>
      <dgm:spPr/>
      <dgm:t>
        <a:bodyPr/>
        <a:lstStyle/>
        <a:p>
          <a:endParaRPr lang="en-US"/>
        </a:p>
      </dgm:t>
    </dgm:pt>
    <dgm:pt modelId="{F1049BE4-6DEB-4591-BCA6-ADF96D1557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You can save the results or just selecting “OK”</a:t>
          </a:r>
        </a:p>
      </dgm:t>
    </dgm:pt>
    <dgm:pt modelId="{FC0B3DD5-BE7C-4BCB-83F4-96030EAB6BF5}" type="parTrans" cxnId="{DBCD3248-769A-4F2A-8953-FD3E6A7BB4A1}">
      <dgm:prSet/>
      <dgm:spPr/>
      <dgm:t>
        <a:bodyPr/>
        <a:lstStyle/>
        <a:p>
          <a:endParaRPr lang="en-US"/>
        </a:p>
      </dgm:t>
    </dgm:pt>
    <dgm:pt modelId="{08186185-6DC0-46D6-AEC0-9607A891D4F5}" type="sibTrans" cxnId="{DBCD3248-769A-4F2A-8953-FD3E6A7BB4A1}">
      <dgm:prSet/>
      <dgm:spPr/>
      <dgm:t>
        <a:bodyPr/>
        <a:lstStyle/>
        <a:p>
          <a:endParaRPr lang="en-US"/>
        </a:p>
      </dgm:t>
    </dgm:pt>
    <dgm:pt modelId="{81C894EA-ABCC-4901-A47E-62A46FCF28A8}" type="pres">
      <dgm:prSet presAssocID="{8F5B152C-DD05-4ED1-A99C-7449BBBD4D7F}" presName="root" presStyleCnt="0">
        <dgm:presLayoutVars>
          <dgm:dir/>
          <dgm:resizeHandles val="exact"/>
        </dgm:presLayoutVars>
      </dgm:prSet>
      <dgm:spPr/>
    </dgm:pt>
    <dgm:pt modelId="{893D39A7-15AA-401C-BD68-46104965A454}" type="pres">
      <dgm:prSet presAssocID="{E4969BFC-698A-4FE6-B10C-896B44B64A82}" presName="compNode" presStyleCnt="0"/>
      <dgm:spPr/>
    </dgm:pt>
    <dgm:pt modelId="{E1248EC8-065F-4AE4-95C2-D729AB53EF59}" type="pres">
      <dgm:prSet presAssocID="{E4969BFC-698A-4FE6-B10C-896B44B64A82}" presName="iconRect" presStyleLbl="node1" presStyleIdx="0" presStyleCnt="2" custScaleX="261111" custScaleY="235500"/>
      <dgm:spPr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</dgm:spPr>
    </dgm:pt>
    <dgm:pt modelId="{475F463F-09DC-4A82-87E3-5260D4869A85}" type="pres">
      <dgm:prSet presAssocID="{E4969BFC-698A-4FE6-B10C-896B44B64A82}" presName="spaceRect" presStyleCnt="0"/>
      <dgm:spPr/>
    </dgm:pt>
    <dgm:pt modelId="{F8090A0D-4C34-4C17-9A54-293742BD23CD}" type="pres">
      <dgm:prSet presAssocID="{E4969BFC-698A-4FE6-B10C-896B44B64A82}" presName="textRect" presStyleLbl="revTx" presStyleIdx="0" presStyleCnt="2">
        <dgm:presLayoutVars>
          <dgm:chMax val="1"/>
          <dgm:chPref val="1"/>
        </dgm:presLayoutVars>
      </dgm:prSet>
      <dgm:spPr/>
    </dgm:pt>
    <dgm:pt modelId="{4FD9E3F3-8A92-44F9-BF9A-4A9031642353}" type="pres">
      <dgm:prSet presAssocID="{3727B515-E1B5-4858-A8DC-174D42FE3906}" presName="sibTrans" presStyleCnt="0"/>
      <dgm:spPr/>
    </dgm:pt>
    <dgm:pt modelId="{CB8B1D13-5626-4111-B3CE-CAC48CFCE651}" type="pres">
      <dgm:prSet presAssocID="{F1049BE4-6DEB-4591-BCA6-ADF96D15577F}" presName="compNode" presStyleCnt="0"/>
      <dgm:spPr/>
    </dgm:pt>
    <dgm:pt modelId="{D1E8F5D5-FA38-4477-9A53-D0DC9FF7E6B7}" type="pres">
      <dgm:prSet presAssocID="{F1049BE4-6DEB-4591-BCA6-ADF96D15577F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  <dgm:pt modelId="{D066E2C4-47AB-46EC-B066-7ED9B597092B}" type="pres">
      <dgm:prSet presAssocID="{F1049BE4-6DEB-4591-BCA6-ADF96D15577F}" presName="spaceRect" presStyleCnt="0"/>
      <dgm:spPr/>
    </dgm:pt>
    <dgm:pt modelId="{B88993CF-35D6-4B47-AEDD-F7748BFBCB1E}" type="pres">
      <dgm:prSet presAssocID="{F1049BE4-6DEB-4591-BCA6-ADF96D15577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BCD3248-769A-4F2A-8953-FD3E6A7BB4A1}" srcId="{8F5B152C-DD05-4ED1-A99C-7449BBBD4D7F}" destId="{F1049BE4-6DEB-4591-BCA6-ADF96D15577F}" srcOrd="1" destOrd="0" parTransId="{FC0B3DD5-BE7C-4BCB-83F4-96030EAB6BF5}" sibTransId="{08186185-6DC0-46D6-AEC0-9607A891D4F5}"/>
    <dgm:cxn modelId="{A569FD8D-B31A-4AE4-ADAA-898E1D86CBD1}" srcId="{8F5B152C-DD05-4ED1-A99C-7449BBBD4D7F}" destId="{E4969BFC-698A-4FE6-B10C-896B44B64A82}" srcOrd="0" destOrd="0" parTransId="{58BFBC29-77A9-4497-BCE5-CE2A69BE7D3F}" sibTransId="{3727B515-E1B5-4858-A8DC-174D42FE3906}"/>
    <dgm:cxn modelId="{19E19E9A-B5FB-43D6-848E-745F7C8863AE}" type="presOf" srcId="{8F5B152C-DD05-4ED1-A99C-7449BBBD4D7F}" destId="{81C894EA-ABCC-4901-A47E-62A46FCF28A8}" srcOrd="0" destOrd="0" presId="urn:microsoft.com/office/officeart/2018/2/layout/IconLabelList"/>
    <dgm:cxn modelId="{65BCFDB6-AA28-4ED4-80EC-5CC98F1EC80C}" type="presOf" srcId="{E4969BFC-698A-4FE6-B10C-896B44B64A82}" destId="{F8090A0D-4C34-4C17-9A54-293742BD23CD}" srcOrd="0" destOrd="0" presId="urn:microsoft.com/office/officeart/2018/2/layout/IconLabelList"/>
    <dgm:cxn modelId="{F57E5EFD-7630-4C93-9E0A-77015D9209C7}" type="presOf" srcId="{F1049BE4-6DEB-4591-BCA6-ADF96D15577F}" destId="{B88993CF-35D6-4B47-AEDD-F7748BFBCB1E}" srcOrd="0" destOrd="0" presId="urn:microsoft.com/office/officeart/2018/2/layout/IconLabelList"/>
    <dgm:cxn modelId="{39CEDA22-E5F9-4097-A10D-E2A13BC0E6B7}" type="presParOf" srcId="{81C894EA-ABCC-4901-A47E-62A46FCF28A8}" destId="{893D39A7-15AA-401C-BD68-46104965A454}" srcOrd="0" destOrd="0" presId="urn:microsoft.com/office/officeart/2018/2/layout/IconLabelList"/>
    <dgm:cxn modelId="{BB1CDFBB-6B82-436B-8E04-44AC99D646C6}" type="presParOf" srcId="{893D39A7-15AA-401C-BD68-46104965A454}" destId="{E1248EC8-065F-4AE4-95C2-D729AB53EF59}" srcOrd="0" destOrd="0" presId="urn:microsoft.com/office/officeart/2018/2/layout/IconLabelList"/>
    <dgm:cxn modelId="{84620929-4C5A-43ED-B65F-993D0D4E7713}" type="presParOf" srcId="{893D39A7-15AA-401C-BD68-46104965A454}" destId="{475F463F-09DC-4A82-87E3-5260D4869A85}" srcOrd="1" destOrd="0" presId="urn:microsoft.com/office/officeart/2018/2/layout/IconLabelList"/>
    <dgm:cxn modelId="{BA91B1E6-46DD-4D48-81ED-A9D51808B5DA}" type="presParOf" srcId="{893D39A7-15AA-401C-BD68-46104965A454}" destId="{F8090A0D-4C34-4C17-9A54-293742BD23CD}" srcOrd="2" destOrd="0" presId="urn:microsoft.com/office/officeart/2018/2/layout/IconLabelList"/>
    <dgm:cxn modelId="{F3EBB01A-1353-4651-8FFC-CEDDCCC3087F}" type="presParOf" srcId="{81C894EA-ABCC-4901-A47E-62A46FCF28A8}" destId="{4FD9E3F3-8A92-44F9-BF9A-4A9031642353}" srcOrd="1" destOrd="0" presId="urn:microsoft.com/office/officeart/2018/2/layout/IconLabelList"/>
    <dgm:cxn modelId="{4EF872CD-1F3A-4837-88E5-88D4E061B61D}" type="presParOf" srcId="{81C894EA-ABCC-4901-A47E-62A46FCF28A8}" destId="{CB8B1D13-5626-4111-B3CE-CAC48CFCE651}" srcOrd="2" destOrd="0" presId="urn:microsoft.com/office/officeart/2018/2/layout/IconLabelList"/>
    <dgm:cxn modelId="{93064651-A5E4-4209-A16A-9528E852F5E2}" type="presParOf" srcId="{CB8B1D13-5626-4111-B3CE-CAC48CFCE651}" destId="{D1E8F5D5-FA38-4477-9A53-D0DC9FF7E6B7}" srcOrd="0" destOrd="0" presId="urn:microsoft.com/office/officeart/2018/2/layout/IconLabelList"/>
    <dgm:cxn modelId="{7BCEB548-DB84-4799-8D08-32B6D1EF1625}" type="presParOf" srcId="{CB8B1D13-5626-4111-B3CE-CAC48CFCE651}" destId="{D066E2C4-47AB-46EC-B066-7ED9B597092B}" srcOrd="1" destOrd="0" presId="urn:microsoft.com/office/officeart/2018/2/layout/IconLabelList"/>
    <dgm:cxn modelId="{0DF492CB-7A2F-4B27-AC30-22AB26A4F6DF}" type="presParOf" srcId="{CB8B1D13-5626-4111-B3CE-CAC48CFCE651}" destId="{B88993CF-35D6-4B47-AEDD-F7748BFBCB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8491A-3A6D-4104-AA93-0408E2D69AD5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7F4D9-D933-4241-84A7-A3785D99AAB5}">
      <dsp:nvSpPr>
        <dsp:cNvPr id="0" name=""/>
        <dsp:cNvSpPr/>
      </dsp:nvSpPr>
      <dsp:spPr>
        <a:xfrm>
          <a:off x="522596" y="261984"/>
          <a:ext cx="899921" cy="1073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5443F-71C5-432A-9D79-77ED06466FA1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 PySide6 (QT) Application </a:t>
          </a:r>
        </a:p>
      </dsp:txBody>
      <dsp:txXfrm>
        <a:off x="1761361" y="651"/>
        <a:ext cx="4889891" cy="1524988"/>
      </dsp:txXfrm>
    </dsp:sp>
    <dsp:sp modelId="{BFEF7C9D-D4D8-431C-A354-6765A16BC6F8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2F693-CB43-48C0-AAEB-AD6F2DBB6488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C9BDF-48F7-4656-B7D8-E216721B446F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Cross-Platform and User-Friendly GUI</a:t>
          </a:r>
        </a:p>
      </dsp:txBody>
      <dsp:txXfrm>
        <a:off x="1761361" y="1906887"/>
        <a:ext cx="4889891" cy="1524988"/>
      </dsp:txXfrm>
    </dsp:sp>
    <dsp:sp modelId="{C6DCF375-F0EA-4024-8A5F-EB282EC70C7A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0CE16-8D25-427C-8C22-C9B60764A9E5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0FEF5-8B4A-47B6-AFC5-8CBBE8D1184C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Testing and Comparing SOTA Models</a:t>
          </a:r>
        </a:p>
      </dsp:txBody>
      <dsp:txXfrm>
        <a:off x="1761361" y="3813123"/>
        <a:ext cx="4889891" cy="15249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3EAAC-0C38-4720-89F7-0A9E4D1B69CC}">
      <dsp:nvSpPr>
        <dsp:cNvPr id="0" name=""/>
        <dsp:cNvSpPr/>
      </dsp:nvSpPr>
      <dsp:spPr>
        <a:xfrm>
          <a:off x="1283" y="3965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5CF7E-F993-4A8A-8F30-EAB56BBDE869}">
      <dsp:nvSpPr>
        <dsp:cNvPr id="0" name=""/>
        <dsp:cNvSpPr/>
      </dsp:nvSpPr>
      <dsp:spPr>
        <a:xfrm>
          <a:off x="501904" y="8721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is a Python library that connects Python code with the Qt framework, a robust C++ platform for creating cross-platform applications with GUIs and advanced features. </a:t>
          </a:r>
          <a:endParaRPr lang="en-US" sz="2500" kern="1200" dirty="0"/>
        </a:p>
      </dsp:txBody>
      <dsp:txXfrm>
        <a:off x="585701" y="955937"/>
        <a:ext cx="4337991" cy="2693452"/>
      </dsp:txXfrm>
    </dsp:sp>
    <dsp:sp modelId="{E8EF24CC-2D1C-4D5E-BB06-D883E0407F01}">
      <dsp:nvSpPr>
        <dsp:cNvPr id="0" name=""/>
        <dsp:cNvSpPr/>
      </dsp:nvSpPr>
      <dsp:spPr>
        <a:xfrm>
          <a:off x="5508110" y="396550"/>
          <a:ext cx="4505585" cy="2892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56BC8-9A0B-4246-BB20-25065992D158}">
      <dsp:nvSpPr>
        <dsp:cNvPr id="0" name=""/>
        <dsp:cNvSpPr/>
      </dsp:nvSpPr>
      <dsp:spPr>
        <a:xfrm>
          <a:off x="6008730" y="872140"/>
          <a:ext cx="4505585" cy="2892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500" b="1" i="0" kern="1200" dirty="0"/>
            <a:t>1.Cross-Platform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500" b="1" i="0" kern="1200" dirty="0"/>
            <a:t>2.GUI Development</a:t>
          </a:r>
          <a:endParaRPr lang="en-US" sz="2500" b="0" i="0" kern="1200" dirty="0"/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500" b="1" i="0" kern="1200" dirty="0"/>
            <a:t>3.Rich Functionality</a:t>
          </a:r>
        </a:p>
      </dsp:txBody>
      <dsp:txXfrm>
        <a:off x="6093438" y="956848"/>
        <a:ext cx="4336169" cy="27227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48EC8-065F-4AE4-95C2-D729AB53EF59}">
      <dsp:nvSpPr>
        <dsp:cNvPr id="0" name=""/>
        <dsp:cNvSpPr/>
      </dsp:nvSpPr>
      <dsp:spPr>
        <a:xfrm>
          <a:off x="736988" y="41724"/>
          <a:ext cx="4520810" cy="4077388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3000" r="-3000"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90A0D-4C34-4C17-9A54-293742BD23CD}">
      <dsp:nvSpPr>
        <dsp:cNvPr id="0" name=""/>
        <dsp:cNvSpPr/>
      </dsp:nvSpPr>
      <dsp:spPr>
        <a:xfrm>
          <a:off x="1073643" y="3378849"/>
          <a:ext cx="384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 dirty="0"/>
        </a:p>
      </dsp:txBody>
      <dsp:txXfrm>
        <a:off x="1073643" y="3378849"/>
        <a:ext cx="3847500" cy="720000"/>
      </dsp:txXfrm>
    </dsp:sp>
    <dsp:sp modelId="{D1E8F5D5-FA38-4477-9A53-D0DC9FF7E6B7}">
      <dsp:nvSpPr>
        <dsp:cNvPr id="0" name=""/>
        <dsp:cNvSpPr/>
      </dsp:nvSpPr>
      <dsp:spPr>
        <a:xfrm>
          <a:off x="6989174" y="638359"/>
          <a:ext cx="1731375" cy="173137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993CF-35D6-4B47-AEDD-F7748BFBCB1E}">
      <dsp:nvSpPr>
        <dsp:cNvPr id="0" name=""/>
        <dsp:cNvSpPr/>
      </dsp:nvSpPr>
      <dsp:spPr>
        <a:xfrm>
          <a:off x="5931111" y="2802477"/>
          <a:ext cx="384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You can save the results or just selecting “OK”</a:t>
          </a:r>
        </a:p>
      </dsp:txBody>
      <dsp:txXfrm>
        <a:off x="5931111" y="2802477"/>
        <a:ext cx="384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2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3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0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6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1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8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7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8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9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4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6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5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7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3ED04E1A-4583-4EF8-9894-C227ED192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5" r="-2" b="1184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0056" y="3429000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Graphical User Interface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1779" y="546956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dirty="0"/>
              <a:t>For testing state-of-the-art models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8227439-60CB-4FF5-120A-0441AD08D1A4}"/>
              </a:ext>
            </a:extLst>
          </p:cNvPr>
          <p:cNvSpPr txBox="1">
            <a:spLocks/>
          </p:cNvSpPr>
          <p:nvPr/>
        </p:nvSpPr>
        <p:spPr>
          <a:xfrm>
            <a:off x="10222985" y="6455354"/>
            <a:ext cx="2261628" cy="459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25 – 08 - 2023</a:t>
            </a:r>
          </a:p>
        </p:txBody>
      </p:sp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3E9B9-C82E-4A7F-A438-772A5E95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1" dirty="0"/>
              <a:t>Wait Until It’s Done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04FB9-7087-8276-13F3-32A055255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814" y="832833"/>
            <a:ext cx="6461650" cy="5486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E1B6AF-3FC3-3DE6-BBB4-83D29A1F42BB}"/>
              </a:ext>
            </a:extLst>
          </p:cNvPr>
          <p:cNvCxnSpPr/>
          <p:nvPr/>
        </p:nvCxnSpPr>
        <p:spPr>
          <a:xfrm flipV="1">
            <a:off x="4338735" y="6186196"/>
            <a:ext cx="1492898" cy="13303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C93DDBFC-9F03-F118-1935-410C8967443E}"/>
              </a:ext>
            </a:extLst>
          </p:cNvPr>
          <p:cNvSpPr txBox="1">
            <a:spLocks/>
          </p:cNvSpPr>
          <p:nvPr/>
        </p:nvSpPr>
        <p:spPr>
          <a:xfrm>
            <a:off x="2505626" y="5819031"/>
            <a:ext cx="1799228" cy="791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1" dirty="0">
                <a:solidFill>
                  <a:srgbClr val="002060"/>
                </a:solidFill>
              </a:rPr>
              <a:t>Progress Bar</a:t>
            </a:r>
          </a:p>
        </p:txBody>
      </p:sp>
    </p:spTree>
    <p:extLst>
      <p:ext uri="{BB962C8B-B14F-4D97-AF65-F5344CB8AC3E}">
        <p14:creationId xmlns:p14="http://schemas.microsoft.com/office/powerpoint/2010/main" val="175574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3E9B9-C82E-4A7F-A438-772A5E95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1" dirty="0"/>
              <a:t>A pop-up Window that displays the results: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6BF66-D57C-5CAF-3C70-E346CC1D8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078" y="1028071"/>
            <a:ext cx="6821305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966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5F4FE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9DDCF1-B59A-4D2E-A4B0-6124B11943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947587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107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2FD8D3-C74C-4B1D-A596-F090EE1A2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D3D6B5C-B8B4-4071-9480-DEE5EC781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rgbClr val="5F4F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A6B9A-6FE6-4C3C-A11B-35517608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8" y="2242457"/>
            <a:ext cx="3731849" cy="237308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ea typeface="+mj-lt"/>
                <a:cs typeface="+mj-lt"/>
              </a:rPr>
              <a:t>Conclusion</a:t>
            </a:r>
            <a:endParaRPr lang="en-US" dirty="0">
              <a:solidFill>
                <a:srgbClr val="FFFFFF"/>
              </a:solidFill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F07F-5EF3-4862-9A07-E6C7D79D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419" y="713313"/>
            <a:ext cx="461738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000" b="1" dirty="0"/>
          </a:p>
          <a:p>
            <a:r>
              <a:rPr lang="en-US" sz="2000" dirty="0">
                <a:ea typeface="+mn-lt"/>
                <a:cs typeface="+mn-lt"/>
              </a:rPr>
              <a:t>I hope this presentation has helped you gain a comprehensive understanding of the core Features of the GUI 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587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070" y="1780058"/>
            <a:ext cx="3781618" cy="289914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rgbClr val="5F4FE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FA775-4D37-4B94-BAA1-1082965E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138" y="2680262"/>
            <a:ext cx="3130479" cy="1497475"/>
          </a:xfrm>
        </p:spPr>
        <p:txBody>
          <a:bodyPr>
            <a:normAutofit/>
          </a:bodyPr>
          <a:lstStyle/>
          <a:p>
            <a:r>
              <a:rPr lang="en-US" sz="4800" b="1" dirty="0"/>
              <a:t>GUI</a:t>
            </a:r>
            <a:endParaRPr lang="en-US" sz="48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A2C342-ED21-4DD0-BADE-1BE186F15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538572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823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rgbClr val="5F4FE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03DF9-07DB-431B-AB86-9C7BEC18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PySide6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CD4DFE-C7F7-4DEE-A928-85086EC01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7744"/>
              </p:ext>
            </p:extLst>
          </p:nvPr>
        </p:nvGraphicFramePr>
        <p:xfrm>
          <a:off x="838200" y="2011363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438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3E9B9-C82E-4A7F-A438-772A5E95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1" dirty="0"/>
              <a:t>Overview Of The GUI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E31D5-3A86-68A4-7DAD-DB68ECF0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0" y="1442720"/>
            <a:ext cx="6133252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2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3E9B9-C82E-4A7F-A438-772A5E95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14901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1" dirty="0"/>
              <a:t>Overview Of The GUI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E31D5-3A86-68A4-7DAD-DB68ECF0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0" y="1442720"/>
            <a:ext cx="6133252" cy="43586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BBEA-5B23-FB93-71DF-39C1E5EE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TOP MENU BUTTONS:</a:t>
            </a:r>
          </a:p>
          <a:p>
            <a:pPr marL="457200" indent="-457200">
              <a:buAutoNum type="arabicPeriod"/>
            </a:pPr>
            <a:r>
              <a:rPr lang="en-US" sz="2000" dirty="0"/>
              <a:t>A slider to select the value of the confidence threshold</a:t>
            </a:r>
          </a:p>
          <a:p>
            <a:pPr marL="457200" indent="-457200">
              <a:buAutoNum type="arabicPeriod"/>
            </a:pPr>
            <a:r>
              <a:rPr lang="en-US" sz="2000" dirty="0"/>
              <a:t>A Resolution box to display the height and width of the image once inserted</a:t>
            </a:r>
          </a:p>
          <a:p>
            <a:pPr marL="457200" indent="-457200">
              <a:buAutoNum type="arabicPeriod"/>
            </a:pPr>
            <a:r>
              <a:rPr lang="en-US" sz="2000" dirty="0"/>
              <a:t>Objects box to display the number of objects detected after Inference</a:t>
            </a:r>
          </a:p>
          <a:p>
            <a:pPr marL="457200" indent="-457200">
              <a:buAutoNum type="arabicPeriod"/>
            </a:pPr>
            <a:r>
              <a:rPr lang="en-US" sz="2000" dirty="0"/>
              <a:t>A drop down menu to select the model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336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488F6DB-AE81-4C8D-B1F2-045AB0C89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background of mesh on pink">
            <a:extLst>
              <a:ext uri="{FF2B5EF4-FFF2-40B4-BE49-F238E27FC236}">
                <a16:creationId xmlns:a16="http://schemas.microsoft.com/office/drawing/2014/main" id="{821574B0-6A18-459D-8A78-4D8D37C07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20B26D-9779-4AA6-821F-5C004B5C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375" y="1218428"/>
            <a:ext cx="5861106" cy="1439331"/>
          </a:xfrm>
        </p:spPr>
        <p:txBody>
          <a:bodyPr anchor="b">
            <a:normAutofit/>
          </a:bodyPr>
          <a:lstStyle/>
          <a:p>
            <a:r>
              <a:rPr lang="en-US" dirty="0"/>
              <a:t>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23FF-4899-4718-B4BD-F6790B3FA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816" y="2839344"/>
            <a:ext cx="5861107" cy="1978552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YOLOv8L</a:t>
            </a:r>
          </a:p>
          <a:p>
            <a:pPr marL="457200" indent="-457200">
              <a:buAutoNum type="arabicPeriod"/>
            </a:pPr>
            <a:r>
              <a:rPr lang="en-US" sz="2000" dirty="0"/>
              <a:t>YOLOv8L + Slicing Aided Hyper Inference(SAHI)</a:t>
            </a:r>
          </a:p>
          <a:p>
            <a:pPr marL="457200" indent="-457200">
              <a:buAutoNum type="arabicPeriod"/>
            </a:pPr>
            <a:r>
              <a:rPr lang="en-US" sz="2000" dirty="0"/>
              <a:t>YOLO-NAS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4791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E9B9-C82E-4A7F-A438-772A5E95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14901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1" dirty="0"/>
              <a:t>Overview Of The GUI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E31D5-3A86-68A4-7DAD-DB68ECF0F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80" y="1442720"/>
            <a:ext cx="6133252" cy="43586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BBEA-5B23-FB93-71DF-39C1E5EE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2000" dirty="0"/>
              <a:t>Left Menu Buttons :</a:t>
            </a:r>
          </a:p>
          <a:p>
            <a:pPr marL="457200" indent="-457200">
              <a:buAutoNum type="arabicPeriod"/>
            </a:pPr>
            <a:r>
              <a:rPr lang="en-US" sz="2000" dirty="0"/>
              <a:t>A start Button to start inference</a:t>
            </a:r>
          </a:p>
          <a:p>
            <a:pPr marL="457200" indent="-457200">
              <a:buAutoNum type="arabicPeriod"/>
            </a:pPr>
            <a:r>
              <a:rPr lang="en-US" sz="2000" dirty="0"/>
              <a:t>A Files Button to select the image from your machine</a:t>
            </a:r>
          </a:p>
          <a:p>
            <a:pPr marL="457200" indent="-457200">
              <a:buAutoNum type="arabicPeriod"/>
            </a:pPr>
            <a:r>
              <a:rPr lang="en-US" sz="2000" dirty="0"/>
              <a:t>A save Button to save the result image after inference</a:t>
            </a:r>
          </a:p>
          <a:p>
            <a:pPr marL="457200" indent="-457200">
              <a:buAutoNum type="arabicPeriod"/>
            </a:pPr>
            <a:r>
              <a:rPr lang="en-US" sz="2000" dirty="0"/>
              <a:t>A Settings Button to display the results of the inference once it’s done 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249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FB6BA45-21D7-4ECD-971E-90FC03AE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BF7D0-EF8B-43A1-9851-69F1065FF3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7530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04A167-D7CF-40DE-94A1-38F475E27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994579" y="1025355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rgbClr val="5F4FE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3E9B9-C82E-4A7F-A438-772A5E95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695" y="2886438"/>
            <a:ext cx="3768917" cy="160616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i="1" dirty="0"/>
              <a:t>Select the image of drag and drop it </a:t>
            </a:r>
          </a:p>
        </p:txBody>
      </p:sp>
    </p:spTree>
    <p:extLst>
      <p:ext uri="{BB962C8B-B14F-4D97-AF65-F5344CB8AC3E}">
        <p14:creationId xmlns:p14="http://schemas.microsoft.com/office/powerpoint/2010/main" val="4186740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3E9B9-C82E-4A7F-A438-772A5E95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1" dirty="0"/>
              <a:t>Start The inference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6968F-2794-7456-59E6-0EB99E674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052" y="1523584"/>
            <a:ext cx="6377093" cy="381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1790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_2SEEDS">
      <a:dk1>
        <a:srgbClr val="000000"/>
      </a:dk1>
      <a:lt1>
        <a:srgbClr val="FFFFFF"/>
      </a:lt1>
      <a:dk2>
        <a:srgbClr val="2C2441"/>
      </a:dk2>
      <a:lt2>
        <a:srgbClr val="E7E8E2"/>
      </a:lt2>
      <a:accent1>
        <a:srgbClr val="5F4FEA"/>
      </a:accent1>
      <a:accent2>
        <a:srgbClr val="6F97ED"/>
      </a:accent2>
      <a:accent3>
        <a:srgbClr val="B16FED"/>
      </a:accent3>
      <a:accent4>
        <a:srgbClr val="DE962B"/>
      </a:accent4>
      <a:accent5>
        <a:srgbClr val="A8AA4F"/>
      </a:accent5>
      <a:accent6>
        <a:srgbClr val="80B43D"/>
      </a:accent6>
      <a:hlink>
        <a:srgbClr val="818751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290</TotalTime>
  <Words>239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BrushVTI</vt:lpstr>
      <vt:lpstr>Graphical User Interface</vt:lpstr>
      <vt:lpstr>GUI</vt:lpstr>
      <vt:lpstr>PySide6</vt:lpstr>
      <vt:lpstr>Overview Of The GUI </vt:lpstr>
      <vt:lpstr>Overview Of The GUI </vt:lpstr>
      <vt:lpstr>Models:</vt:lpstr>
      <vt:lpstr>Overview Of The GUI </vt:lpstr>
      <vt:lpstr>Select the image of drag and drop it </vt:lpstr>
      <vt:lpstr>Start The inference</vt:lpstr>
      <vt:lpstr>Wait Until It’s Done</vt:lpstr>
      <vt:lpstr>A pop-up Window that displays the results: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Bensalem Ghada 1 ( ISSATSO )</cp:lastModifiedBy>
  <cp:revision>149</cp:revision>
  <dcterms:created xsi:type="dcterms:W3CDTF">2021-09-13T09:05:59Z</dcterms:created>
  <dcterms:modified xsi:type="dcterms:W3CDTF">2023-08-26T19:31:38Z</dcterms:modified>
</cp:coreProperties>
</file>