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7" r:id="rId4"/>
    <p:sldId id="266" r:id="rId5"/>
    <p:sldId id="257" r:id="rId6"/>
    <p:sldId id="268" r:id="rId7"/>
    <p:sldId id="260" r:id="rId8"/>
    <p:sldId id="265" r:id="rId9"/>
    <p:sldId id="261" r:id="rId10"/>
    <p:sldId id="270" r:id="rId11"/>
    <p:sldId id="269" r:id="rId12"/>
    <p:sldId id="262" r:id="rId13"/>
    <p:sldId id="263" r:id="rId14"/>
    <p:sldId id="264"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ümeyra armutlu" userId="1979823d7af07bfc" providerId="LiveId" clId="{EB181B45-2817-4DDD-B48F-31A4D88C6057}"/>
    <pc:docChg chg="undo redo custSel addSld delSld modSld sldOrd">
      <pc:chgData name="hümeyra armutlu" userId="1979823d7af07bfc" providerId="LiveId" clId="{EB181B45-2817-4DDD-B48F-31A4D88C6057}" dt="2022-09-14T18:02:56.805" v="748" actId="27636"/>
      <pc:docMkLst>
        <pc:docMk/>
      </pc:docMkLst>
      <pc:sldChg chg="addSp delSp modSp new mod">
        <pc:chgData name="hümeyra armutlu" userId="1979823d7af07bfc" providerId="LiveId" clId="{EB181B45-2817-4DDD-B48F-31A4D88C6057}" dt="2022-09-14T10:07:23.932" v="666" actId="478"/>
        <pc:sldMkLst>
          <pc:docMk/>
          <pc:sldMk cId="1226280440" sldId="256"/>
        </pc:sldMkLst>
        <pc:spChg chg="mod">
          <ac:chgData name="hümeyra armutlu" userId="1979823d7af07bfc" providerId="LiveId" clId="{EB181B45-2817-4DDD-B48F-31A4D88C6057}" dt="2022-09-14T09:32:23.487" v="74" actId="1076"/>
          <ac:spMkLst>
            <pc:docMk/>
            <pc:sldMk cId="1226280440" sldId="256"/>
            <ac:spMk id="2" creationId="{A45317B7-59C0-F457-7715-043413057E08}"/>
          </ac:spMkLst>
        </pc:spChg>
        <pc:spChg chg="del mod">
          <ac:chgData name="hümeyra armutlu" userId="1979823d7af07bfc" providerId="LiveId" clId="{EB181B45-2817-4DDD-B48F-31A4D88C6057}" dt="2022-09-14T10:07:23.932" v="666" actId="478"/>
          <ac:spMkLst>
            <pc:docMk/>
            <pc:sldMk cId="1226280440" sldId="256"/>
            <ac:spMk id="3" creationId="{20C31B59-51DA-6B39-5AD8-26775F65E1B7}"/>
          </ac:spMkLst>
        </pc:spChg>
        <pc:picChg chg="add mod">
          <ac:chgData name="hümeyra armutlu" userId="1979823d7af07bfc" providerId="LiveId" clId="{EB181B45-2817-4DDD-B48F-31A4D88C6057}" dt="2022-09-14T09:31:52.646" v="71" actId="1076"/>
          <ac:picMkLst>
            <pc:docMk/>
            <pc:sldMk cId="1226280440" sldId="256"/>
            <ac:picMk id="4" creationId="{49437B1F-2347-DCF8-7F6A-EC960806C04B}"/>
          </ac:picMkLst>
        </pc:picChg>
      </pc:sldChg>
      <pc:sldChg chg="modSp new mod ord">
        <pc:chgData name="hümeyra armutlu" userId="1979823d7af07bfc" providerId="LiveId" clId="{EB181B45-2817-4DDD-B48F-31A4D88C6057}" dt="2022-09-14T10:09:08.187" v="682" actId="255"/>
        <pc:sldMkLst>
          <pc:docMk/>
          <pc:sldMk cId="1947497547" sldId="257"/>
        </pc:sldMkLst>
        <pc:spChg chg="mod">
          <ac:chgData name="hümeyra armutlu" userId="1979823d7af07bfc" providerId="LiveId" clId="{EB181B45-2817-4DDD-B48F-31A4D88C6057}" dt="2022-09-14T10:09:08.187" v="682" actId="255"/>
          <ac:spMkLst>
            <pc:docMk/>
            <pc:sldMk cId="1947497547" sldId="257"/>
            <ac:spMk id="2" creationId="{5C8F4547-99BB-A85E-1642-7BE83EC918AC}"/>
          </ac:spMkLst>
        </pc:spChg>
        <pc:spChg chg="mod">
          <ac:chgData name="hümeyra armutlu" userId="1979823d7af07bfc" providerId="LiveId" clId="{EB181B45-2817-4DDD-B48F-31A4D88C6057}" dt="2022-09-14T09:45:51.932" v="362"/>
          <ac:spMkLst>
            <pc:docMk/>
            <pc:sldMk cId="1947497547" sldId="257"/>
            <ac:spMk id="3" creationId="{73EA1034-BD4C-466F-7DC5-0371B153FC16}"/>
          </ac:spMkLst>
        </pc:spChg>
      </pc:sldChg>
      <pc:sldChg chg="modSp new del mod">
        <pc:chgData name="hümeyra armutlu" userId="1979823d7af07bfc" providerId="LiveId" clId="{EB181B45-2817-4DDD-B48F-31A4D88C6057}" dt="2022-09-14T09:32:13.557" v="73" actId="47"/>
        <pc:sldMkLst>
          <pc:docMk/>
          <pc:sldMk cId="3956282476" sldId="258"/>
        </pc:sldMkLst>
        <pc:spChg chg="mod">
          <ac:chgData name="hümeyra armutlu" userId="1979823d7af07bfc" providerId="LiveId" clId="{EB181B45-2817-4DDD-B48F-31A4D88C6057}" dt="2022-09-14T09:14:53.895" v="11" actId="27636"/>
          <ac:spMkLst>
            <pc:docMk/>
            <pc:sldMk cId="3956282476" sldId="258"/>
            <ac:spMk id="3" creationId="{681C061F-835D-BF94-DF56-3490A651F625}"/>
          </ac:spMkLst>
        </pc:spChg>
      </pc:sldChg>
      <pc:sldChg chg="addSp delSp modSp new mod">
        <pc:chgData name="hümeyra armutlu" userId="1979823d7af07bfc" providerId="LiveId" clId="{EB181B45-2817-4DDD-B48F-31A4D88C6057}" dt="2022-09-14T10:07:33.642" v="668" actId="20577"/>
        <pc:sldMkLst>
          <pc:docMk/>
          <pc:sldMk cId="2993877780" sldId="259"/>
        </pc:sldMkLst>
        <pc:spChg chg="mod">
          <ac:chgData name="hümeyra armutlu" userId="1979823d7af07bfc" providerId="LiveId" clId="{EB181B45-2817-4DDD-B48F-31A4D88C6057}" dt="2022-09-14T10:07:33.642" v="668" actId="20577"/>
          <ac:spMkLst>
            <pc:docMk/>
            <pc:sldMk cId="2993877780" sldId="259"/>
            <ac:spMk id="2" creationId="{F6EB9DBF-5494-AFDB-796E-85FD270CCA06}"/>
          </ac:spMkLst>
        </pc:spChg>
        <pc:spChg chg="mod">
          <ac:chgData name="hümeyra armutlu" userId="1979823d7af07bfc" providerId="LiveId" clId="{EB181B45-2817-4DDD-B48F-31A4D88C6057}" dt="2022-09-14T09:49:25.227" v="404" actId="14100"/>
          <ac:spMkLst>
            <pc:docMk/>
            <pc:sldMk cId="2993877780" sldId="259"/>
            <ac:spMk id="3" creationId="{5CE88238-A565-4541-A76D-E677A5E56A1D}"/>
          </ac:spMkLst>
        </pc:spChg>
        <pc:picChg chg="add del mod">
          <ac:chgData name="hümeyra armutlu" userId="1979823d7af07bfc" providerId="LiveId" clId="{EB181B45-2817-4DDD-B48F-31A4D88C6057}" dt="2022-09-14T09:49:25.790" v="405"/>
          <ac:picMkLst>
            <pc:docMk/>
            <pc:sldMk cId="2993877780" sldId="259"/>
            <ac:picMk id="1026" creationId="{3676CD71-1E8F-8B68-6BE6-F6B270485CFD}"/>
          </ac:picMkLst>
        </pc:picChg>
      </pc:sldChg>
      <pc:sldChg chg="modSp new mod">
        <pc:chgData name="hümeyra armutlu" userId="1979823d7af07bfc" providerId="LiveId" clId="{EB181B45-2817-4DDD-B48F-31A4D88C6057}" dt="2022-09-14T18:02:56.805" v="748" actId="27636"/>
        <pc:sldMkLst>
          <pc:docMk/>
          <pc:sldMk cId="3985740210" sldId="260"/>
        </pc:sldMkLst>
        <pc:spChg chg="mod">
          <ac:chgData name="hümeyra armutlu" userId="1979823d7af07bfc" providerId="LiveId" clId="{EB181B45-2817-4DDD-B48F-31A4D88C6057}" dt="2022-09-14T18:02:05.890" v="746" actId="20577"/>
          <ac:spMkLst>
            <pc:docMk/>
            <pc:sldMk cId="3985740210" sldId="260"/>
            <ac:spMk id="2" creationId="{66068C70-B2B6-EE07-9989-8300ED31344E}"/>
          </ac:spMkLst>
        </pc:spChg>
        <pc:spChg chg="mod">
          <ac:chgData name="hümeyra armutlu" userId="1979823d7af07bfc" providerId="LiveId" clId="{EB181B45-2817-4DDD-B48F-31A4D88C6057}" dt="2022-09-14T18:02:56.805" v="748" actId="27636"/>
          <ac:spMkLst>
            <pc:docMk/>
            <pc:sldMk cId="3985740210" sldId="260"/>
            <ac:spMk id="3" creationId="{E6D357A8-3F79-2491-15AE-B6C36D3365EB}"/>
          </ac:spMkLst>
        </pc:spChg>
      </pc:sldChg>
      <pc:sldChg chg="addSp delSp modSp new mod">
        <pc:chgData name="hümeyra armutlu" userId="1979823d7af07bfc" providerId="LiveId" clId="{EB181B45-2817-4DDD-B48F-31A4D88C6057}" dt="2022-09-14T10:08:35.389" v="679" actId="1076"/>
        <pc:sldMkLst>
          <pc:docMk/>
          <pc:sldMk cId="1327049" sldId="261"/>
        </pc:sldMkLst>
        <pc:spChg chg="mod">
          <ac:chgData name="hümeyra armutlu" userId="1979823d7af07bfc" providerId="LiveId" clId="{EB181B45-2817-4DDD-B48F-31A4D88C6057}" dt="2022-09-14T09:59:32.643" v="567" actId="20577"/>
          <ac:spMkLst>
            <pc:docMk/>
            <pc:sldMk cId="1327049" sldId="261"/>
            <ac:spMk id="2" creationId="{E226911D-4FD6-0A27-702F-B1D1932A0D79}"/>
          </ac:spMkLst>
        </pc:spChg>
        <pc:spChg chg="mod">
          <ac:chgData name="hümeyra armutlu" userId="1979823d7af07bfc" providerId="LiveId" clId="{EB181B45-2817-4DDD-B48F-31A4D88C6057}" dt="2022-09-14T10:08:35.389" v="679" actId="1076"/>
          <ac:spMkLst>
            <pc:docMk/>
            <pc:sldMk cId="1327049" sldId="261"/>
            <ac:spMk id="3" creationId="{5CB2F7B0-392E-3250-EBE8-97895D9A5E39}"/>
          </ac:spMkLst>
        </pc:spChg>
        <pc:spChg chg="add del mod">
          <ac:chgData name="hümeyra armutlu" userId="1979823d7af07bfc" providerId="LiveId" clId="{EB181B45-2817-4DDD-B48F-31A4D88C6057}" dt="2022-09-14T09:21:11.211" v="38" actId="478"/>
          <ac:spMkLst>
            <pc:docMk/>
            <pc:sldMk cId="1327049" sldId="261"/>
            <ac:spMk id="5" creationId="{ACC5A546-A160-2C6E-465B-9A8D3111159A}"/>
          </ac:spMkLst>
        </pc:spChg>
      </pc:sldChg>
      <pc:sldChg chg="modSp new mod">
        <pc:chgData name="hümeyra armutlu" userId="1979823d7af07bfc" providerId="LiveId" clId="{EB181B45-2817-4DDD-B48F-31A4D88C6057}" dt="2022-09-14T10:03:17.179" v="634" actId="1076"/>
        <pc:sldMkLst>
          <pc:docMk/>
          <pc:sldMk cId="1348330260" sldId="262"/>
        </pc:sldMkLst>
        <pc:spChg chg="mod">
          <ac:chgData name="hümeyra armutlu" userId="1979823d7af07bfc" providerId="LiveId" clId="{EB181B45-2817-4DDD-B48F-31A4D88C6057}" dt="2022-09-14T10:02:13.699" v="619" actId="20577"/>
          <ac:spMkLst>
            <pc:docMk/>
            <pc:sldMk cId="1348330260" sldId="262"/>
            <ac:spMk id="2" creationId="{D503134A-AC01-756D-A912-66846EF3B799}"/>
          </ac:spMkLst>
        </pc:spChg>
        <pc:spChg chg="mod">
          <ac:chgData name="hümeyra armutlu" userId="1979823d7af07bfc" providerId="LiveId" clId="{EB181B45-2817-4DDD-B48F-31A4D88C6057}" dt="2022-09-14T10:03:17.179" v="634" actId="1076"/>
          <ac:spMkLst>
            <pc:docMk/>
            <pc:sldMk cId="1348330260" sldId="262"/>
            <ac:spMk id="3" creationId="{1A9B3977-A092-AE3C-6156-3B26EFA08A90}"/>
          </ac:spMkLst>
        </pc:spChg>
      </pc:sldChg>
      <pc:sldChg chg="modSp new mod">
        <pc:chgData name="hümeyra armutlu" userId="1979823d7af07bfc" providerId="LiveId" clId="{EB181B45-2817-4DDD-B48F-31A4D88C6057}" dt="2022-09-14T10:08:48.812" v="681" actId="27636"/>
        <pc:sldMkLst>
          <pc:docMk/>
          <pc:sldMk cId="1838447572" sldId="263"/>
        </pc:sldMkLst>
        <pc:spChg chg="mod">
          <ac:chgData name="hümeyra armutlu" userId="1979823d7af07bfc" providerId="LiveId" clId="{EB181B45-2817-4DDD-B48F-31A4D88C6057}" dt="2022-09-14T10:08:48.812" v="681" actId="27636"/>
          <ac:spMkLst>
            <pc:docMk/>
            <pc:sldMk cId="1838447572" sldId="263"/>
            <ac:spMk id="2" creationId="{DED429DA-B536-7386-C498-8BC1608D7E61}"/>
          </ac:spMkLst>
        </pc:spChg>
        <pc:spChg chg="mod">
          <ac:chgData name="hümeyra armutlu" userId="1979823d7af07bfc" providerId="LiveId" clId="{EB181B45-2817-4DDD-B48F-31A4D88C6057}" dt="2022-09-14T10:03:41.027" v="640" actId="1076"/>
          <ac:spMkLst>
            <pc:docMk/>
            <pc:sldMk cId="1838447572" sldId="263"/>
            <ac:spMk id="3" creationId="{D7871D0F-12E6-C05E-CE48-7212035DDBA1}"/>
          </ac:spMkLst>
        </pc:spChg>
      </pc:sldChg>
      <pc:sldChg chg="modSp new mod">
        <pc:chgData name="hümeyra armutlu" userId="1979823d7af07bfc" providerId="LiveId" clId="{EB181B45-2817-4DDD-B48F-31A4D88C6057}" dt="2022-09-14T10:04:09.023" v="647" actId="14100"/>
        <pc:sldMkLst>
          <pc:docMk/>
          <pc:sldMk cId="1729010755" sldId="264"/>
        </pc:sldMkLst>
        <pc:spChg chg="mod">
          <ac:chgData name="hümeyra armutlu" userId="1979823d7af07bfc" providerId="LiveId" clId="{EB181B45-2817-4DDD-B48F-31A4D88C6057}" dt="2022-09-14T10:03:57.981" v="642" actId="255"/>
          <ac:spMkLst>
            <pc:docMk/>
            <pc:sldMk cId="1729010755" sldId="264"/>
            <ac:spMk id="2" creationId="{0E18E725-AED3-A6FD-5395-77B315C9E195}"/>
          </ac:spMkLst>
        </pc:spChg>
        <pc:spChg chg="mod">
          <ac:chgData name="hümeyra armutlu" userId="1979823d7af07bfc" providerId="LiveId" clId="{EB181B45-2817-4DDD-B48F-31A4D88C6057}" dt="2022-09-14T10:04:09.023" v="647" actId="14100"/>
          <ac:spMkLst>
            <pc:docMk/>
            <pc:sldMk cId="1729010755" sldId="264"/>
            <ac:spMk id="3" creationId="{D23D19F0-1854-4EE4-F993-6A28AF6A11B2}"/>
          </ac:spMkLst>
        </pc:spChg>
      </pc:sldChg>
      <pc:sldChg chg="modSp new mod ord">
        <pc:chgData name="hümeyra armutlu" userId="1979823d7af07bfc" providerId="LiveId" clId="{EB181B45-2817-4DDD-B48F-31A4D88C6057}" dt="2022-09-14T10:08:10.383" v="675" actId="20577"/>
        <pc:sldMkLst>
          <pc:docMk/>
          <pc:sldMk cId="62745058" sldId="265"/>
        </pc:sldMkLst>
        <pc:spChg chg="mod">
          <ac:chgData name="hümeyra armutlu" userId="1979823d7af07bfc" providerId="LiveId" clId="{EB181B45-2817-4DDD-B48F-31A4D88C6057}" dt="2022-09-14T10:08:10.383" v="675" actId="20577"/>
          <ac:spMkLst>
            <pc:docMk/>
            <pc:sldMk cId="62745058" sldId="265"/>
            <ac:spMk id="2" creationId="{CBBD088F-F393-943C-8FA5-03FAF017A0A5}"/>
          </ac:spMkLst>
        </pc:spChg>
        <pc:spChg chg="mod">
          <ac:chgData name="hümeyra armutlu" userId="1979823d7af07bfc" providerId="LiveId" clId="{EB181B45-2817-4DDD-B48F-31A4D88C6057}" dt="2022-09-14T10:08:04.979" v="674" actId="255"/>
          <ac:spMkLst>
            <pc:docMk/>
            <pc:sldMk cId="62745058" sldId="265"/>
            <ac:spMk id="3" creationId="{014FF28C-B6C7-7AD1-6655-22371A8F24A5}"/>
          </ac:spMkLst>
        </pc:spChg>
      </pc:sldChg>
      <pc:sldChg chg="addSp delSp modSp new mod">
        <pc:chgData name="hümeyra armutlu" userId="1979823d7af07bfc" providerId="LiveId" clId="{EB181B45-2817-4DDD-B48F-31A4D88C6057}" dt="2022-09-14T10:10:04.249" v="697" actId="255"/>
        <pc:sldMkLst>
          <pc:docMk/>
          <pc:sldMk cId="3852222584" sldId="266"/>
        </pc:sldMkLst>
        <pc:spChg chg="mod">
          <ac:chgData name="hümeyra armutlu" userId="1979823d7af07bfc" providerId="LiveId" clId="{EB181B45-2817-4DDD-B48F-31A4D88C6057}" dt="2022-09-14T10:10:04.249" v="697" actId="255"/>
          <ac:spMkLst>
            <pc:docMk/>
            <pc:sldMk cId="3852222584" sldId="266"/>
            <ac:spMk id="2" creationId="{EEB490F2-D3CF-06E3-748E-14E7E014A946}"/>
          </ac:spMkLst>
        </pc:spChg>
        <pc:spChg chg="mod">
          <ac:chgData name="hümeyra armutlu" userId="1979823d7af07bfc" providerId="LiveId" clId="{EB181B45-2817-4DDD-B48F-31A4D88C6057}" dt="2022-09-14T10:09:41.645" v="694" actId="14100"/>
          <ac:spMkLst>
            <pc:docMk/>
            <pc:sldMk cId="3852222584" sldId="266"/>
            <ac:spMk id="3" creationId="{DBA984EC-AD74-47A3-DB33-E1A340C557D5}"/>
          </ac:spMkLst>
        </pc:spChg>
        <pc:spChg chg="add del">
          <ac:chgData name="hümeyra armutlu" userId="1979823d7af07bfc" providerId="LiveId" clId="{EB181B45-2817-4DDD-B48F-31A4D88C6057}" dt="2022-09-14T09:46:30.360" v="371" actId="22"/>
          <ac:spMkLst>
            <pc:docMk/>
            <pc:sldMk cId="3852222584" sldId="266"/>
            <ac:spMk id="5" creationId="{2B13781E-94A2-7BF1-ECEE-8CC10D16E6DC}"/>
          </ac:spMkLst>
        </pc:spChg>
      </pc:sldChg>
      <pc:sldChg chg="addSp delSp modSp new mod">
        <pc:chgData name="hümeyra armutlu" userId="1979823d7af07bfc" providerId="LiveId" clId="{EB181B45-2817-4DDD-B48F-31A4D88C6057}" dt="2022-09-14T17:49:40.010" v="745" actId="478"/>
        <pc:sldMkLst>
          <pc:docMk/>
          <pc:sldMk cId="1657716658" sldId="267"/>
        </pc:sldMkLst>
        <pc:spChg chg="del mod">
          <ac:chgData name="hümeyra armutlu" userId="1979823d7af07bfc" providerId="LiveId" clId="{EB181B45-2817-4DDD-B48F-31A4D88C6057}" dt="2022-09-14T17:49:40.010" v="745" actId="478"/>
          <ac:spMkLst>
            <pc:docMk/>
            <pc:sldMk cId="1657716658" sldId="267"/>
            <ac:spMk id="2" creationId="{8490C28E-3E14-3D3A-8911-507F65840930}"/>
          </ac:spMkLst>
        </pc:spChg>
        <pc:spChg chg="del">
          <ac:chgData name="hümeyra armutlu" userId="1979823d7af07bfc" providerId="LiveId" clId="{EB181B45-2817-4DDD-B48F-31A4D88C6057}" dt="2022-09-14T09:49:34.893" v="407"/>
          <ac:spMkLst>
            <pc:docMk/>
            <pc:sldMk cId="1657716658" sldId="267"/>
            <ac:spMk id="3" creationId="{63EADA02-BCB4-0462-CAA9-7AA4C1F378A6}"/>
          </ac:spMkLst>
        </pc:spChg>
        <pc:picChg chg="add mod">
          <ac:chgData name="hümeyra armutlu" userId="1979823d7af07bfc" providerId="LiveId" clId="{EB181B45-2817-4DDD-B48F-31A4D88C6057}" dt="2022-09-14T09:49:54.556" v="417" actId="1076"/>
          <ac:picMkLst>
            <pc:docMk/>
            <pc:sldMk cId="1657716658" sldId="267"/>
            <ac:picMk id="2050" creationId="{5D8390BD-428B-5A06-749A-0104B3EB23C5}"/>
          </ac:picMkLst>
        </pc:picChg>
      </pc:sldChg>
      <pc:sldChg chg="addSp delSp modSp new mod">
        <pc:chgData name="hümeyra armutlu" userId="1979823d7af07bfc" providerId="LiveId" clId="{EB181B45-2817-4DDD-B48F-31A4D88C6057}" dt="2022-09-14T09:55:20.165" v="477" actId="1076"/>
        <pc:sldMkLst>
          <pc:docMk/>
          <pc:sldMk cId="335443342" sldId="268"/>
        </pc:sldMkLst>
        <pc:spChg chg="del">
          <ac:chgData name="hümeyra armutlu" userId="1979823d7af07bfc" providerId="LiveId" clId="{EB181B45-2817-4DDD-B48F-31A4D88C6057}" dt="2022-09-14T09:55:02.969" v="474" actId="478"/>
          <ac:spMkLst>
            <pc:docMk/>
            <pc:sldMk cId="335443342" sldId="268"/>
            <ac:spMk id="2" creationId="{AE92204E-3569-15D3-B7BF-BDFF6D0AC7A4}"/>
          </ac:spMkLst>
        </pc:spChg>
        <pc:spChg chg="del">
          <ac:chgData name="hümeyra armutlu" userId="1979823d7af07bfc" providerId="LiveId" clId="{EB181B45-2817-4DDD-B48F-31A4D88C6057}" dt="2022-09-14T09:51:10.442" v="419"/>
          <ac:spMkLst>
            <pc:docMk/>
            <pc:sldMk cId="335443342" sldId="268"/>
            <ac:spMk id="3" creationId="{CC6D501F-61F0-E00E-F3A4-B9DD66000756}"/>
          </ac:spMkLst>
        </pc:spChg>
        <pc:picChg chg="add mod modCrop">
          <ac:chgData name="hümeyra armutlu" userId="1979823d7af07bfc" providerId="LiveId" clId="{EB181B45-2817-4DDD-B48F-31A4D88C6057}" dt="2022-09-14T09:55:13.102" v="476" actId="1076"/>
          <ac:picMkLst>
            <pc:docMk/>
            <pc:sldMk cId="335443342" sldId="268"/>
            <ac:picMk id="5" creationId="{6C2B586D-3309-09AD-F7B1-7A7EEA4C9FC9}"/>
          </ac:picMkLst>
        </pc:picChg>
        <pc:picChg chg="add mod modCrop">
          <ac:chgData name="hümeyra armutlu" userId="1979823d7af07bfc" providerId="LiveId" clId="{EB181B45-2817-4DDD-B48F-31A4D88C6057}" dt="2022-09-14T09:55:20.165" v="477" actId="1076"/>
          <ac:picMkLst>
            <pc:docMk/>
            <pc:sldMk cId="335443342" sldId="268"/>
            <ac:picMk id="7" creationId="{DDE9D7FB-98EA-2FA0-88F9-96DD98C2FD37}"/>
          </ac:picMkLst>
        </pc:picChg>
        <pc:picChg chg="add mod modCrop">
          <ac:chgData name="hümeyra armutlu" userId="1979823d7af07bfc" providerId="LiveId" clId="{EB181B45-2817-4DDD-B48F-31A4D88C6057}" dt="2022-09-14T09:52:03.848" v="428" actId="1076"/>
          <ac:picMkLst>
            <pc:docMk/>
            <pc:sldMk cId="335443342" sldId="268"/>
            <ac:picMk id="9" creationId="{76BB29C1-8DA5-CFA1-F1B6-9F1EE7407FBF}"/>
          </ac:picMkLst>
        </pc:picChg>
      </pc:sldChg>
      <pc:sldChg chg="modSp new mod">
        <pc:chgData name="hümeyra armutlu" userId="1979823d7af07bfc" providerId="LiveId" clId="{EB181B45-2817-4DDD-B48F-31A4D88C6057}" dt="2022-09-14T10:01:34.207" v="616" actId="20577"/>
        <pc:sldMkLst>
          <pc:docMk/>
          <pc:sldMk cId="4143188307" sldId="269"/>
        </pc:sldMkLst>
        <pc:spChg chg="mod">
          <ac:chgData name="hümeyra armutlu" userId="1979823d7af07bfc" providerId="LiveId" clId="{EB181B45-2817-4DDD-B48F-31A4D88C6057}" dt="2022-09-14T10:00:39.165" v="589" actId="20577"/>
          <ac:spMkLst>
            <pc:docMk/>
            <pc:sldMk cId="4143188307" sldId="269"/>
            <ac:spMk id="2" creationId="{44A394AE-9872-5F5B-5CB2-39DB4641470F}"/>
          </ac:spMkLst>
        </pc:spChg>
        <pc:spChg chg="mod">
          <ac:chgData name="hümeyra armutlu" userId="1979823d7af07bfc" providerId="LiveId" clId="{EB181B45-2817-4DDD-B48F-31A4D88C6057}" dt="2022-09-14T10:01:34.207" v="616" actId="20577"/>
          <ac:spMkLst>
            <pc:docMk/>
            <pc:sldMk cId="4143188307" sldId="269"/>
            <ac:spMk id="3" creationId="{565BCF9E-3C0A-5A7D-0C15-A45FD3CAAE46}"/>
          </ac:spMkLst>
        </pc:spChg>
      </pc:sldChg>
      <pc:sldChg chg="modSp new mod">
        <pc:chgData name="hümeyra armutlu" userId="1979823d7af07bfc" providerId="LiveId" clId="{EB181B45-2817-4DDD-B48F-31A4D88C6057}" dt="2022-09-14T10:26:56.698" v="743" actId="255"/>
        <pc:sldMkLst>
          <pc:docMk/>
          <pc:sldMk cId="2819670268" sldId="270"/>
        </pc:sldMkLst>
        <pc:spChg chg="mod">
          <ac:chgData name="hümeyra armutlu" userId="1979823d7af07bfc" providerId="LiveId" clId="{EB181B45-2817-4DDD-B48F-31A4D88C6057}" dt="2022-09-14T10:26:56.698" v="743" actId="255"/>
          <ac:spMkLst>
            <pc:docMk/>
            <pc:sldMk cId="2819670268" sldId="270"/>
            <ac:spMk id="2" creationId="{E94C3C01-8CE5-963A-21A2-9A06A6FC1133}"/>
          </ac:spMkLst>
        </pc:spChg>
        <pc:spChg chg="mod">
          <ac:chgData name="hümeyra armutlu" userId="1979823d7af07bfc" providerId="LiveId" clId="{EB181B45-2817-4DDD-B48F-31A4D88C6057}" dt="2022-09-14T10:26:48.217" v="742" actId="255"/>
          <ac:spMkLst>
            <pc:docMk/>
            <pc:sldMk cId="2819670268" sldId="270"/>
            <ac:spMk id="3" creationId="{623E6880-5C7B-5CF9-193E-A495A1823E0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63AB2C-60CB-E64E-50E7-A1111A361A2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309A1AB6-6039-606A-AE31-7576C445F8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0A65FEF-3DA9-D90D-DF90-B31281D8194C}"/>
              </a:ext>
            </a:extLst>
          </p:cNvPr>
          <p:cNvSpPr>
            <a:spLocks noGrp="1"/>
          </p:cNvSpPr>
          <p:nvPr>
            <p:ph type="dt" sz="half" idx="10"/>
          </p:nvPr>
        </p:nvSpPr>
        <p:spPr/>
        <p:txBody>
          <a:bodyPr/>
          <a:lstStyle/>
          <a:p>
            <a:fld id="{A6F57BB4-20E3-40D0-B747-69131D8E73AC}" type="datetimeFigureOut">
              <a:rPr lang="tr-TR" smtClean="0"/>
              <a:t>14.09.2022</a:t>
            </a:fld>
            <a:endParaRPr lang="tr-TR"/>
          </a:p>
        </p:txBody>
      </p:sp>
      <p:sp>
        <p:nvSpPr>
          <p:cNvPr id="5" name="Alt Bilgi Yer Tutucusu 4">
            <a:extLst>
              <a:ext uri="{FF2B5EF4-FFF2-40B4-BE49-F238E27FC236}">
                <a16:creationId xmlns:a16="http://schemas.microsoft.com/office/drawing/2014/main" id="{9693B5A0-A254-B565-687E-59B63FF0186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EB0A03F-BEE0-5287-C084-0B8AF830B473}"/>
              </a:ext>
            </a:extLst>
          </p:cNvPr>
          <p:cNvSpPr>
            <a:spLocks noGrp="1"/>
          </p:cNvSpPr>
          <p:nvPr>
            <p:ph type="sldNum" sz="quarter" idx="12"/>
          </p:nvPr>
        </p:nvSpPr>
        <p:spPr/>
        <p:txBody>
          <a:bodyPr/>
          <a:lstStyle/>
          <a:p>
            <a:fld id="{E9052219-6842-48BA-BF35-274E126CDF87}" type="slidenum">
              <a:rPr lang="tr-TR" smtClean="0"/>
              <a:t>‹#›</a:t>
            </a:fld>
            <a:endParaRPr lang="tr-TR"/>
          </a:p>
        </p:txBody>
      </p:sp>
    </p:spTree>
    <p:extLst>
      <p:ext uri="{BB962C8B-B14F-4D97-AF65-F5344CB8AC3E}">
        <p14:creationId xmlns:p14="http://schemas.microsoft.com/office/powerpoint/2010/main" val="351452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13F69D-D689-0BDF-86A8-5F9395602692}"/>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F75C9BF-7DE5-D26B-2F8F-93C6040DE0F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5BFDCE6-2DDD-FE62-536B-8FED09C95538}"/>
              </a:ext>
            </a:extLst>
          </p:cNvPr>
          <p:cNvSpPr>
            <a:spLocks noGrp="1"/>
          </p:cNvSpPr>
          <p:nvPr>
            <p:ph type="dt" sz="half" idx="10"/>
          </p:nvPr>
        </p:nvSpPr>
        <p:spPr/>
        <p:txBody>
          <a:bodyPr/>
          <a:lstStyle/>
          <a:p>
            <a:fld id="{A6F57BB4-20E3-40D0-B747-69131D8E73AC}" type="datetimeFigureOut">
              <a:rPr lang="tr-TR" smtClean="0"/>
              <a:t>14.09.2022</a:t>
            </a:fld>
            <a:endParaRPr lang="tr-TR"/>
          </a:p>
        </p:txBody>
      </p:sp>
      <p:sp>
        <p:nvSpPr>
          <p:cNvPr id="5" name="Alt Bilgi Yer Tutucusu 4">
            <a:extLst>
              <a:ext uri="{FF2B5EF4-FFF2-40B4-BE49-F238E27FC236}">
                <a16:creationId xmlns:a16="http://schemas.microsoft.com/office/drawing/2014/main" id="{DB26CC98-CE3E-A7FD-7122-79C2A8B30CB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69FB5C9-15E3-B077-BA54-638FCF54E628}"/>
              </a:ext>
            </a:extLst>
          </p:cNvPr>
          <p:cNvSpPr>
            <a:spLocks noGrp="1"/>
          </p:cNvSpPr>
          <p:nvPr>
            <p:ph type="sldNum" sz="quarter" idx="12"/>
          </p:nvPr>
        </p:nvSpPr>
        <p:spPr/>
        <p:txBody>
          <a:bodyPr/>
          <a:lstStyle/>
          <a:p>
            <a:fld id="{E9052219-6842-48BA-BF35-274E126CDF87}" type="slidenum">
              <a:rPr lang="tr-TR" smtClean="0"/>
              <a:t>‹#›</a:t>
            </a:fld>
            <a:endParaRPr lang="tr-TR"/>
          </a:p>
        </p:txBody>
      </p:sp>
    </p:spTree>
    <p:extLst>
      <p:ext uri="{BB962C8B-B14F-4D97-AF65-F5344CB8AC3E}">
        <p14:creationId xmlns:p14="http://schemas.microsoft.com/office/powerpoint/2010/main" val="420974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F32524-BAD3-C6AB-DCD0-87D674DF304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C0208103-DD8F-304A-FFA6-73EC3222624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7A9692F-C7E7-BCC5-8B96-62B306B04CBE}"/>
              </a:ext>
            </a:extLst>
          </p:cNvPr>
          <p:cNvSpPr>
            <a:spLocks noGrp="1"/>
          </p:cNvSpPr>
          <p:nvPr>
            <p:ph type="dt" sz="half" idx="10"/>
          </p:nvPr>
        </p:nvSpPr>
        <p:spPr/>
        <p:txBody>
          <a:bodyPr/>
          <a:lstStyle/>
          <a:p>
            <a:fld id="{A6F57BB4-20E3-40D0-B747-69131D8E73AC}" type="datetimeFigureOut">
              <a:rPr lang="tr-TR" smtClean="0"/>
              <a:t>14.09.2022</a:t>
            </a:fld>
            <a:endParaRPr lang="tr-TR"/>
          </a:p>
        </p:txBody>
      </p:sp>
      <p:sp>
        <p:nvSpPr>
          <p:cNvPr id="5" name="Alt Bilgi Yer Tutucusu 4">
            <a:extLst>
              <a:ext uri="{FF2B5EF4-FFF2-40B4-BE49-F238E27FC236}">
                <a16:creationId xmlns:a16="http://schemas.microsoft.com/office/drawing/2014/main" id="{08252088-9FD9-C405-0891-1D5BED5DB75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08E1EC8-ED3D-1FB8-D303-7981B0C90BB0}"/>
              </a:ext>
            </a:extLst>
          </p:cNvPr>
          <p:cNvSpPr>
            <a:spLocks noGrp="1"/>
          </p:cNvSpPr>
          <p:nvPr>
            <p:ph type="sldNum" sz="quarter" idx="12"/>
          </p:nvPr>
        </p:nvSpPr>
        <p:spPr/>
        <p:txBody>
          <a:bodyPr/>
          <a:lstStyle/>
          <a:p>
            <a:fld id="{E9052219-6842-48BA-BF35-274E126CDF87}" type="slidenum">
              <a:rPr lang="tr-TR" smtClean="0"/>
              <a:t>‹#›</a:t>
            </a:fld>
            <a:endParaRPr lang="tr-TR"/>
          </a:p>
        </p:txBody>
      </p:sp>
    </p:spTree>
    <p:extLst>
      <p:ext uri="{BB962C8B-B14F-4D97-AF65-F5344CB8AC3E}">
        <p14:creationId xmlns:p14="http://schemas.microsoft.com/office/powerpoint/2010/main" val="72044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E2CD1E-6D0A-75E6-22CE-5C35E81FA2E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CFE433F-785B-49F6-5FCD-E016F31B29A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C7AF90F-E534-FC10-961E-77E60B80B760}"/>
              </a:ext>
            </a:extLst>
          </p:cNvPr>
          <p:cNvSpPr>
            <a:spLocks noGrp="1"/>
          </p:cNvSpPr>
          <p:nvPr>
            <p:ph type="dt" sz="half" idx="10"/>
          </p:nvPr>
        </p:nvSpPr>
        <p:spPr/>
        <p:txBody>
          <a:bodyPr/>
          <a:lstStyle/>
          <a:p>
            <a:fld id="{A6F57BB4-20E3-40D0-B747-69131D8E73AC}" type="datetimeFigureOut">
              <a:rPr lang="tr-TR" smtClean="0"/>
              <a:t>14.09.2022</a:t>
            </a:fld>
            <a:endParaRPr lang="tr-TR"/>
          </a:p>
        </p:txBody>
      </p:sp>
      <p:sp>
        <p:nvSpPr>
          <p:cNvPr id="5" name="Alt Bilgi Yer Tutucusu 4">
            <a:extLst>
              <a:ext uri="{FF2B5EF4-FFF2-40B4-BE49-F238E27FC236}">
                <a16:creationId xmlns:a16="http://schemas.microsoft.com/office/drawing/2014/main" id="{97521F38-0395-8562-472E-B21779E27CB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6AA3D60-904D-F3A6-D726-64B229E7DD8F}"/>
              </a:ext>
            </a:extLst>
          </p:cNvPr>
          <p:cNvSpPr>
            <a:spLocks noGrp="1"/>
          </p:cNvSpPr>
          <p:nvPr>
            <p:ph type="sldNum" sz="quarter" idx="12"/>
          </p:nvPr>
        </p:nvSpPr>
        <p:spPr/>
        <p:txBody>
          <a:bodyPr/>
          <a:lstStyle/>
          <a:p>
            <a:fld id="{E9052219-6842-48BA-BF35-274E126CDF87}" type="slidenum">
              <a:rPr lang="tr-TR" smtClean="0"/>
              <a:t>‹#›</a:t>
            </a:fld>
            <a:endParaRPr lang="tr-TR"/>
          </a:p>
        </p:txBody>
      </p:sp>
    </p:spTree>
    <p:extLst>
      <p:ext uri="{BB962C8B-B14F-4D97-AF65-F5344CB8AC3E}">
        <p14:creationId xmlns:p14="http://schemas.microsoft.com/office/powerpoint/2010/main" val="33547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168608-DC01-59A4-598C-3D9B2FE0121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D12BDFC-9A8D-5545-D1C9-0E0A28F832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D081C19-6653-5C27-DB3A-B393E23CB9CE}"/>
              </a:ext>
            </a:extLst>
          </p:cNvPr>
          <p:cNvSpPr>
            <a:spLocks noGrp="1"/>
          </p:cNvSpPr>
          <p:nvPr>
            <p:ph type="dt" sz="half" idx="10"/>
          </p:nvPr>
        </p:nvSpPr>
        <p:spPr/>
        <p:txBody>
          <a:bodyPr/>
          <a:lstStyle/>
          <a:p>
            <a:fld id="{A6F57BB4-20E3-40D0-B747-69131D8E73AC}" type="datetimeFigureOut">
              <a:rPr lang="tr-TR" smtClean="0"/>
              <a:t>14.09.2022</a:t>
            </a:fld>
            <a:endParaRPr lang="tr-TR"/>
          </a:p>
        </p:txBody>
      </p:sp>
      <p:sp>
        <p:nvSpPr>
          <p:cNvPr id="5" name="Alt Bilgi Yer Tutucusu 4">
            <a:extLst>
              <a:ext uri="{FF2B5EF4-FFF2-40B4-BE49-F238E27FC236}">
                <a16:creationId xmlns:a16="http://schemas.microsoft.com/office/drawing/2014/main" id="{2A9A1C0A-6468-88BE-AE48-088ABC13C26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277197D-65F7-317E-9B0B-6EAB810FDA0C}"/>
              </a:ext>
            </a:extLst>
          </p:cNvPr>
          <p:cNvSpPr>
            <a:spLocks noGrp="1"/>
          </p:cNvSpPr>
          <p:nvPr>
            <p:ph type="sldNum" sz="quarter" idx="12"/>
          </p:nvPr>
        </p:nvSpPr>
        <p:spPr/>
        <p:txBody>
          <a:bodyPr/>
          <a:lstStyle/>
          <a:p>
            <a:fld id="{E9052219-6842-48BA-BF35-274E126CDF87}" type="slidenum">
              <a:rPr lang="tr-TR" smtClean="0"/>
              <a:t>‹#›</a:t>
            </a:fld>
            <a:endParaRPr lang="tr-TR"/>
          </a:p>
        </p:txBody>
      </p:sp>
    </p:spTree>
    <p:extLst>
      <p:ext uri="{BB962C8B-B14F-4D97-AF65-F5344CB8AC3E}">
        <p14:creationId xmlns:p14="http://schemas.microsoft.com/office/powerpoint/2010/main" val="206381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7D4412-C256-D317-5621-C6B6AF4A428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D456149-BB32-E5D6-5684-273A6FE531E8}"/>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4F1EA88-00A4-9F5E-6F85-0F092BCEC1F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1EF81B2-7EA8-8EE4-7474-0823294A257B}"/>
              </a:ext>
            </a:extLst>
          </p:cNvPr>
          <p:cNvSpPr>
            <a:spLocks noGrp="1"/>
          </p:cNvSpPr>
          <p:nvPr>
            <p:ph type="dt" sz="half" idx="10"/>
          </p:nvPr>
        </p:nvSpPr>
        <p:spPr/>
        <p:txBody>
          <a:bodyPr/>
          <a:lstStyle/>
          <a:p>
            <a:fld id="{A6F57BB4-20E3-40D0-B747-69131D8E73AC}" type="datetimeFigureOut">
              <a:rPr lang="tr-TR" smtClean="0"/>
              <a:t>14.09.2022</a:t>
            </a:fld>
            <a:endParaRPr lang="tr-TR"/>
          </a:p>
        </p:txBody>
      </p:sp>
      <p:sp>
        <p:nvSpPr>
          <p:cNvPr id="6" name="Alt Bilgi Yer Tutucusu 5">
            <a:extLst>
              <a:ext uri="{FF2B5EF4-FFF2-40B4-BE49-F238E27FC236}">
                <a16:creationId xmlns:a16="http://schemas.microsoft.com/office/drawing/2014/main" id="{10FE102D-9652-0A7E-7E8F-39F00F75B35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F493107-DE3E-827D-46FE-5177D22C6C81}"/>
              </a:ext>
            </a:extLst>
          </p:cNvPr>
          <p:cNvSpPr>
            <a:spLocks noGrp="1"/>
          </p:cNvSpPr>
          <p:nvPr>
            <p:ph type="sldNum" sz="quarter" idx="12"/>
          </p:nvPr>
        </p:nvSpPr>
        <p:spPr/>
        <p:txBody>
          <a:bodyPr/>
          <a:lstStyle/>
          <a:p>
            <a:fld id="{E9052219-6842-48BA-BF35-274E126CDF87}" type="slidenum">
              <a:rPr lang="tr-TR" smtClean="0"/>
              <a:t>‹#›</a:t>
            </a:fld>
            <a:endParaRPr lang="tr-TR"/>
          </a:p>
        </p:txBody>
      </p:sp>
    </p:spTree>
    <p:extLst>
      <p:ext uri="{BB962C8B-B14F-4D97-AF65-F5344CB8AC3E}">
        <p14:creationId xmlns:p14="http://schemas.microsoft.com/office/powerpoint/2010/main" val="1424626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80E336-2E8C-FDE2-5E75-5AA905C28EF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CE5A85E-901C-B7C0-C8BA-002C29D6C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4F55CCC-49F4-490F-75AA-407F1DDD9F4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91A7F3F-B3BB-99BB-7457-C521FD3F6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43254F6-446D-9175-32A7-AA3AC88AE58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0B388C5-77DC-3968-E686-08AE576EF12E}"/>
              </a:ext>
            </a:extLst>
          </p:cNvPr>
          <p:cNvSpPr>
            <a:spLocks noGrp="1"/>
          </p:cNvSpPr>
          <p:nvPr>
            <p:ph type="dt" sz="half" idx="10"/>
          </p:nvPr>
        </p:nvSpPr>
        <p:spPr/>
        <p:txBody>
          <a:bodyPr/>
          <a:lstStyle/>
          <a:p>
            <a:fld id="{A6F57BB4-20E3-40D0-B747-69131D8E73AC}" type="datetimeFigureOut">
              <a:rPr lang="tr-TR" smtClean="0"/>
              <a:t>14.09.2022</a:t>
            </a:fld>
            <a:endParaRPr lang="tr-TR"/>
          </a:p>
        </p:txBody>
      </p:sp>
      <p:sp>
        <p:nvSpPr>
          <p:cNvPr id="8" name="Alt Bilgi Yer Tutucusu 7">
            <a:extLst>
              <a:ext uri="{FF2B5EF4-FFF2-40B4-BE49-F238E27FC236}">
                <a16:creationId xmlns:a16="http://schemas.microsoft.com/office/drawing/2014/main" id="{11AED2E0-76C0-0C6A-675E-BB2A3CB12F7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C8A9D2C-EA0D-5879-DB3E-5303CC57215D}"/>
              </a:ext>
            </a:extLst>
          </p:cNvPr>
          <p:cNvSpPr>
            <a:spLocks noGrp="1"/>
          </p:cNvSpPr>
          <p:nvPr>
            <p:ph type="sldNum" sz="quarter" idx="12"/>
          </p:nvPr>
        </p:nvSpPr>
        <p:spPr/>
        <p:txBody>
          <a:bodyPr/>
          <a:lstStyle/>
          <a:p>
            <a:fld id="{E9052219-6842-48BA-BF35-274E126CDF87}" type="slidenum">
              <a:rPr lang="tr-TR" smtClean="0"/>
              <a:t>‹#›</a:t>
            </a:fld>
            <a:endParaRPr lang="tr-TR"/>
          </a:p>
        </p:txBody>
      </p:sp>
    </p:spTree>
    <p:extLst>
      <p:ext uri="{BB962C8B-B14F-4D97-AF65-F5344CB8AC3E}">
        <p14:creationId xmlns:p14="http://schemas.microsoft.com/office/powerpoint/2010/main" val="100937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2F6CC2-7DFB-1F83-E14C-015F6DC5757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BEEE9F7-1F3F-25C3-0F58-48CA367BC35F}"/>
              </a:ext>
            </a:extLst>
          </p:cNvPr>
          <p:cNvSpPr>
            <a:spLocks noGrp="1"/>
          </p:cNvSpPr>
          <p:nvPr>
            <p:ph type="dt" sz="half" idx="10"/>
          </p:nvPr>
        </p:nvSpPr>
        <p:spPr/>
        <p:txBody>
          <a:bodyPr/>
          <a:lstStyle/>
          <a:p>
            <a:fld id="{A6F57BB4-20E3-40D0-B747-69131D8E73AC}" type="datetimeFigureOut">
              <a:rPr lang="tr-TR" smtClean="0"/>
              <a:t>14.09.2022</a:t>
            </a:fld>
            <a:endParaRPr lang="tr-TR"/>
          </a:p>
        </p:txBody>
      </p:sp>
      <p:sp>
        <p:nvSpPr>
          <p:cNvPr id="4" name="Alt Bilgi Yer Tutucusu 3">
            <a:extLst>
              <a:ext uri="{FF2B5EF4-FFF2-40B4-BE49-F238E27FC236}">
                <a16:creationId xmlns:a16="http://schemas.microsoft.com/office/drawing/2014/main" id="{503E77EA-DD08-D75B-6B77-A334A421E64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CDAF899-652C-1A1A-1505-002A37780150}"/>
              </a:ext>
            </a:extLst>
          </p:cNvPr>
          <p:cNvSpPr>
            <a:spLocks noGrp="1"/>
          </p:cNvSpPr>
          <p:nvPr>
            <p:ph type="sldNum" sz="quarter" idx="12"/>
          </p:nvPr>
        </p:nvSpPr>
        <p:spPr/>
        <p:txBody>
          <a:bodyPr/>
          <a:lstStyle/>
          <a:p>
            <a:fld id="{E9052219-6842-48BA-BF35-274E126CDF87}" type="slidenum">
              <a:rPr lang="tr-TR" smtClean="0"/>
              <a:t>‹#›</a:t>
            </a:fld>
            <a:endParaRPr lang="tr-TR"/>
          </a:p>
        </p:txBody>
      </p:sp>
    </p:spTree>
    <p:extLst>
      <p:ext uri="{BB962C8B-B14F-4D97-AF65-F5344CB8AC3E}">
        <p14:creationId xmlns:p14="http://schemas.microsoft.com/office/powerpoint/2010/main" val="324840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790438A-07B9-042D-8F1A-6139BBBE8018}"/>
              </a:ext>
            </a:extLst>
          </p:cNvPr>
          <p:cNvSpPr>
            <a:spLocks noGrp="1"/>
          </p:cNvSpPr>
          <p:nvPr>
            <p:ph type="dt" sz="half" idx="10"/>
          </p:nvPr>
        </p:nvSpPr>
        <p:spPr/>
        <p:txBody>
          <a:bodyPr/>
          <a:lstStyle/>
          <a:p>
            <a:fld id="{A6F57BB4-20E3-40D0-B747-69131D8E73AC}" type="datetimeFigureOut">
              <a:rPr lang="tr-TR" smtClean="0"/>
              <a:t>14.09.2022</a:t>
            </a:fld>
            <a:endParaRPr lang="tr-TR"/>
          </a:p>
        </p:txBody>
      </p:sp>
      <p:sp>
        <p:nvSpPr>
          <p:cNvPr id="3" name="Alt Bilgi Yer Tutucusu 2">
            <a:extLst>
              <a:ext uri="{FF2B5EF4-FFF2-40B4-BE49-F238E27FC236}">
                <a16:creationId xmlns:a16="http://schemas.microsoft.com/office/drawing/2014/main" id="{A57EA6A9-D995-0C5B-8867-B247042DC19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19D77CE2-D8A3-5F7D-EF22-65A21F4C819F}"/>
              </a:ext>
            </a:extLst>
          </p:cNvPr>
          <p:cNvSpPr>
            <a:spLocks noGrp="1"/>
          </p:cNvSpPr>
          <p:nvPr>
            <p:ph type="sldNum" sz="quarter" idx="12"/>
          </p:nvPr>
        </p:nvSpPr>
        <p:spPr/>
        <p:txBody>
          <a:bodyPr/>
          <a:lstStyle/>
          <a:p>
            <a:fld id="{E9052219-6842-48BA-BF35-274E126CDF87}" type="slidenum">
              <a:rPr lang="tr-TR" smtClean="0"/>
              <a:t>‹#›</a:t>
            </a:fld>
            <a:endParaRPr lang="tr-TR"/>
          </a:p>
        </p:txBody>
      </p:sp>
    </p:spTree>
    <p:extLst>
      <p:ext uri="{BB962C8B-B14F-4D97-AF65-F5344CB8AC3E}">
        <p14:creationId xmlns:p14="http://schemas.microsoft.com/office/powerpoint/2010/main" val="27290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715626-2A69-E051-856E-19A87B68CA7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301F2DE-4472-277E-8AED-DCEFC5F46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72E8766-A32E-1CE5-57E9-6CDC3B016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7573180-107F-CF65-72A7-35CA7CBF6DC0}"/>
              </a:ext>
            </a:extLst>
          </p:cNvPr>
          <p:cNvSpPr>
            <a:spLocks noGrp="1"/>
          </p:cNvSpPr>
          <p:nvPr>
            <p:ph type="dt" sz="half" idx="10"/>
          </p:nvPr>
        </p:nvSpPr>
        <p:spPr/>
        <p:txBody>
          <a:bodyPr/>
          <a:lstStyle/>
          <a:p>
            <a:fld id="{A6F57BB4-20E3-40D0-B747-69131D8E73AC}" type="datetimeFigureOut">
              <a:rPr lang="tr-TR" smtClean="0"/>
              <a:t>14.09.2022</a:t>
            </a:fld>
            <a:endParaRPr lang="tr-TR"/>
          </a:p>
        </p:txBody>
      </p:sp>
      <p:sp>
        <p:nvSpPr>
          <p:cNvPr id="6" name="Alt Bilgi Yer Tutucusu 5">
            <a:extLst>
              <a:ext uri="{FF2B5EF4-FFF2-40B4-BE49-F238E27FC236}">
                <a16:creationId xmlns:a16="http://schemas.microsoft.com/office/drawing/2014/main" id="{BFED6470-B3D4-E873-4407-C706A2830BF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A7974F2-A8AC-2B5A-356F-98C103604E4A}"/>
              </a:ext>
            </a:extLst>
          </p:cNvPr>
          <p:cNvSpPr>
            <a:spLocks noGrp="1"/>
          </p:cNvSpPr>
          <p:nvPr>
            <p:ph type="sldNum" sz="quarter" idx="12"/>
          </p:nvPr>
        </p:nvSpPr>
        <p:spPr/>
        <p:txBody>
          <a:bodyPr/>
          <a:lstStyle/>
          <a:p>
            <a:fld id="{E9052219-6842-48BA-BF35-274E126CDF87}" type="slidenum">
              <a:rPr lang="tr-TR" smtClean="0"/>
              <a:t>‹#›</a:t>
            </a:fld>
            <a:endParaRPr lang="tr-TR"/>
          </a:p>
        </p:txBody>
      </p:sp>
    </p:spTree>
    <p:extLst>
      <p:ext uri="{BB962C8B-B14F-4D97-AF65-F5344CB8AC3E}">
        <p14:creationId xmlns:p14="http://schemas.microsoft.com/office/powerpoint/2010/main" val="423730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DC5678-B9EB-8B79-665C-FC00B0B7741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CA81D0F-8152-ECF2-9176-88B61AE8B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335A459-C773-AD19-59E0-ACBB3660C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6DF4D93-673C-99B0-A7A9-1A1834551C9D}"/>
              </a:ext>
            </a:extLst>
          </p:cNvPr>
          <p:cNvSpPr>
            <a:spLocks noGrp="1"/>
          </p:cNvSpPr>
          <p:nvPr>
            <p:ph type="dt" sz="half" idx="10"/>
          </p:nvPr>
        </p:nvSpPr>
        <p:spPr/>
        <p:txBody>
          <a:bodyPr/>
          <a:lstStyle/>
          <a:p>
            <a:fld id="{A6F57BB4-20E3-40D0-B747-69131D8E73AC}" type="datetimeFigureOut">
              <a:rPr lang="tr-TR" smtClean="0"/>
              <a:t>14.09.2022</a:t>
            </a:fld>
            <a:endParaRPr lang="tr-TR"/>
          </a:p>
        </p:txBody>
      </p:sp>
      <p:sp>
        <p:nvSpPr>
          <p:cNvPr id="6" name="Alt Bilgi Yer Tutucusu 5">
            <a:extLst>
              <a:ext uri="{FF2B5EF4-FFF2-40B4-BE49-F238E27FC236}">
                <a16:creationId xmlns:a16="http://schemas.microsoft.com/office/drawing/2014/main" id="{7D606E5C-4829-C446-7DE2-F7251D0BF4C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EAFB3F9-5102-6C1C-7C1C-5EE1FD88C180}"/>
              </a:ext>
            </a:extLst>
          </p:cNvPr>
          <p:cNvSpPr>
            <a:spLocks noGrp="1"/>
          </p:cNvSpPr>
          <p:nvPr>
            <p:ph type="sldNum" sz="quarter" idx="12"/>
          </p:nvPr>
        </p:nvSpPr>
        <p:spPr/>
        <p:txBody>
          <a:bodyPr/>
          <a:lstStyle/>
          <a:p>
            <a:fld id="{E9052219-6842-48BA-BF35-274E126CDF87}" type="slidenum">
              <a:rPr lang="tr-TR" smtClean="0"/>
              <a:t>‹#›</a:t>
            </a:fld>
            <a:endParaRPr lang="tr-TR"/>
          </a:p>
        </p:txBody>
      </p:sp>
    </p:spTree>
    <p:extLst>
      <p:ext uri="{BB962C8B-B14F-4D97-AF65-F5344CB8AC3E}">
        <p14:creationId xmlns:p14="http://schemas.microsoft.com/office/powerpoint/2010/main" val="414207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DF79508-16C9-E334-6DF7-C947C2697E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49DCBC8-D2EA-3469-4977-69C763C31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C9FAAA0-4E83-BD99-E8E3-EDCC8A2A6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57BB4-20E3-40D0-B747-69131D8E73AC}" type="datetimeFigureOut">
              <a:rPr lang="tr-TR" smtClean="0"/>
              <a:t>14.09.2022</a:t>
            </a:fld>
            <a:endParaRPr lang="tr-TR"/>
          </a:p>
        </p:txBody>
      </p:sp>
      <p:sp>
        <p:nvSpPr>
          <p:cNvPr id="5" name="Alt Bilgi Yer Tutucusu 4">
            <a:extLst>
              <a:ext uri="{FF2B5EF4-FFF2-40B4-BE49-F238E27FC236}">
                <a16:creationId xmlns:a16="http://schemas.microsoft.com/office/drawing/2014/main" id="{8F6074A6-1BB8-A238-AA31-629874361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0331CFB2-D6BC-6ED9-C12A-4DCCF68C6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52219-6842-48BA-BF35-274E126CDF87}" type="slidenum">
              <a:rPr lang="tr-TR" smtClean="0"/>
              <a:t>‹#›</a:t>
            </a:fld>
            <a:endParaRPr lang="tr-TR"/>
          </a:p>
        </p:txBody>
      </p:sp>
    </p:spTree>
    <p:extLst>
      <p:ext uri="{BB962C8B-B14F-4D97-AF65-F5344CB8AC3E}">
        <p14:creationId xmlns:p14="http://schemas.microsoft.com/office/powerpoint/2010/main" val="47046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nsights.stackoverflow.com/survey/2018/#work-version-contro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hyperlink" Target="https://venturebeat.com/2018/11/08/github-passes-100-million-repositori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5317B7-59C0-F457-7715-043413057E08}"/>
              </a:ext>
            </a:extLst>
          </p:cNvPr>
          <p:cNvSpPr>
            <a:spLocks noGrp="1"/>
          </p:cNvSpPr>
          <p:nvPr>
            <p:ph type="ctrTitle"/>
          </p:nvPr>
        </p:nvSpPr>
        <p:spPr>
          <a:xfrm>
            <a:off x="3031000" y="3534508"/>
            <a:ext cx="5961185" cy="2387600"/>
          </a:xfrm>
        </p:spPr>
        <p:txBody>
          <a:bodyPr>
            <a:normAutofit/>
          </a:bodyPr>
          <a:lstStyle/>
          <a:p>
            <a:r>
              <a:rPr lang="tr-TR" sz="2800" b="1" kern="1800" dirty="0" err="1">
                <a:solidFill>
                  <a:srgbClr val="2F1C6A"/>
                </a:solidFill>
                <a:effectLst/>
                <a:latin typeface="Arial" panose="020B0604020202020204" pitchFamily="34" charset="0"/>
                <a:ea typeface="Times New Roman" panose="02020603050405020304" pitchFamily="18" charset="0"/>
              </a:rPr>
              <a:t>GitHub</a:t>
            </a:r>
            <a:r>
              <a:rPr lang="tr-TR" sz="2800" b="1" kern="1800" dirty="0">
                <a:solidFill>
                  <a:srgbClr val="2F1C6A"/>
                </a:solidFill>
                <a:effectLst/>
                <a:latin typeface="Arial" panose="020B0604020202020204" pitchFamily="34" charset="0"/>
                <a:ea typeface="Times New Roman" panose="02020603050405020304" pitchFamily="18" charset="0"/>
              </a:rPr>
              <a:t> Nedir ve Nasıl Kullanılır? </a:t>
            </a:r>
            <a:endParaRPr lang="tr-TR" sz="8000" dirty="0"/>
          </a:p>
        </p:txBody>
      </p:sp>
      <p:pic>
        <p:nvPicPr>
          <p:cNvPr id="4" name="Resim 3" descr="GitHub Nedir ve Nasıl Kullanılır? 2022’de Bilmeniz Gereken Her Şey">
            <a:extLst>
              <a:ext uri="{FF2B5EF4-FFF2-40B4-BE49-F238E27FC236}">
                <a16:creationId xmlns:a16="http://schemas.microsoft.com/office/drawing/2014/main" id="{49437B1F-2347-DCF8-7F6A-EC960806C0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1233" y="784726"/>
            <a:ext cx="5760720" cy="3599815"/>
          </a:xfrm>
          <a:prstGeom prst="rect">
            <a:avLst/>
          </a:prstGeom>
          <a:noFill/>
          <a:ln>
            <a:noFill/>
          </a:ln>
        </p:spPr>
      </p:pic>
    </p:spTree>
    <p:extLst>
      <p:ext uri="{BB962C8B-B14F-4D97-AF65-F5344CB8AC3E}">
        <p14:creationId xmlns:p14="http://schemas.microsoft.com/office/powerpoint/2010/main" val="122628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4C3C01-8CE5-963A-21A2-9A06A6FC1133}"/>
              </a:ext>
            </a:extLst>
          </p:cNvPr>
          <p:cNvSpPr>
            <a:spLocks noGrp="1"/>
          </p:cNvSpPr>
          <p:nvPr>
            <p:ph type="title"/>
          </p:nvPr>
        </p:nvSpPr>
        <p:spPr/>
        <p:txBody>
          <a:bodyPr>
            <a:normAutofit/>
          </a:bodyPr>
          <a:lstStyle/>
          <a:p>
            <a:r>
              <a:rPr lang="tr-TR" sz="2800" b="1" i="0" dirty="0" err="1">
                <a:solidFill>
                  <a:schemeClr val="accent1">
                    <a:lumMod val="75000"/>
                  </a:schemeClr>
                </a:solidFill>
                <a:effectLst/>
                <a:latin typeface="+mn-lt"/>
              </a:rPr>
              <a:t>Readme</a:t>
            </a:r>
            <a:r>
              <a:rPr lang="tr-TR" sz="2800" b="1" i="0" dirty="0">
                <a:solidFill>
                  <a:schemeClr val="accent1">
                    <a:lumMod val="75000"/>
                  </a:schemeClr>
                </a:solidFill>
                <a:effectLst/>
                <a:latin typeface="+mn-lt"/>
              </a:rPr>
              <a:t> Dosyası</a:t>
            </a:r>
            <a:endParaRPr lang="tr-TR" sz="2800" dirty="0">
              <a:solidFill>
                <a:schemeClr val="accent1">
                  <a:lumMod val="75000"/>
                </a:schemeClr>
              </a:solidFill>
              <a:latin typeface="+mn-lt"/>
            </a:endParaRPr>
          </a:p>
        </p:txBody>
      </p:sp>
      <p:sp>
        <p:nvSpPr>
          <p:cNvPr id="3" name="İçerik Yer Tutucusu 2">
            <a:extLst>
              <a:ext uri="{FF2B5EF4-FFF2-40B4-BE49-F238E27FC236}">
                <a16:creationId xmlns:a16="http://schemas.microsoft.com/office/drawing/2014/main" id="{623E6880-5C7B-5CF9-193E-A495A1823E05}"/>
              </a:ext>
            </a:extLst>
          </p:cNvPr>
          <p:cNvSpPr>
            <a:spLocks noGrp="1"/>
          </p:cNvSpPr>
          <p:nvPr>
            <p:ph idx="1"/>
          </p:nvPr>
        </p:nvSpPr>
        <p:spPr>
          <a:xfrm>
            <a:off x="583223" y="1843210"/>
            <a:ext cx="10515600" cy="4351338"/>
          </a:xfrm>
        </p:spPr>
        <p:txBody>
          <a:bodyPr/>
          <a:lstStyle/>
          <a:p>
            <a:pPr algn="l"/>
            <a:r>
              <a:rPr lang="tr-TR" sz="2000" b="0" i="0" dirty="0">
                <a:solidFill>
                  <a:srgbClr val="252525"/>
                </a:solidFill>
                <a:effectLst/>
                <a:latin typeface="Roboto" panose="02000000000000000000" pitchFamily="2" charset="0"/>
              </a:rPr>
              <a:t>README, genellikle bir ziyaretçinin deponuzu ziyaret ederken göreceği ilk öğedir. README dosyaları genellikle aşağıdakilerle ilgili bilgileri içerir:</a:t>
            </a:r>
          </a:p>
          <a:p>
            <a:pPr algn="l"/>
            <a:r>
              <a:rPr lang="tr-TR" sz="2000" b="0" i="0" dirty="0">
                <a:solidFill>
                  <a:srgbClr val="252525"/>
                </a:solidFill>
                <a:effectLst/>
                <a:latin typeface="Roboto" panose="02000000000000000000" pitchFamily="2" charset="0"/>
              </a:rPr>
              <a:t>Proje ne yapar </a:t>
            </a:r>
          </a:p>
          <a:p>
            <a:pPr algn="l"/>
            <a:r>
              <a:rPr lang="tr-TR" sz="2000" b="0" i="0" dirty="0">
                <a:solidFill>
                  <a:srgbClr val="252525"/>
                </a:solidFill>
                <a:effectLst/>
                <a:latin typeface="Roboto" panose="02000000000000000000" pitchFamily="2" charset="0"/>
              </a:rPr>
              <a:t>Proje neden faydalıdır </a:t>
            </a:r>
          </a:p>
          <a:p>
            <a:pPr algn="l"/>
            <a:r>
              <a:rPr lang="tr-TR" sz="2000" b="0" i="0" dirty="0">
                <a:solidFill>
                  <a:srgbClr val="252525"/>
                </a:solidFill>
                <a:effectLst/>
                <a:latin typeface="Roboto" panose="02000000000000000000" pitchFamily="2" charset="0"/>
              </a:rPr>
              <a:t>Kullanıcılar projeye nasıl başlayabilir </a:t>
            </a:r>
          </a:p>
          <a:p>
            <a:pPr algn="l"/>
            <a:r>
              <a:rPr lang="tr-TR" sz="2000" b="0" i="0" dirty="0">
                <a:solidFill>
                  <a:srgbClr val="252525"/>
                </a:solidFill>
                <a:effectLst/>
                <a:latin typeface="Roboto" panose="02000000000000000000" pitchFamily="2" charset="0"/>
              </a:rPr>
              <a:t>Kullanıcılar projenizle ilgili nereden yardım alabilir </a:t>
            </a:r>
          </a:p>
          <a:p>
            <a:pPr algn="l"/>
            <a:r>
              <a:rPr lang="tr-TR" sz="2000" b="0" i="0" dirty="0">
                <a:solidFill>
                  <a:srgbClr val="252525"/>
                </a:solidFill>
                <a:effectLst/>
                <a:latin typeface="Roboto" panose="02000000000000000000" pitchFamily="2" charset="0"/>
              </a:rPr>
              <a:t>Projeyi kim yürütür ve kimlere katkıda bulunur</a:t>
            </a:r>
          </a:p>
          <a:p>
            <a:pPr marL="0" indent="0">
              <a:buNone/>
            </a:pPr>
            <a:endParaRPr lang="tr-TR" dirty="0"/>
          </a:p>
        </p:txBody>
      </p:sp>
    </p:spTree>
    <p:extLst>
      <p:ext uri="{BB962C8B-B14F-4D97-AF65-F5344CB8AC3E}">
        <p14:creationId xmlns:p14="http://schemas.microsoft.com/office/powerpoint/2010/main" val="281967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A394AE-9872-5F5B-5CB2-39DB4641470F}"/>
              </a:ext>
            </a:extLst>
          </p:cNvPr>
          <p:cNvSpPr>
            <a:spLocks noGrp="1"/>
          </p:cNvSpPr>
          <p:nvPr>
            <p:ph type="title"/>
          </p:nvPr>
        </p:nvSpPr>
        <p:spPr/>
        <p:txBody>
          <a:bodyPr/>
          <a:lstStyle/>
          <a:p>
            <a:r>
              <a:rPr lang="tr-TR" sz="2400" b="1" dirty="0" err="1">
                <a:solidFill>
                  <a:srgbClr val="2F1C6A"/>
                </a:solidFill>
                <a:latin typeface="Arial" panose="020B0604020202020204" pitchFamily="34" charset="0"/>
                <a:ea typeface="Times New Roman" panose="02020603050405020304" pitchFamily="18" charset="0"/>
                <a:cs typeface="Times New Roman" panose="02020603050405020304" pitchFamily="18" charset="0"/>
              </a:rPr>
              <a:t>GitHub</a:t>
            </a:r>
            <a:r>
              <a:rPr lang="tr-TR" sz="2400" b="1" dirty="0">
                <a:solidFill>
                  <a:srgbClr val="2F1C6A"/>
                </a:solidFill>
                <a:latin typeface="Arial" panose="020B0604020202020204" pitchFamily="34" charset="0"/>
                <a:ea typeface="Times New Roman" panose="02020603050405020304" pitchFamily="18" charset="0"/>
                <a:cs typeface="Times New Roman" panose="02020603050405020304" pitchFamily="18" charset="0"/>
              </a:rPr>
              <a:t> Dalları (</a:t>
            </a:r>
            <a:r>
              <a:rPr lang="tr-TR" sz="2400" b="1" dirty="0" err="1">
                <a:solidFill>
                  <a:srgbClr val="2F1C6A"/>
                </a:solidFill>
                <a:latin typeface="Arial" panose="020B0604020202020204" pitchFamily="34" charset="0"/>
                <a:ea typeface="Times New Roman" panose="02020603050405020304" pitchFamily="18" charset="0"/>
                <a:cs typeface="Times New Roman" panose="02020603050405020304" pitchFamily="18" charset="0"/>
              </a:rPr>
              <a:t>Brances</a:t>
            </a:r>
            <a:r>
              <a:rPr lang="tr-TR" sz="2400" b="1" dirty="0">
                <a:solidFill>
                  <a:srgbClr val="2F1C6A"/>
                </a:solidFill>
                <a:latin typeface="Arial" panose="020B0604020202020204" pitchFamily="34" charset="0"/>
                <a:ea typeface="Times New Roman" panose="02020603050405020304" pitchFamily="18" charset="0"/>
                <a:cs typeface="Times New Roman" panose="02020603050405020304" pitchFamily="18" charset="0"/>
              </a:rPr>
              <a:t>)</a:t>
            </a:r>
            <a:br>
              <a:rPr lang="tr-TR" dirty="0">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565BCF9E-3C0A-5A7D-0C15-A45FD3CAAE46}"/>
              </a:ext>
            </a:extLst>
          </p:cNvPr>
          <p:cNvSpPr>
            <a:spLocks noGrp="1"/>
          </p:cNvSpPr>
          <p:nvPr>
            <p:ph idx="1"/>
          </p:nvPr>
        </p:nvSpPr>
        <p:spPr>
          <a:xfrm>
            <a:off x="556846" y="1394802"/>
            <a:ext cx="10515600" cy="4351338"/>
          </a:xfrm>
        </p:spPr>
        <p:txBody>
          <a:bodyPr>
            <a:normAutofit/>
          </a:bodyPr>
          <a:lstStyle/>
          <a:p>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Dallar oluşturarak bir ana projenin farklı versiyonlarını oluşturursunuz. Bir geliştirici, çalışma dalında proje değişiklikleri yaparak, entegre edildiğinde ana projeyi nasıl etkileyeceğini görebilir.</a:t>
            </a:r>
          </a:p>
          <a:p>
            <a:pPr marL="0" indent="0">
              <a:buNone/>
            </a:pP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Aft>
                <a:spcPts val="800"/>
              </a:spcAft>
            </a:pPr>
            <a:r>
              <a:rPr lang="tr-TR" sz="20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Branch</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deponuzun bir kopyasıdır. </a:t>
            </a:r>
            <a:r>
              <a:rPr lang="tr-TR" sz="20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Branch’i</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diğerlerinden ayrı bir geliştirme yapmak istediğiniz zaman kullanabilirsiniz.</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Aft>
                <a:spcPts val="800"/>
              </a:spcAft>
            </a:pPr>
            <a:r>
              <a:rPr lang="tr-TR" sz="20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Branch</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üzerinde çalışmak merkezi </a:t>
            </a:r>
            <a:r>
              <a:rPr lang="tr-TR" sz="20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repository’yi</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veya öbür </a:t>
            </a:r>
            <a:r>
              <a:rPr lang="tr-TR" sz="20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branchleri</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etkilemez. İşiniz bittiğinde, </a:t>
            </a:r>
            <a:r>
              <a:rPr lang="tr-TR" sz="20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pull</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20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request’i</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kullanarak </a:t>
            </a:r>
            <a:r>
              <a:rPr lang="tr-TR" sz="20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branch’inizi</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öbür </a:t>
            </a:r>
            <a:r>
              <a:rPr lang="tr-TR" sz="20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branch’lerle</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ve merkezi repo ile birleştirebilirsiniz.</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4318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3134A-AC01-756D-A912-66846EF3B799}"/>
              </a:ext>
            </a:extLst>
          </p:cNvPr>
          <p:cNvSpPr>
            <a:spLocks noGrp="1"/>
          </p:cNvSpPr>
          <p:nvPr>
            <p:ph type="title"/>
          </p:nvPr>
        </p:nvSpPr>
        <p:spPr/>
        <p:txBody>
          <a:bodyPr>
            <a:normAutofit/>
          </a:bodyPr>
          <a:lstStyle/>
          <a:p>
            <a:r>
              <a:rPr lang="tr-TR" sz="2400" b="1" dirty="0" err="1">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GitHub</a:t>
            </a:r>
            <a:r>
              <a:rPr lang="tr-TR" sz="24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2400" b="1" dirty="0" err="1">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Commit’leri</a:t>
            </a:r>
            <a:r>
              <a:rPr lang="tr-TR" sz="24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 Nedir? (Gönderiler)</a:t>
            </a:r>
            <a:endParaRPr lang="tr-TR" sz="2400" dirty="0"/>
          </a:p>
        </p:txBody>
      </p:sp>
      <p:sp>
        <p:nvSpPr>
          <p:cNvPr id="3" name="İçerik Yer Tutucusu 2">
            <a:extLst>
              <a:ext uri="{FF2B5EF4-FFF2-40B4-BE49-F238E27FC236}">
                <a16:creationId xmlns:a16="http://schemas.microsoft.com/office/drawing/2014/main" id="{1A9B3977-A092-AE3C-6156-3B26EFA08A90}"/>
              </a:ext>
            </a:extLst>
          </p:cNvPr>
          <p:cNvSpPr>
            <a:spLocks noGrp="1"/>
          </p:cNvSpPr>
          <p:nvPr>
            <p:ph idx="1"/>
          </p:nvPr>
        </p:nvSpPr>
        <p:spPr>
          <a:xfrm>
            <a:off x="624253" y="1925515"/>
            <a:ext cx="9557240" cy="4163524"/>
          </a:xfrm>
        </p:spPr>
        <p:txBody>
          <a:bodyPr/>
          <a:lstStyle/>
          <a:p>
            <a:pPr>
              <a:lnSpc>
                <a:spcPts val="2400"/>
              </a:lnSpc>
              <a:spcAft>
                <a:spcPts val="800"/>
              </a:spcAft>
            </a:pP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Gönderilenler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Commits</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GitHub’da</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kaydedilen değişikliklere denir. Özellik dalının dosyasını her değiştirdiğinizde, saklamak için </a:t>
            </a:r>
            <a:r>
              <a:rPr lang="tr-TR" sz="1800" b="1"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Commit</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etmeniz gerekir. </a:t>
            </a:r>
          </a:p>
          <a:p>
            <a:pPr>
              <a:lnSpc>
                <a:spcPts val="2400"/>
              </a:lnSpc>
              <a:spcAft>
                <a:spcPts val="800"/>
              </a:spcAft>
            </a:pP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Bitirdiğinizde, yapılan değişikliklerin kısa bir açıklamasını yazın. </a:t>
            </a:r>
            <a:r>
              <a:rPr lang="tr-TR" sz="1800" b="1"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Commit</a:t>
            </a:r>
            <a:r>
              <a:rPr lang="tr-TR" sz="1800" b="1"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1800" b="1"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Changes</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‘a</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(Değişiklikleri Gönder) tıklayın.</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2400"/>
              </a:lnSpc>
              <a:spcAft>
                <a:spcPts val="800"/>
              </a:spcAft>
              <a:buNone/>
            </a:pPr>
            <a:endPar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330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D429DA-B536-7386-C498-8BC1608D7E61}"/>
              </a:ext>
            </a:extLst>
          </p:cNvPr>
          <p:cNvSpPr>
            <a:spLocks noGrp="1"/>
          </p:cNvSpPr>
          <p:nvPr>
            <p:ph type="title"/>
          </p:nvPr>
        </p:nvSpPr>
        <p:spPr/>
        <p:txBody>
          <a:bodyPr>
            <a:normAutofit/>
          </a:bodyPr>
          <a:lstStyle/>
          <a:p>
            <a:br>
              <a:rPr lang="tr-TR" sz="24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br>
            <a:r>
              <a:rPr lang="tr-TR" sz="2400" b="1" dirty="0" err="1">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GitHub</a:t>
            </a:r>
            <a:r>
              <a:rPr lang="tr-TR" sz="24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 Çekme İstekleri (</a:t>
            </a:r>
            <a:r>
              <a:rPr lang="tr-TR" sz="2400" b="1" dirty="0" err="1">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Pull</a:t>
            </a:r>
            <a:r>
              <a:rPr lang="tr-TR" sz="24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2400" b="1" dirty="0" err="1">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Requests</a:t>
            </a:r>
            <a:r>
              <a:rPr lang="tr-TR" sz="24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 Oluşturma</a:t>
            </a:r>
            <a:br>
              <a:rPr lang="tr-TR" sz="2400" dirty="0">
                <a:effectLst/>
                <a:latin typeface="Calibri" panose="020F0502020204030204" pitchFamily="34" charset="0"/>
                <a:ea typeface="Calibri" panose="020F0502020204030204" pitchFamily="34" charset="0"/>
                <a:cs typeface="Times New Roman" panose="02020603050405020304" pitchFamily="18" charset="0"/>
              </a:rPr>
            </a:br>
            <a:endParaRPr lang="tr-TR" sz="2400" dirty="0"/>
          </a:p>
        </p:txBody>
      </p:sp>
      <p:sp>
        <p:nvSpPr>
          <p:cNvPr id="3" name="İçerik Yer Tutucusu 2">
            <a:extLst>
              <a:ext uri="{FF2B5EF4-FFF2-40B4-BE49-F238E27FC236}">
                <a16:creationId xmlns:a16="http://schemas.microsoft.com/office/drawing/2014/main" id="{D7871D0F-12E6-C05E-CE48-7212035DDBA1}"/>
              </a:ext>
            </a:extLst>
          </p:cNvPr>
          <p:cNvSpPr>
            <a:spLocks noGrp="1"/>
          </p:cNvSpPr>
          <p:nvPr>
            <p:ph idx="1"/>
          </p:nvPr>
        </p:nvSpPr>
        <p:spPr>
          <a:xfrm>
            <a:off x="600808" y="1825625"/>
            <a:ext cx="10515600" cy="4351338"/>
          </a:xfrm>
        </p:spPr>
        <p:txBody>
          <a:bodyPr/>
          <a:lstStyle/>
          <a:p>
            <a:pPr>
              <a:lnSpc>
                <a:spcPts val="2400"/>
              </a:lnSpc>
              <a:spcAft>
                <a:spcPts val="800"/>
              </a:spcAft>
            </a:pPr>
            <a:r>
              <a:rPr lang="tr-TR" sz="1800" b="1"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Pull</a:t>
            </a:r>
            <a:r>
              <a:rPr lang="tr-TR" sz="1800" b="1"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1800" b="1"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request</a:t>
            </a:r>
            <a:r>
              <a:rPr lang="tr-TR" sz="1800" b="1"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projenizde birlikte çalıştığınız kişileri bir dalda yaptığınız değişikliği ana depoya gönderdiğinize dair bilgilendirdiğiniz anlamına gelmekte. Bu depo, katkıda bulunanları kabul edebilir veya reddedebilir.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Aft>
                <a:spcPts val="800"/>
              </a:spcAft>
            </a:pP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Pull</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request</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(Çekme İstekleri) açıldığında, çalışmanızı birlikte çalıştığınız kişilerle tartışabilir ve gözden geçirebilirsiniz.</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183844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18E725-AED3-A6FD-5395-77B315C9E195}"/>
              </a:ext>
            </a:extLst>
          </p:cNvPr>
          <p:cNvSpPr>
            <a:spLocks noGrp="1"/>
          </p:cNvSpPr>
          <p:nvPr>
            <p:ph type="title"/>
          </p:nvPr>
        </p:nvSpPr>
        <p:spPr/>
        <p:txBody>
          <a:bodyPr/>
          <a:lstStyle/>
          <a:p>
            <a:r>
              <a:rPr lang="tr-TR" sz="24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Bir </a:t>
            </a:r>
            <a:r>
              <a:rPr lang="tr-TR" sz="2400" b="1" dirty="0" err="1">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Repository’i</a:t>
            </a:r>
            <a:r>
              <a:rPr lang="tr-TR" sz="24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2400" b="1" dirty="0" err="1">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Çatallamak</a:t>
            </a:r>
            <a:r>
              <a:rPr lang="tr-TR" sz="24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2400" b="1" dirty="0" err="1">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Forking</a:t>
            </a:r>
            <a:r>
              <a:rPr lang="tr-TR" sz="24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D23D19F0-1854-4EE4-F993-6A28AF6A11B2}"/>
              </a:ext>
            </a:extLst>
          </p:cNvPr>
          <p:cNvSpPr>
            <a:spLocks noGrp="1"/>
          </p:cNvSpPr>
          <p:nvPr>
            <p:ph idx="1"/>
          </p:nvPr>
        </p:nvSpPr>
        <p:spPr>
          <a:xfrm>
            <a:off x="609600" y="1421178"/>
            <a:ext cx="10515600" cy="4794983"/>
          </a:xfrm>
        </p:spPr>
        <p:txBody>
          <a:bodyPr/>
          <a:lstStyle/>
          <a:p>
            <a:pPr>
              <a:lnSpc>
                <a:spcPts val="2400"/>
              </a:lnSpc>
              <a:spcAft>
                <a:spcPts val="800"/>
              </a:spcAft>
            </a:pP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Bir repoyu/depoyu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çatallamak</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var olan depo üzerinde yeni bir proje yapmanız anlamına geliyor. Basitçe, bir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repo’yu</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çatallamak</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var olan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repository’i</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kopyalayıp, ihtiyacınız olan değişiklikleri yapıp yeni versiyonu yeni bir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repository</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olarak depolamanız ve buna ‘benim projem’ demeniz oluyor.</a:t>
            </a:r>
          </a:p>
          <a:p>
            <a:pPr marL="0" indent="0">
              <a:lnSpc>
                <a:spcPts val="2400"/>
              </a:lnSpc>
              <a:spcAft>
                <a:spcPts val="800"/>
              </a:spcAft>
              <a:buNone/>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Aft>
                <a:spcPts val="800"/>
              </a:spcAft>
            </a:pP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Bu, proje geliştirimini destekleyen muhteşem bir özellik. Çünkü, bu,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tamamiyle</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yeni bir proje olmakla birlikte, merkezi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repository’i</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etkilememektir. Eğer ‘ana’ proje güncellendiyse, güncellemeyi ayrıca halihazırdaki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fork’unuza</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da uygulayabilirsiniz.</a:t>
            </a:r>
          </a:p>
          <a:p>
            <a:pPr marL="0" indent="0">
              <a:lnSpc>
                <a:spcPts val="2400"/>
              </a:lnSpc>
              <a:spcAft>
                <a:spcPts val="800"/>
              </a:spcAft>
              <a:buNone/>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Aft>
                <a:spcPts val="800"/>
              </a:spcAft>
            </a:pP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GitHub’da</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bir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repository’i</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çatallamak</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için aşağıdaki adımları takip edin:</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172901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EB9DBF-5494-AFDB-796E-85FD270CCA06}"/>
              </a:ext>
            </a:extLst>
          </p:cNvPr>
          <p:cNvSpPr>
            <a:spLocks noGrp="1"/>
          </p:cNvSpPr>
          <p:nvPr>
            <p:ph type="title"/>
          </p:nvPr>
        </p:nvSpPr>
        <p:spPr>
          <a:xfrm>
            <a:off x="228600" y="0"/>
            <a:ext cx="10515600" cy="1325563"/>
          </a:xfrm>
        </p:spPr>
        <p:txBody>
          <a:bodyPr>
            <a:normAutofit/>
          </a:bodyPr>
          <a:lstStyle/>
          <a:p>
            <a:r>
              <a:rPr lang="tr-TR" sz="28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  Git Nedir?</a:t>
            </a:r>
            <a:endParaRPr lang="tr-TR" sz="6000" dirty="0"/>
          </a:p>
        </p:txBody>
      </p:sp>
      <p:sp>
        <p:nvSpPr>
          <p:cNvPr id="3" name="İçerik Yer Tutucusu 2">
            <a:extLst>
              <a:ext uri="{FF2B5EF4-FFF2-40B4-BE49-F238E27FC236}">
                <a16:creationId xmlns:a16="http://schemas.microsoft.com/office/drawing/2014/main" id="{5CE88238-A565-4541-A76D-E677A5E56A1D}"/>
              </a:ext>
            </a:extLst>
          </p:cNvPr>
          <p:cNvSpPr>
            <a:spLocks noGrp="1"/>
          </p:cNvSpPr>
          <p:nvPr>
            <p:ph idx="1"/>
          </p:nvPr>
        </p:nvSpPr>
        <p:spPr>
          <a:xfrm>
            <a:off x="228600" y="1450730"/>
            <a:ext cx="11221915" cy="5205047"/>
          </a:xfrm>
        </p:spPr>
        <p:txBody>
          <a:bodyPr>
            <a:normAutofit/>
          </a:bodyPr>
          <a:lstStyle/>
          <a:p>
            <a:pPr>
              <a:lnSpc>
                <a:spcPts val="2400"/>
              </a:lnSpc>
              <a:spcAft>
                <a:spcPts val="800"/>
              </a:spcAft>
            </a:pP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Git, 2005 yılında başlatılan ve piyasadaki en popüler </a:t>
            </a:r>
            <a:r>
              <a:rPr lang="tr-TR" sz="2000" b="1"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versiyon kontrol sistemlerinden </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biri haline gelen açık kaynaklı bir projedir. </a:t>
            </a:r>
            <a:r>
              <a:rPr lang="tr-TR" sz="2000" b="1" u="sng" spc="25" dirty="0">
                <a:solidFill>
                  <a:srgbClr val="6747C7"/>
                </a:solidFill>
                <a:effectLst/>
                <a:latin typeface="Arial" panose="020B0604020202020204" pitchFamily="34" charset="0"/>
                <a:ea typeface="Times New Roman" panose="02020603050405020304" pitchFamily="18" charset="0"/>
                <a:cs typeface="Times New Roman" panose="02020603050405020304" pitchFamily="18" charset="0"/>
                <a:hlinkClick r:id="rId2"/>
              </a:rPr>
              <a:t>Geliştiricilerin %87’sinden fazlası</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projeleri için </a:t>
            </a:r>
            <a:r>
              <a:rPr lang="tr-TR" sz="20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Git’i</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kullanır.</a:t>
            </a:r>
          </a:p>
          <a:p>
            <a:pPr marL="0" indent="0">
              <a:lnSpc>
                <a:spcPts val="2400"/>
              </a:lnSpc>
              <a:spcAft>
                <a:spcPts val="800"/>
              </a:spcAft>
              <a:buNone/>
            </a:pP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Aft>
                <a:spcPts val="800"/>
              </a:spcAft>
            </a:pP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Dağıtılmış bir sürüm kontrol sistemidir. Yani, erişim izni verilen ekipteki herhangi bir geliştirici, Git komut satırı araçlarını (</a:t>
            </a:r>
            <a:r>
              <a:rPr lang="tr-TR" sz="2000" b="1" u="sng" spc="25" dirty="0">
                <a:solidFill>
                  <a:srgbClr val="6747C7"/>
                </a:solidFill>
                <a:latin typeface="Arial" panose="020B0604020202020204" pitchFamily="34" charset="0"/>
                <a:ea typeface="Times New Roman" panose="02020603050405020304" pitchFamily="18" charset="0"/>
                <a:cs typeface="Times New Roman" panose="02020603050405020304" pitchFamily="18" charset="0"/>
              </a:rPr>
              <a:t>Git </a:t>
            </a:r>
            <a:r>
              <a:rPr lang="tr-TR" sz="2000" b="1" u="sng" spc="25" dirty="0" err="1">
                <a:solidFill>
                  <a:srgbClr val="6747C7"/>
                </a:solidFill>
                <a:latin typeface="Arial" panose="020B0604020202020204" pitchFamily="34" charset="0"/>
                <a:ea typeface="Times New Roman" panose="02020603050405020304" pitchFamily="18" charset="0"/>
                <a:cs typeface="Times New Roman" panose="02020603050405020304" pitchFamily="18" charset="0"/>
              </a:rPr>
              <a:t>command</a:t>
            </a:r>
            <a:r>
              <a:rPr lang="tr-TR" sz="2000" b="1" u="sng" spc="25" dirty="0">
                <a:solidFill>
                  <a:srgbClr val="6747C7"/>
                </a:solidFill>
                <a:latin typeface="Arial" panose="020B0604020202020204" pitchFamily="34" charset="0"/>
                <a:ea typeface="Times New Roman" panose="02020603050405020304" pitchFamily="18" charset="0"/>
                <a:cs typeface="Times New Roman" panose="02020603050405020304" pitchFamily="18" charset="0"/>
              </a:rPr>
              <a:t> </a:t>
            </a:r>
            <a:r>
              <a:rPr lang="tr-TR" sz="2000" b="1" u="sng" spc="25" dirty="0" err="1">
                <a:solidFill>
                  <a:srgbClr val="6747C7"/>
                </a:solidFill>
                <a:latin typeface="Arial" panose="020B0604020202020204" pitchFamily="34" charset="0"/>
                <a:ea typeface="Times New Roman" panose="02020603050405020304" pitchFamily="18" charset="0"/>
                <a:cs typeface="Times New Roman" panose="02020603050405020304" pitchFamily="18" charset="0"/>
              </a:rPr>
              <a:t>line</a:t>
            </a:r>
            <a:r>
              <a:rPr lang="tr-TR" sz="2000" b="1" u="sng" spc="25" dirty="0">
                <a:solidFill>
                  <a:srgbClr val="6747C7"/>
                </a:solidFill>
                <a:latin typeface="Arial" panose="020B0604020202020204" pitchFamily="34" charset="0"/>
                <a:ea typeface="Times New Roman" panose="02020603050405020304" pitchFamily="18" charset="0"/>
                <a:cs typeface="Times New Roman" panose="02020603050405020304" pitchFamily="18" charset="0"/>
              </a:rPr>
              <a:t> </a:t>
            </a:r>
            <a:r>
              <a:rPr lang="tr-TR" sz="2000" b="1" u="sng" spc="25" dirty="0" err="1">
                <a:solidFill>
                  <a:srgbClr val="6747C7"/>
                </a:solidFill>
                <a:latin typeface="Arial" panose="020B0604020202020204" pitchFamily="34" charset="0"/>
                <a:ea typeface="Times New Roman" panose="02020603050405020304" pitchFamily="18" charset="0"/>
                <a:cs typeface="Times New Roman" panose="02020603050405020304" pitchFamily="18" charset="0"/>
              </a:rPr>
              <a:t>tools</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kullanarak kaynak kodunu ve değişiklik geçmişini yönetebilir.</a:t>
            </a:r>
          </a:p>
          <a:p>
            <a:pPr marL="0" indent="0">
              <a:lnSpc>
                <a:spcPts val="2400"/>
              </a:lnSpc>
              <a:spcAft>
                <a:spcPts val="800"/>
              </a:spcAft>
              <a:buNone/>
            </a:pP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99387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D8390BD-428B-5A06-749A-0104B3EB23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9963" y="640639"/>
            <a:ext cx="7935058" cy="4816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71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B490F2-D3CF-06E3-748E-14E7E014A946}"/>
              </a:ext>
            </a:extLst>
          </p:cNvPr>
          <p:cNvSpPr>
            <a:spLocks noGrp="1"/>
          </p:cNvSpPr>
          <p:nvPr>
            <p:ph type="title"/>
          </p:nvPr>
        </p:nvSpPr>
        <p:spPr>
          <a:xfrm>
            <a:off x="838200" y="663453"/>
            <a:ext cx="10515600" cy="1325563"/>
          </a:xfrm>
        </p:spPr>
        <p:txBody>
          <a:bodyPr>
            <a:normAutofit fontScale="90000"/>
          </a:bodyPr>
          <a:lstStyle/>
          <a:p>
            <a:br>
              <a:rPr lang="tr-TR" sz="24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br>
            <a:r>
              <a:rPr lang="tr-TR" sz="27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Sürüm Kontrolü Nedir? (Git </a:t>
            </a:r>
            <a:r>
              <a:rPr lang="tr-TR" sz="2700" b="1" dirty="0" err="1">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Version</a:t>
            </a:r>
            <a:r>
              <a:rPr lang="tr-TR" sz="27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 Control Software)</a:t>
            </a:r>
            <a:br>
              <a:rPr lang="tr-TR" sz="44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DBA984EC-AD74-47A3-DB33-E1A340C557D5}"/>
              </a:ext>
            </a:extLst>
          </p:cNvPr>
          <p:cNvSpPr>
            <a:spLocks noGrp="1"/>
          </p:cNvSpPr>
          <p:nvPr>
            <p:ph idx="1"/>
          </p:nvPr>
        </p:nvSpPr>
        <p:spPr>
          <a:xfrm>
            <a:off x="597877" y="2031022"/>
            <a:ext cx="10439400" cy="4163525"/>
          </a:xfrm>
        </p:spPr>
        <p:txBody>
          <a:bodyPr/>
          <a:lstStyle/>
          <a:p>
            <a:r>
              <a:rPr lang="tr-TR" sz="1800" spc="25" dirty="0">
                <a:solidFill>
                  <a:srgbClr val="36344D"/>
                </a:solidFill>
                <a:effectLst/>
                <a:latin typeface="Arial" panose="020B0604020202020204" pitchFamily="34" charset="0"/>
                <a:ea typeface="Times New Roman" panose="02020603050405020304" pitchFamily="18" charset="0"/>
              </a:rPr>
              <a:t>Sürüm kontrolü, bir dosyada veya bir dizi dosyada yapılan değişiklikleri izlemeye ve yönetmeye yardımcı olan bir sistemdir. </a:t>
            </a:r>
          </a:p>
          <a:p>
            <a:pPr marL="0" indent="0">
              <a:buNone/>
            </a:pPr>
            <a:endParaRPr lang="tr-TR" sz="1800" b="1" spc="25" dirty="0">
              <a:solidFill>
                <a:srgbClr val="2F1C6A"/>
              </a:solidFill>
              <a:latin typeface="Arial" panose="020B0604020202020204" pitchFamily="34" charset="0"/>
              <a:ea typeface="Times New Roman" panose="02020603050405020304" pitchFamily="18" charset="0"/>
              <a:cs typeface="Times New Roman" panose="02020603050405020304" pitchFamily="18" charset="0"/>
            </a:endParaRPr>
          </a:p>
          <a:p>
            <a:r>
              <a:rPr lang="tr-TR" sz="1800" spc="25" dirty="0">
                <a:solidFill>
                  <a:srgbClr val="36344D"/>
                </a:solidFill>
                <a:latin typeface="Arial" panose="020B0604020202020204" pitchFamily="34" charset="0"/>
                <a:ea typeface="Times New Roman" panose="02020603050405020304" pitchFamily="18" charset="0"/>
              </a:rPr>
              <a:t>G</a:t>
            </a:r>
            <a:r>
              <a:rPr lang="tr-TR" sz="1800" spc="25" dirty="0">
                <a:solidFill>
                  <a:srgbClr val="36344D"/>
                </a:solidFill>
                <a:effectLst/>
                <a:latin typeface="Arial" panose="020B0604020202020204" pitchFamily="34" charset="0"/>
                <a:ea typeface="Times New Roman" panose="02020603050405020304" pitchFamily="18" charset="0"/>
              </a:rPr>
              <a:t>eliştiricilerin aynı anda projeler üzerinde çalışmasına olanak tanır. </a:t>
            </a:r>
          </a:p>
          <a:p>
            <a:pPr marL="0" indent="0">
              <a:buNone/>
            </a:pPr>
            <a:endParaRPr lang="tr-TR" sz="1800" b="1" spc="25"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Kaynak kodunda söz konusu değişiklikler, dağıtıldıklarında projeyi mahvederse,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GitHub</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bunları birkaç tıklamayla tersine çevirmeyi kolaylaştırır ve projenin önceki sürümü geri getirilir.</a:t>
            </a:r>
          </a:p>
          <a:p>
            <a:pPr marL="0" indent="0">
              <a:buNone/>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spc="25" dirty="0">
                <a:solidFill>
                  <a:srgbClr val="36344D"/>
                </a:solidFill>
                <a:effectLst/>
                <a:latin typeface="Arial" panose="020B0604020202020204" pitchFamily="34" charset="0"/>
                <a:ea typeface="Times New Roman" panose="02020603050405020304" pitchFamily="18" charset="0"/>
              </a:rPr>
              <a:t>Özetlemek gerekirse, sürüm kontrolü riskleri ve çok fazla hata yapma korkusunu ortadan kaldırır.</a:t>
            </a:r>
          </a:p>
          <a:p>
            <a:endParaRPr lang="tr-TR" sz="1600" dirty="0"/>
          </a:p>
        </p:txBody>
      </p:sp>
    </p:spTree>
    <p:extLst>
      <p:ext uri="{BB962C8B-B14F-4D97-AF65-F5344CB8AC3E}">
        <p14:creationId xmlns:p14="http://schemas.microsoft.com/office/powerpoint/2010/main" val="385222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8F4547-99BB-A85E-1642-7BE83EC918AC}"/>
              </a:ext>
            </a:extLst>
          </p:cNvPr>
          <p:cNvSpPr>
            <a:spLocks noGrp="1"/>
          </p:cNvSpPr>
          <p:nvPr>
            <p:ph type="title"/>
          </p:nvPr>
        </p:nvSpPr>
        <p:spPr/>
        <p:txBody>
          <a:bodyPr>
            <a:normAutofit/>
          </a:bodyPr>
          <a:lstStyle/>
          <a:p>
            <a:r>
              <a:rPr lang="tr-TR" sz="2400" b="1" kern="1800" dirty="0" err="1">
                <a:solidFill>
                  <a:srgbClr val="2F1C6A"/>
                </a:solidFill>
                <a:effectLst/>
                <a:latin typeface="Arial" panose="020B0604020202020204" pitchFamily="34" charset="0"/>
                <a:ea typeface="Times New Roman" panose="02020603050405020304" pitchFamily="18" charset="0"/>
              </a:rPr>
              <a:t>GitHub</a:t>
            </a:r>
            <a:r>
              <a:rPr lang="tr-TR" sz="2400" b="1" kern="1800" dirty="0">
                <a:solidFill>
                  <a:srgbClr val="2F1C6A"/>
                </a:solidFill>
                <a:effectLst/>
                <a:latin typeface="Arial" panose="020B0604020202020204" pitchFamily="34" charset="0"/>
                <a:ea typeface="Times New Roman" panose="02020603050405020304" pitchFamily="18" charset="0"/>
              </a:rPr>
              <a:t> Nedir?</a:t>
            </a:r>
            <a:endParaRPr lang="tr-TR" sz="2400" dirty="0"/>
          </a:p>
        </p:txBody>
      </p:sp>
      <p:sp>
        <p:nvSpPr>
          <p:cNvPr id="3" name="İçerik Yer Tutucusu 2">
            <a:extLst>
              <a:ext uri="{FF2B5EF4-FFF2-40B4-BE49-F238E27FC236}">
                <a16:creationId xmlns:a16="http://schemas.microsoft.com/office/drawing/2014/main" id="{73EA1034-BD4C-466F-7DC5-0371B153FC16}"/>
              </a:ext>
            </a:extLst>
          </p:cNvPr>
          <p:cNvSpPr>
            <a:spLocks noGrp="1"/>
          </p:cNvSpPr>
          <p:nvPr>
            <p:ph idx="1"/>
          </p:nvPr>
        </p:nvSpPr>
        <p:spPr>
          <a:xfrm>
            <a:off x="641838" y="1611558"/>
            <a:ext cx="10747131" cy="4486275"/>
          </a:xfrm>
        </p:spPr>
        <p:txBody>
          <a:bodyPr>
            <a:normAutofit/>
          </a:bodyPr>
          <a:lstStyle/>
          <a:p>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Kısacası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GitHub</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Git adlı bir sürüm kontrol sistemi yazılımını (VCS) barındıran bulut tabanlı bir hizmettir. </a:t>
            </a:r>
          </a:p>
          <a:p>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Geliştiricilerin, ilerlemelerini ayrıntılı olarak takip ederken ortak projelerde işbirliği yapmasına ve değişiklikler yapmasına olanak tanır.</a:t>
            </a:r>
          </a:p>
          <a:p>
            <a:pPr marL="0" indent="0">
              <a:buNone/>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Aft>
                <a:spcPts val="800"/>
              </a:spcAft>
            </a:pPr>
            <a:r>
              <a:rPr lang="tr-TR" sz="1800" b="1"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Feature</a:t>
            </a:r>
            <a:r>
              <a:rPr lang="tr-TR" sz="1800" b="1"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1800" b="1"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Brances</a:t>
            </a:r>
            <a:r>
              <a:rPr lang="tr-TR" sz="1800" b="1"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(Çalışma Dalları) </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sunar. Bu, ekipteki her yazılım mühendisinin kodda değişiklik yapmak için kendine ait bir yerel depo sağlayan bir özellik dalında çalışabileceği anlamına gelir.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Aft>
                <a:spcPts val="800"/>
              </a:spcAft>
            </a:pP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Özellik dalları, orijinal proje kodunun bulunduğu ana dalı etkilemez. Değişiklikler yapıldıktan ve güncellenen kod hazır olduğunda, özellik dalı ana dal ile birleştirilebilir, bu şekilde projede yapılan değişiklikler etkin hale gelir.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sz="1800" b="1" spc="25" dirty="0">
              <a:solidFill>
                <a:srgbClr val="2F1C6A"/>
              </a:solidFill>
              <a:latin typeface="Arial" panose="020B0604020202020204" pitchFamily="34" charset="0"/>
              <a:ea typeface="Times New Roman" panose="02020603050405020304" pitchFamily="18" charset="0"/>
              <a:cs typeface="Times New Roman" panose="02020603050405020304" pitchFamily="18" charset="0"/>
            </a:endParaRPr>
          </a:p>
          <a:p>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194749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6C2B586D-3309-09AD-F7B1-7A7EEA4C9FC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30" t="41334" r="13708" b="9703"/>
          <a:stretch/>
        </p:blipFill>
        <p:spPr>
          <a:xfrm>
            <a:off x="0" y="4034853"/>
            <a:ext cx="7114032" cy="2494597"/>
          </a:xfrm>
        </p:spPr>
      </p:pic>
      <p:pic>
        <p:nvPicPr>
          <p:cNvPr id="7" name="Resim 6">
            <a:extLst>
              <a:ext uri="{FF2B5EF4-FFF2-40B4-BE49-F238E27FC236}">
                <a16:creationId xmlns:a16="http://schemas.microsoft.com/office/drawing/2014/main" id="{DDE9D7FB-98EA-2FA0-88F9-96DD98C2FD37}"/>
              </a:ext>
            </a:extLst>
          </p:cNvPr>
          <p:cNvPicPr>
            <a:picLocks noChangeAspect="1"/>
          </p:cNvPicPr>
          <p:nvPr/>
        </p:nvPicPr>
        <p:blipFill rotWithShape="1">
          <a:blip r:embed="rId3">
            <a:extLst>
              <a:ext uri="{28A0092B-C50C-407E-A947-70E740481C1C}">
                <a14:useLocalDpi xmlns:a14="http://schemas.microsoft.com/office/drawing/2010/main" val="0"/>
              </a:ext>
            </a:extLst>
          </a:blip>
          <a:srcRect l="25351" t="12879" r="15211" b="7155"/>
          <a:stretch/>
        </p:blipFill>
        <p:spPr>
          <a:xfrm>
            <a:off x="7114032" y="1545336"/>
            <a:ext cx="4727449" cy="3511296"/>
          </a:xfrm>
          <a:prstGeom prst="rect">
            <a:avLst/>
          </a:prstGeom>
        </p:spPr>
      </p:pic>
      <p:pic>
        <p:nvPicPr>
          <p:cNvPr id="9" name="Resim 8">
            <a:extLst>
              <a:ext uri="{FF2B5EF4-FFF2-40B4-BE49-F238E27FC236}">
                <a16:creationId xmlns:a16="http://schemas.microsoft.com/office/drawing/2014/main" id="{76BB29C1-8DA5-CFA1-F1B6-9F1EE7407FBF}"/>
              </a:ext>
            </a:extLst>
          </p:cNvPr>
          <p:cNvPicPr>
            <a:picLocks noChangeAspect="1"/>
          </p:cNvPicPr>
          <p:nvPr/>
        </p:nvPicPr>
        <p:blipFill rotWithShape="1">
          <a:blip r:embed="rId4">
            <a:extLst>
              <a:ext uri="{28A0092B-C50C-407E-A947-70E740481C1C}">
                <a14:useLocalDpi xmlns:a14="http://schemas.microsoft.com/office/drawing/2010/main" val="0"/>
              </a:ext>
            </a:extLst>
          </a:blip>
          <a:srcRect l="14156" t="25234" r="13187" b="12339"/>
          <a:stretch/>
        </p:blipFill>
        <p:spPr>
          <a:xfrm>
            <a:off x="347472" y="189039"/>
            <a:ext cx="6574536" cy="3633153"/>
          </a:xfrm>
          <a:prstGeom prst="rect">
            <a:avLst/>
          </a:prstGeom>
        </p:spPr>
      </p:pic>
    </p:spTree>
    <p:extLst>
      <p:ext uri="{BB962C8B-B14F-4D97-AF65-F5344CB8AC3E}">
        <p14:creationId xmlns:p14="http://schemas.microsoft.com/office/powerpoint/2010/main" val="33544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068C70-B2B6-EE07-9989-8300ED31344E}"/>
              </a:ext>
            </a:extLst>
          </p:cNvPr>
          <p:cNvSpPr>
            <a:spLocks noGrp="1"/>
          </p:cNvSpPr>
          <p:nvPr>
            <p:ph type="title"/>
          </p:nvPr>
        </p:nvSpPr>
        <p:spPr>
          <a:xfrm>
            <a:off x="399288" y="365125"/>
            <a:ext cx="10515600" cy="1325563"/>
          </a:xfrm>
        </p:spPr>
        <p:txBody>
          <a:bodyPr>
            <a:normAutofit/>
          </a:bodyPr>
          <a:lstStyle/>
          <a:p>
            <a:r>
              <a:rPr lang="tr-TR" sz="24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2400" b="1" dirty="0" err="1">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GitHub</a:t>
            </a:r>
            <a:endParaRPr lang="tr-TR" sz="2400" dirty="0"/>
          </a:p>
        </p:txBody>
      </p:sp>
      <p:sp>
        <p:nvSpPr>
          <p:cNvPr id="3" name="İçerik Yer Tutucusu 2">
            <a:extLst>
              <a:ext uri="{FF2B5EF4-FFF2-40B4-BE49-F238E27FC236}">
                <a16:creationId xmlns:a16="http://schemas.microsoft.com/office/drawing/2014/main" id="{E6D357A8-3F79-2491-15AE-B6C36D3365EB}"/>
              </a:ext>
            </a:extLst>
          </p:cNvPr>
          <p:cNvSpPr>
            <a:spLocks noGrp="1"/>
          </p:cNvSpPr>
          <p:nvPr>
            <p:ph idx="1"/>
          </p:nvPr>
        </p:nvSpPr>
        <p:spPr>
          <a:xfrm>
            <a:off x="219808" y="1239716"/>
            <a:ext cx="11133992" cy="5253160"/>
          </a:xfrm>
        </p:spPr>
        <p:txBody>
          <a:bodyPr>
            <a:normAutofit/>
          </a:bodyPr>
          <a:lstStyle/>
          <a:p>
            <a:pPr marL="0" indent="0">
              <a:buNone/>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tr-TR" sz="19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GitHub</a:t>
            </a:r>
            <a:r>
              <a:rPr lang="tr-TR" sz="19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kullanıcılarına kendileri gibi hemfikir insanlarla sosyalleşme olanağı </a:t>
            </a:r>
            <a:r>
              <a:rPr lang="tr-TR" sz="19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sağlar.Komut</a:t>
            </a:r>
            <a:r>
              <a:rPr lang="tr-TR" sz="19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satırlarını sosyal ağa dönüştürür. İnsanları takip edebilir ve ne yaptıklarını veya kimle bağlantı kurduklarını izleyebilirsiniz.</a:t>
            </a:r>
          </a:p>
          <a:p>
            <a:pPr marL="0" indent="0">
              <a:buNone/>
            </a:pPr>
            <a:endParaRPr lang="tr-TR" sz="19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tr-TR" sz="1900" spc="25" dirty="0" err="1">
                <a:solidFill>
                  <a:srgbClr val="36344D"/>
                </a:solidFill>
                <a:effectLst/>
                <a:latin typeface="Arial" panose="020B0604020202020204" pitchFamily="34" charset="0"/>
                <a:ea typeface="Times New Roman" panose="02020603050405020304" pitchFamily="18" charset="0"/>
              </a:rPr>
              <a:t>GitHub</a:t>
            </a:r>
            <a:r>
              <a:rPr lang="tr-TR" sz="1900" spc="25" dirty="0">
                <a:solidFill>
                  <a:srgbClr val="36344D"/>
                </a:solidFill>
                <a:effectLst/>
                <a:latin typeface="Arial" panose="020B0604020202020204" pitchFamily="34" charset="0"/>
                <a:ea typeface="Times New Roman" panose="02020603050405020304" pitchFamily="18" charset="0"/>
              </a:rPr>
              <a:t>, çoğunluğu açık kaynaklı projeler olan </a:t>
            </a:r>
            <a:r>
              <a:rPr lang="tr-TR" sz="1900" b="1" u="sng" spc="25" dirty="0">
                <a:solidFill>
                  <a:srgbClr val="6747C7"/>
                </a:solidFill>
                <a:effectLst/>
                <a:latin typeface="Arial" panose="020B0604020202020204" pitchFamily="34" charset="0"/>
                <a:ea typeface="Times New Roman" panose="02020603050405020304" pitchFamily="18" charset="0"/>
                <a:hlinkClick r:id="rId2"/>
              </a:rPr>
              <a:t>100 milyondan fazla</a:t>
            </a:r>
            <a:r>
              <a:rPr lang="tr-TR" sz="1900" spc="25" dirty="0">
                <a:solidFill>
                  <a:srgbClr val="36344D"/>
                </a:solidFill>
                <a:effectLst/>
                <a:latin typeface="Arial" panose="020B0604020202020204" pitchFamily="34" charset="0"/>
                <a:ea typeface="Times New Roman" panose="02020603050405020304" pitchFamily="18" charset="0"/>
              </a:rPr>
              <a:t> </a:t>
            </a:r>
            <a:r>
              <a:rPr lang="tr-TR" sz="1900" spc="25" dirty="0" err="1">
                <a:solidFill>
                  <a:srgbClr val="36344D"/>
                </a:solidFill>
                <a:effectLst/>
                <a:latin typeface="Arial" panose="020B0604020202020204" pitchFamily="34" charset="0"/>
                <a:ea typeface="Times New Roman" panose="02020603050405020304" pitchFamily="18" charset="0"/>
              </a:rPr>
              <a:t>fazla</a:t>
            </a:r>
            <a:r>
              <a:rPr lang="tr-TR" sz="1900" spc="25" dirty="0">
                <a:solidFill>
                  <a:srgbClr val="36344D"/>
                </a:solidFill>
                <a:effectLst/>
                <a:latin typeface="Arial" panose="020B0604020202020204" pitchFamily="34" charset="0"/>
                <a:ea typeface="Times New Roman" panose="02020603050405020304" pitchFamily="18" charset="0"/>
              </a:rPr>
              <a:t> depoya ev sahipliği yapıyor. </a:t>
            </a:r>
          </a:p>
          <a:p>
            <a:pPr marL="0" indent="0">
              <a:buNone/>
            </a:pPr>
            <a:endParaRPr lang="tr-TR"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tr-TR" sz="1900" spc="25">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GitHub’ın</a:t>
            </a:r>
            <a:r>
              <a:rPr lang="tr-TR" sz="19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kullanıcı arayüzü </a:t>
            </a:r>
            <a:r>
              <a:rPr lang="tr-TR" sz="19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Git’ten</a:t>
            </a:r>
            <a:r>
              <a:rPr lang="tr-TR" sz="19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daha kullanıcı dostudur ve çok az teknik bilgiye sahip olan veya hiç olmayan kişiler için erişilebilir hale getirir. Bu, bir projenin ilerlemesine ve yönetimine daha fazla ekip üyesinin dahil edilebileceği ve geliştirme sürecini daha sorunsuz hale getirebileceği anlamına gelir.</a:t>
            </a:r>
            <a:endParaRPr lang="tr-TR"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98574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BD088F-F393-943C-8FA5-03FAF017A0A5}"/>
              </a:ext>
            </a:extLst>
          </p:cNvPr>
          <p:cNvSpPr>
            <a:spLocks noGrp="1"/>
          </p:cNvSpPr>
          <p:nvPr>
            <p:ph type="title"/>
          </p:nvPr>
        </p:nvSpPr>
        <p:spPr/>
        <p:txBody>
          <a:bodyPr>
            <a:normAutofit/>
          </a:bodyPr>
          <a:lstStyle/>
          <a:p>
            <a:r>
              <a:rPr lang="tr-TR" sz="2400" b="1" dirty="0" err="1">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GitHub</a:t>
            </a:r>
            <a:r>
              <a:rPr lang="tr-TR" sz="24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 Sadece Geliştiricilere Sınırlı Değil</a:t>
            </a:r>
            <a:endParaRPr lang="tr-TR" dirty="0"/>
          </a:p>
        </p:txBody>
      </p:sp>
      <p:sp>
        <p:nvSpPr>
          <p:cNvPr id="3" name="İçerik Yer Tutucusu 2">
            <a:extLst>
              <a:ext uri="{FF2B5EF4-FFF2-40B4-BE49-F238E27FC236}">
                <a16:creationId xmlns:a16="http://schemas.microsoft.com/office/drawing/2014/main" id="{014FF28C-B6C7-7AD1-6655-22371A8F24A5}"/>
              </a:ext>
            </a:extLst>
          </p:cNvPr>
          <p:cNvSpPr>
            <a:spLocks noGrp="1"/>
          </p:cNvSpPr>
          <p:nvPr>
            <p:ph idx="1"/>
          </p:nvPr>
        </p:nvSpPr>
        <p:spPr>
          <a:xfrm>
            <a:off x="615462" y="1690688"/>
            <a:ext cx="10588869" cy="4609367"/>
          </a:xfrm>
        </p:spPr>
        <p:txBody>
          <a:bodyPr/>
          <a:lstStyle/>
          <a:p>
            <a:r>
              <a:rPr lang="tr-TR" sz="20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GitHub</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geliştiricilerin çalışma şeklini değiştiren muhteşem bir platformdur. Ancak, bu sadece geliştiriciler için olduğu anlamına gelmiyor. Projelerini verimli biçimde yönetmek ve işbirliği içinde çalışmak isteyen herkes </a:t>
            </a:r>
            <a:r>
              <a:rPr lang="tr-TR" sz="20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GitHub’ı</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kullanabilir.</a:t>
            </a:r>
          </a:p>
          <a:p>
            <a:pPr marL="0" indent="0">
              <a:buNone/>
            </a:pP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Aft>
                <a:spcPts val="800"/>
              </a:spcAft>
            </a:pP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Örneğin, içerik ve pazarlama ekipleri projelerini düzenlemek için, serbest çalışan reklamcılar, diğer insanlarla çalışırken işlerini yönetmek için </a:t>
            </a:r>
            <a:r>
              <a:rPr lang="tr-TR" sz="20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GitHub’ı</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kullanabilir. </a:t>
            </a:r>
            <a:r>
              <a:rPr lang="tr-TR" sz="20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GitHub</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kullanmanın birçok çeşitli yolu vardır.</a:t>
            </a:r>
          </a:p>
          <a:p>
            <a:pPr marL="0" indent="0">
              <a:lnSpc>
                <a:spcPts val="2400"/>
              </a:lnSpc>
              <a:spcAft>
                <a:spcPts val="800"/>
              </a:spcAft>
              <a:buNone/>
            </a:pP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400"/>
              </a:lnSpc>
              <a:spcAft>
                <a:spcPts val="800"/>
              </a:spcAft>
            </a:pPr>
            <a:r>
              <a:rPr lang="tr-TR" sz="20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GitHub</a:t>
            </a:r>
            <a:r>
              <a:rPr lang="tr-TR" sz="20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kullanmak, mutlaka kod kullanmak veya geliştirici olmak anlamına gelmez. </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745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26911D-4FD6-0A27-702F-B1D1932A0D79}"/>
              </a:ext>
            </a:extLst>
          </p:cNvPr>
          <p:cNvSpPr>
            <a:spLocks noGrp="1"/>
          </p:cNvSpPr>
          <p:nvPr>
            <p:ph type="title"/>
          </p:nvPr>
        </p:nvSpPr>
        <p:spPr/>
        <p:txBody>
          <a:bodyPr>
            <a:normAutofit/>
          </a:bodyPr>
          <a:lstStyle/>
          <a:p>
            <a:r>
              <a:rPr lang="tr-TR" sz="2400" b="1" dirty="0" err="1">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GitHub</a:t>
            </a:r>
            <a:r>
              <a:rPr lang="tr-TR" sz="24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 Deposu( </a:t>
            </a:r>
            <a:r>
              <a:rPr lang="tr-TR" sz="2400" b="1" dirty="0" err="1">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Repository</a:t>
            </a:r>
            <a:r>
              <a:rPr lang="tr-TR" sz="2400" b="1" dirty="0">
                <a:solidFill>
                  <a:srgbClr val="2F1C6A"/>
                </a:solidFill>
                <a:effectLst/>
                <a:latin typeface="Arial" panose="020B0604020202020204" pitchFamily="34" charset="0"/>
                <a:ea typeface="Times New Roman" panose="02020603050405020304" pitchFamily="18" charset="0"/>
                <a:cs typeface="Times New Roman" panose="02020603050405020304" pitchFamily="18" charset="0"/>
              </a:rPr>
              <a:t>)</a:t>
            </a:r>
            <a:endParaRPr lang="tr-TR" sz="2400" dirty="0"/>
          </a:p>
        </p:txBody>
      </p:sp>
      <p:sp>
        <p:nvSpPr>
          <p:cNvPr id="3" name="İçerik Yer Tutucusu 2">
            <a:extLst>
              <a:ext uri="{FF2B5EF4-FFF2-40B4-BE49-F238E27FC236}">
                <a16:creationId xmlns:a16="http://schemas.microsoft.com/office/drawing/2014/main" id="{5CB2F7B0-392E-3250-EBE8-97895D9A5E39}"/>
              </a:ext>
            </a:extLst>
          </p:cNvPr>
          <p:cNvSpPr>
            <a:spLocks noGrp="1"/>
          </p:cNvSpPr>
          <p:nvPr>
            <p:ph idx="1"/>
          </p:nvPr>
        </p:nvSpPr>
        <p:spPr>
          <a:xfrm>
            <a:off x="618392" y="2230071"/>
            <a:ext cx="10515600" cy="4351338"/>
          </a:xfrm>
        </p:spPr>
        <p:txBody>
          <a:bodyPr>
            <a:normAutofit/>
          </a:bodyPr>
          <a:lstStyle/>
          <a:p>
            <a:pPr>
              <a:lnSpc>
                <a:spcPct val="150000"/>
              </a:lnSpc>
            </a:pP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Repository</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veya repo, projelerinizin dosyalarının depolandığı bir dizindir.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GitHub’ın</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alanında veya bilgisayarınızdaki yerel bir depoda bulunabilir. Dosyalar, fotoğraflar, sesler veya projenize alakalı her şeyi </a:t>
            </a:r>
            <a:r>
              <a:rPr lang="tr-TR" sz="1800" spc="25" dirty="0" err="1">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repository’inizde</a:t>
            </a:r>
            <a:r>
              <a:rPr lang="tr-TR" sz="1800" spc="25" dirty="0">
                <a:solidFill>
                  <a:srgbClr val="36344D"/>
                </a:solidFill>
                <a:effectLst/>
                <a:latin typeface="Arial" panose="020B0604020202020204" pitchFamily="34" charset="0"/>
                <a:ea typeface="Times New Roman" panose="02020603050405020304" pitchFamily="18" charset="0"/>
                <a:cs typeface="Times New Roman" panose="02020603050405020304" pitchFamily="18" charset="0"/>
              </a:rPr>
              <a:t> depolayabilirsiniz.</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132704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789</Words>
  <Application>Microsoft Office PowerPoint</Application>
  <PresentationFormat>Geniş ekran</PresentationFormat>
  <Paragraphs>59</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Calibri</vt:lpstr>
      <vt:lpstr>Calibri Light</vt:lpstr>
      <vt:lpstr>Roboto</vt:lpstr>
      <vt:lpstr>Office Teması</vt:lpstr>
      <vt:lpstr>GitHub Nedir ve Nasıl Kullanılır? </vt:lpstr>
      <vt:lpstr>  Git Nedir?</vt:lpstr>
      <vt:lpstr>PowerPoint Sunusu</vt:lpstr>
      <vt:lpstr> Sürüm Kontrolü Nedir? (Git Version Control Software) </vt:lpstr>
      <vt:lpstr>GitHub Nedir?</vt:lpstr>
      <vt:lpstr>PowerPoint Sunusu</vt:lpstr>
      <vt:lpstr> GitHub</vt:lpstr>
      <vt:lpstr>GitHub Sadece Geliştiricilere Sınırlı Değil</vt:lpstr>
      <vt:lpstr>GitHub Deposu( Repository)</vt:lpstr>
      <vt:lpstr>Readme Dosyası</vt:lpstr>
      <vt:lpstr>GitHub Dalları (Brances) </vt:lpstr>
      <vt:lpstr>GitHub Commit’leri Nedir? (Gönderiler)</vt:lpstr>
      <vt:lpstr> GitHub Çekme İstekleri (Pull Requests) Oluşturma </vt:lpstr>
      <vt:lpstr>Bir Repository’i Çatallamak (Forking)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Nedir ve Nasıl Kullanılır? </dc:title>
  <dc:creator>hümeyra armutlu</dc:creator>
  <cp:lastModifiedBy>hümeyra armutlu</cp:lastModifiedBy>
  <cp:revision>1</cp:revision>
  <dcterms:created xsi:type="dcterms:W3CDTF">2022-09-14T09:12:38Z</dcterms:created>
  <dcterms:modified xsi:type="dcterms:W3CDTF">2022-09-14T18:03:01Z</dcterms:modified>
</cp:coreProperties>
</file>