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ntx5"/>
  <p:cmAuthor clrIdx="1" id="1" initials="" lastIdx="1" name="Alexis Camach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F994EA-5733-43EA-9C9F-443744CE2FF5}">
  <a:tblStyle styleId="{CEF994EA-5733-43EA-9C9F-443744CE2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AlfaSlabOne-regular.fnt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06T00:47:32.785">
    <p:pos x="6000" y="0"/>
    <p:text>slide on UI/functionality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11-06T00:39:05.863">
    <p:pos x="6000" y="0"/>
    <p:text>This will be on matching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maximum-bipartite-matchin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cee4b2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cee4b2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Raise your hand if you’re on a meal plan? If you have meal swipes wasted?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Hundreds of swipes are wasted while some students skip meals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platform to allow students to give extra swipes &amp; make friends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acee4b2a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acee4b2a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swipe share? Most students find themselves able to give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propose alternative that is more widely accessible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acee4b2a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acee4b2a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Times: 5p, 5:30p, 6p, 6:30p, 7p, 7:30p, 8p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Locations: Maseeh, McC, Baker, Next, Simmons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acee4b2a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acee4b2a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https://www.geeksforgeeks.org/maximum-bipartite-matching/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63" y="311775"/>
            <a:ext cx="6087075" cy="60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04500" y="323350"/>
            <a:ext cx="4035900" cy="1410600"/>
          </a:xfrm>
          <a:prstGeom prst="rect">
            <a:avLst/>
          </a:prstGeom>
          <a:solidFill>
            <a:srgbClr val="00FF00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04500" y="323350"/>
            <a:ext cx="4035900" cy="1410600"/>
          </a:xfrm>
          <a:prstGeom prst="rect">
            <a:avLst/>
          </a:prstGeom>
          <a:solidFill>
            <a:srgbClr val="00FF00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lfa Slab One"/>
                <a:ea typeface="Alfa Slab One"/>
                <a:cs typeface="Alfa Slab One"/>
                <a:sym typeface="Alfa Slab One"/>
              </a:rPr>
              <a:t>remaining swipes: </a:t>
            </a:r>
            <a:br>
              <a:rPr b="1" lang="en" sz="3000"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b="1" lang="en" sz="3000">
                <a:latin typeface="Alfa Slab One"/>
                <a:ea typeface="Alfa Slab One"/>
                <a:cs typeface="Alfa Slab One"/>
                <a:sym typeface="Alfa Slab One"/>
              </a:rPr>
              <a:t>100</a:t>
            </a:r>
            <a:endParaRPr b="1" sz="3000"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25" y="661975"/>
            <a:ext cx="381000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15625" y="661975"/>
            <a:ext cx="40041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limit: &lt;= 6 donations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registered students only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908625"/>
            <a:ext cx="8520600" cy="9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SwipeBuddies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021950"/>
            <a:ext cx="85206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Mac n’ Cheese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Nov 6, 2019</a:t>
            </a:r>
            <a:endParaRPr sz="1800"/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175" y="936150"/>
            <a:ext cx="1630950" cy="230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67050" y="3238500"/>
            <a:ext cx="2035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3119450" y="940500"/>
            <a:ext cx="198840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6"/>
          <p:cNvCxnSpPr/>
          <p:nvPr/>
        </p:nvCxnSpPr>
        <p:spPr>
          <a:xfrm>
            <a:off x="3100125" y="2087324"/>
            <a:ext cx="20910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6"/>
          <p:cNvCxnSpPr/>
          <p:nvPr/>
        </p:nvCxnSpPr>
        <p:spPr>
          <a:xfrm>
            <a:off x="3059900" y="2821775"/>
            <a:ext cx="204780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5345900" y="654850"/>
            <a:ext cx="3036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"Donate tomorrow 6-8pm at Maseeh"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345900" y="1805625"/>
            <a:ext cx="30360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"Receive </a:t>
            </a:r>
            <a:r>
              <a:rPr lang="en"/>
              <a:t>tomorrow anytime at Maseeh/McCormick/Next"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203025" y="3571875"/>
            <a:ext cx="27027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"Donate weekly on Mondays 6-8pm at Maseeh"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300" y="216500"/>
            <a:ext cx="1289076" cy="18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400438" y="2036250"/>
            <a:ext cx="16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00" y="525425"/>
            <a:ext cx="857826" cy="85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000" y="68325"/>
            <a:ext cx="1289076" cy="18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402138" y="1888075"/>
            <a:ext cx="16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448538" y="28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{CEF994EA-5733-43EA-9C9F-443744CE2FF5}</a:tableStyleId>
              </a:tblPr>
              <a:tblGrid>
                <a:gridCol w="1227900"/>
              </a:tblGrid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8 - 9 AM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5 - 7 PM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7603588" y="23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{CEF994EA-5733-43EA-9C9F-443744CE2FF5}</a:tableStyleId>
              </a:tblPr>
              <a:tblGrid>
                <a:gridCol w="1227900"/>
              </a:tblGrid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 - 9 AM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7 - 8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PM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500" y="1956400"/>
            <a:ext cx="1289076" cy="18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723638" y="3776150"/>
            <a:ext cx="1630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21775" y="1570650"/>
            <a:ext cx="1482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Swipes</a:t>
            </a:r>
            <a:endParaRPr sz="1800"/>
          </a:p>
        </p:txBody>
      </p:sp>
      <p:cxnSp>
        <p:nvCxnSpPr>
          <p:cNvPr id="95" name="Google Shape;95;p17"/>
          <p:cNvCxnSpPr/>
          <p:nvPr/>
        </p:nvCxnSpPr>
        <p:spPr>
          <a:xfrm flipH="1" rot="10800000">
            <a:off x="3079875" y="762625"/>
            <a:ext cx="13122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8" idx="1"/>
          </p:cNvCxnSpPr>
          <p:nvPr/>
        </p:nvCxnSpPr>
        <p:spPr>
          <a:xfrm rot="10800000">
            <a:off x="5778700" y="720200"/>
            <a:ext cx="17943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5334025" y="1164725"/>
            <a:ext cx="635100" cy="7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322" y="144573"/>
            <a:ext cx="918131" cy="91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flipH="1">
            <a:off x="3175000" y="1069500"/>
            <a:ext cx="12807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672800" y="1006000"/>
            <a:ext cx="603300" cy="6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5852700" y="413325"/>
            <a:ext cx="1661700" cy="2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2" name="Google Shape;102;p17"/>
          <p:cNvGraphicFramePr/>
          <p:nvPr/>
        </p:nvGraphicFramePr>
        <p:xfrm>
          <a:off x="5969113" y="41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{CEF994EA-5733-43EA-9C9F-443744CE2FF5}</a:tableStyleId>
              </a:tblPr>
              <a:tblGrid>
                <a:gridCol w="12279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8 - 9 AM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3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5 - 7 PM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