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POLARIS Office</cp:lastModifiedBy>
  <dc:title>PowerPoint 프레젠테이션</dc:title>
</cp:coreProperties>
</file>