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270000" y="1270000"/>
            <a:ext cx="5080000" cy="127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ko-KR"/>
              <a:t/>
            </a:r>
            <a:endParaRPr lang="en-US" sz="1100"/>
          </a:p>
          <a:p>
            <a:r>
              <a:rPr lang="en-US" sz="3000"/>
              <a:t>Not Unicode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