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Proxima Nova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.fntdata"/><Relationship Id="rId20" Type="http://schemas.openxmlformats.org/officeDocument/2006/relationships/slide" Target="slides/slide16.xml"/><Relationship Id="rId42" Type="http://schemas.openxmlformats.org/officeDocument/2006/relationships/font" Target="fonts/ProximaNova-boldItalic.fntdata"/><Relationship Id="rId41" Type="http://schemas.openxmlformats.org/officeDocument/2006/relationships/font" Target="fonts/ProximaNova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ProximaNova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github.com/olivier-pitton/dant.git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Introduction à Git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Présentation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Git stocke les versions dans le répertoire .git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Un fichier modifié sera commité dans .git et envoyer sur un serveur distant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Il existe donc deux étapes pour partager du code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init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commande init permet de rendre un répertoire versionnable.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init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>
              <a:spcBef>
                <a:spcPts val="0"/>
              </a:spcBef>
              <a:buNone/>
            </a:pPr>
            <a:r>
              <a:rPr lang="fr"/>
              <a:t>Créer le répertoire .git dans lequel les fichiers sont versionnés.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clone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commande clone permet de récupérer l’ensemble d’un dépôt distant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clone &lt;server&gt; &lt;folder&gt;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Toutes les modifications sur le serveur &lt;server&gt; sont placées dans le répertoire &lt;folder&gt;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add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Lors de la création d’un nouveau fichier, il faut l’ajouter dans git.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add monfichier.java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add -A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Dès lors le fichier est dans l’état “stage” et peut être commité.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commit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Une fois le fichier référencé dans Git, un commit permet de stocker l’ensemble des modifications et créer une version unique dans le répertoire .git.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commit -m “Mon message de commit”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fr"/>
              <a:t>Le paramètre -m spécifie le message de commit et est obligatoire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push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Afin d’envoyer un ensemble de commit vers un serveur distant, il faut push les commits.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push &lt;server&gt; &lt;branch&gt;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push origin master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fetch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Récupérer des modifications distants vers .git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fetch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fetch origin master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>
              <a:spcBef>
                <a:spcPts val="0"/>
              </a:spcBef>
              <a:buNone/>
            </a:pPr>
            <a:r>
              <a:rPr lang="fr"/>
              <a:t>Les commits distants sont récupérés mais ne sont pas appliqués sur le code.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merge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Un merge effectue une mise à jour OU une fusion.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merge origin/master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merge master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>
              <a:spcBef>
                <a:spcPts val="0"/>
              </a:spcBef>
              <a:buNone/>
            </a:pPr>
            <a:r>
              <a:rPr lang="fr"/>
              <a:t>Applique l’ensemble des commits à votre code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pull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Afin de faciliter la récupération de commit, la commande pull effectue un fetch / merge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pull origin master 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				=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fetch origin master;git merge origin/master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remote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Chaque serveur distant est identifié par un nom unique.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remote add &lt;name&gt; &lt;server&gt;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remote add github https://github.com/vert-x3/vertx-web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 rtl="0">
              <a:spcBef>
                <a:spcPts val="0"/>
              </a:spcBef>
              <a:buNone/>
            </a:pPr>
            <a:r>
              <a:rPr lang="fr"/>
              <a:t>Le serveur par défaut lors d’un clone est nommé origin 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Lors d’un push vous choisissez le serveur sur lequel vous voulez push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Qu’est-ce qu’un gestionnaire de versions 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Vue globale</a:t>
            </a:r>
          </a:p>
        </p:txBody>
      </p:sp>
      <p:sp>
        <p:nvSpPr>
          <p:cNvPr id="172" name="Shape 172"/>
          <p:cNvSpPr/>
          <p:nvPr/>
        </p:nvSpPr>
        <p:spPr>
          <a:xfrm>
            <a:off x="528200" y="1397900"/>
            <a:ext cx="1779300" cy="7826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611900" y="1498250"/>
            <a:ext cx="1611899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Utilisateur A</a:t>
            </a:r>
          </a:p>
        </p:txBody>
      </p:sp>
      <p:sp>
        <p:nvSpPr>
          <p:cNvPr id="174" name="Shape 174"/>
          <p:cNvSpPr/>
          <p:nvPr/>
        </p:nvSpPr>
        <p:spPr>
          <a:xfrm>
            <a:off x="528200" y="4006425"/>
            <a:ext cx="1779300" cy="7826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611900" y="4106775"/>
            <a:ext cx="1611899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Utilisateur B</a:t>
            </a:r>
          </a:p>
        </p:txBody>
      </p:sp>
      <p:sp>
        <p:nvSpPr>
          <p:cNvPr id="176" name="Shape 176"/>
          <p:cNvSpPr/>
          <p:nvPr/>
        </p:nvSpPr>
        <p:spPr>
          <a:xfrm>
            <a:off x="6907500" y="2647225"/>
            <a:ext cx="1779300" cy="7826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3460175" y="1397900"/>
            <a:ext cx="1779300" cy="7826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4563775" y="4006425"/>
            <a:ext cx="1779300" cy="7826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3538250" y="1471475"/>
            <a:ext cx="16455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.git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4630737" y="4093425"/>
            <a:ext cx="16455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.git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6974400" y="2734225"/>
            <a:ext cx="16455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serveur distant</a:t>
            </a:r>
          </a:p>
        </p:txBody>
      </p:sp>
      <p:cxnSp>
        <p:nvCxnSpPr>
          <p:cNvPr id="182" name="Shape 182"/>
          <p:cNvCxnSpPr>
            <a:stCxn id="172" idx="3"/>
            <a:endCxn id="177" idx="1"/>
          </p:cNvCxnSpPr>
          <p:nvPr/>
        </p:nvCxnSpPr>
        <p:spPr>
          <a:xfrm>
            <a:off x="2307500" y="1789249"/>
            <a:ext cx="1152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3" name="Shape 183"/>
          <p:cNvCxnSpPr>
            <a:stCxn id="177" idx="3"/>
            <a:endCxn id="176" idx="1"/>
          </p:cNvCxnSpPr>
          <p:nvPr/>
        </p:nvCxnSpPr>
        <p:spPr>
          <a:xfrm>
            <a:off x="5239475" y="1789249"/>
            <a:ext cx="1668000" cy="124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4" name="Shape 184"/>
          <p:cNvCxnSpPr>
            <a:stCxn id="176" idx="1"/>
            <a:endCxn id="178" idx="3"/>
          </p:cNvCxnSpPr>
          <p:nvPr/>
        </p:nvCxnSpPr>
        <p:spPr>
          <a:xfrm flipH="1">
            <a:off x="6343200" y="3038574"/>
            <a:ext cx="564300" cy="135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5" name="Shape 185"/>
          <p:cNvCxnSpPr>
            <a:stCxn id="178" idx="1"/>
            <a:endCxn id="174" idx="3"/>
          </p:cNvCxnSpPr>
          <p:nvPr/>
        </p:nvCxnSpPr>
        <p:spPr>
          <a:xfrm rot="10800000">
            <a:off x="2307475" y="4397774"/>
            <a:ext cx="225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6" name="Shape 186"/>
          <p:cNvCxnSpPr>
            <a:stCxn id="176" idx="1"/>
            <a:endCxn id="174" idx="3"/>
          </p:cNvCxnSpPr>
          <p:nvPr/>
        </p:nvCxnSpPr>
        <p:spPr>
          <a:xfrm flipH="1">
            <a:off x="2307600" y="3038574"/>
            <a:ext cx="4599900" cy="135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7" name="Shape 187"/>
          <p:cNvSpPr txBox="1"/>
          <p:nvPr/>
        </p:nvSpPr>
        <p:spPr>
          <a:xfrm>
            <a:off x="2434625" y="1417975"/>
            <a:ext cx="815400" cy="27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commit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5877775" y="1913875"/>
            <a:ext cx="815400" cy="27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push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3061425" y="4514925"/>
            <a:ext cx="815400" cy="27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merge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4336525" y="3228650"/>
            <a:ext cx="815400" cy="27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pull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6742975" y="3819225"/>
            <a:ext cx="815400" cy="27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fetch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Branches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Une branche est une sous-partie du graphe des commits.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Un développement précis = une branche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Les branches peuvent être fusionnées entre elles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Branches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branche par défaut s’appelle master.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checkout -b &lt;branch&gt; </a:t>
            </a:r>
            <a:r>
              <a:rPr lang="fr"/>
              <a:t> → </a:t>
            </a:r>
            <a:r>
              <a:rPr lang="fr"/>
              <a:t>Créer une nouvelle branche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checkout &lt;branch&gt;</a:t>
            </a:r>
            <a:r>
              <a:rPr lang="fr"/>
              <a:t> → </a:t>
            </a:r>
            <a:r>
              <a:rPr lang="fr"/>
              <a:t>Se déplacer vers une branche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Branches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Fusionner des branches se résument à donner le nom de la branche à merger.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merge sprint25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>
              <a:spcBef>
                <a:spcPts val="0"/>
              </a:spcBef>
              <a:buNone/>
            </a:pPr>
            <a:r>
              <a:rPr lang="fr"/>
              <a:t>Applique les commits de sprint25 dans la branche courante.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Workflow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Créer son </a:t>
            </a:r>
            <a:r>
              <a:rPr lang="fr"/>
              <a:t>environnement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echo “bonjour” &gt; README.md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init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add -A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commit -m “Add README.md”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remote add origin </a:t>
            </a:r>
            <a:r>
              <a:rPr lang="fr" u="sng">
                <a:solidFill>
                  <a:schemeClr val="hlink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http://github.com/olivier-pitton/dant.git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push origin master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Développement standard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pull origin master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add -A;git commit -m “Mes modifications”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fetch origin master;git merge origin/master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commit -m “Merge” 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push origin master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Fusion de branches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pull origin master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checkout -b “dev”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add -A;git commit -m “Mes modifications”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fetch origin master;git merge origin/master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commit -m “Merge”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push origin dev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Github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Github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Plateforme sociale de </a:t>
            </a:r>
            <a:r>
              <a:rPr lang="fr"/>
              <a:t>dépôts</a:t>
            </a:r>
            <a:r>
              <a:rPr lang="fr"/>
              <a:t> Git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Gratuit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Fait la promotion des bonnes pratiques de développement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Qu’est-ce qu’un gestionnaire de versions (VCS)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 </a:t>
            </a:r>
            <a:r>
              <a:rPr lang="fr"/>
              <a:t>→ Conserver des versions de fichiers et leurs arborescences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 → Identifier une arborescence de versions de fichiers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 → Fournir les outils de gestion associés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pull request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Qu’est ce qu’une pull request 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pull request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Qu’est ce qu’une pull request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Permet de partager et intégrer du 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Valider une PR revient à intégrer le code dans la branche master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pull request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Comment faire des pull request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pull request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pull origin master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checkout -b “dev”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add -A;git commit -m “Mes modifications”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fetch origin master;git merge origin/master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commit -m “Merge” 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push origin dev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Dans Github, créer une PR. Source : dev - destination : master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Git est utilisé dans toutes les entreprises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Facilite le développement logiciel (contrairement à SVN)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Obligatoire à utiliser, via GitHub, pour le projet 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Qu’est-ce que Git 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Qu’est-ce que Git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Git est un gestionnaire de versions décentralisé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Un gestionnaire de versions décentralisé (DCVS) permet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 → Calculer les différences entre deux versions (diff / patch)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 → Un gestionnaire d’historiques des diff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Git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Créé par Linus Torvalds pour versionné le noyau Linux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Devenu le VCS le plus populaire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Utilisé par toutes les plateformes (GitHub, Bitbucket, …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Fonctionnalités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Présentation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Il existe 3 versions d’un même fichier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local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commit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fr"/>
              <a:t>remote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