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Cloud Computing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Montée en charge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Deux types de scaling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Vertical : Améliorer les serveurs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Horizontal : Ajouter des serveurs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Stateful vs Stateless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Pourquoi les services stateful ne sont pas adaptés au Cloud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Load Balancing</a:t>
            </a:r>
          </a:p>
        </p:txBody>
      </p:sp>
      <p:sp>
        <p:nvSpPr>
          <p:cNvPr id="121" name="Shape 121"/>
          <p:cNvSpPr/>
          <p:nvPr/>
        </p:nvSpPr>
        <p:spPr>
          <a:xfrm>
            <a:off x="963150" y="2555025"/>
            <a:ext cx="1424700" cy="6690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859650" y="3676325"/>
            <a:ext cx="1424700" cy="669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859650" y="2555025"/>
            <a:ext cx="1424700" cy="669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3859650" y="1433725"/>
            <a:ext cx="1424700" cy="669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7358350" y="2555025"/>
            <a:ext cx="1424700" cy="669000"/>
          </a:xfrm>
          <a:prstGeom prst="rect">
            <a:avLst/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6" name="Shape 126"/>
          <p:cNvCxnSpPr>
            <a:stCxn id="121" idx="3"/>
            <a:endCxn id="124" idx="1"/>
          </p:cNvCxnSpPr>
          <p:nvPr/>
        </p:nvCxnSpPr>
        <p:spPr>
          <a:xfrm flipH="1" rot="10800000">
            <a:off x="2387850" y="1768125"/>
            <a:ext cx="1471799" cy="112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>
            <a:stCxn id="121" idx="3"/>
            <a:endCxn id="123" idx="1"/>
          </p:cNvCxnSpPr>
          <p:nvPr/>
        </p:nvCxnSpPr>
        <p:spPr>
          <a:xfrm>
            <a:off x="2387850" y="2889525"/>
            <a:ext cx="1471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>
            <a:stCxn id="121" idx="3"/>
            <a:endCxn id="122" idx="1"/>
          </p:cNvCxnSpPr>
          <p:nvPr/>
        </p:nvCxnSpPr>
        <p:spPr>
          <a:xfrm>
            <a:off x="2387850" y="2889525"/>
            <a:ext cx="1471799" cy="112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>
            <a:stCxn id="122" idx="3"/>
            <a:endCxn id="125" idx="1"/>
          </p:cNvCxnSpPr>
          <p:nvPr/>
        </p:nvCxnSpPr>
        <p:spPr>
          <a:xfrm flipH="1" rot="10800000">
            <a:off x="5284350" y="2889425"/>
            <a:ext cx="2073899" cy="112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>
            <a:stCxn id="123" idx="3"/>
            <a:endCxn id="125" idx="1"/>
          </p:cNvCxnSpPr>
          <p:nvPr/>
        </p:nvCxnSpPr>
        <p:spPr>
          <a:xfrm>
            <a:off x="5284350" y="2889525"/>
            <a:ext cx="20738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>
            <a:stCxn id="124" idx="3"/>
            <a:endCxn id="125" idx="1"/>
          </p:cNvCxnSpPr>
          <p:nvPr/>
        </p:nvCxnSpPr>
        <p:spPr>
          <a:xfrm>
            <a:off x="5284350" y="1768225"/>
            <a:ext cx="2073899" cy="112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2" name="Shape 132"/>
          <p:cNvSpPr txBox="1"/>
          <p:nvPr/>
        </p:nvSpPr>
        <p:spPr>
          <a:xfrm>
            <a:off x="1030050" y="2608525"/>
            <a:ext cx="1297500" cy="5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HAProxy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421950" y="2615325"/>
            <a:ext cx="1297500" cy="5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Database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923250" y="3736625"/>
            <a:ext cx="1297500" cy="5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Instance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923250" y="2615325"/>
            <a:ext cx="1297500" cy="5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Instance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923250" y="1494025"/>
            <a:ext cx="1297500" cy="5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Instance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Load balancing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Comment gérer les sessions utilisateurs ?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Load balancing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Comment gérer les sessions utilisateurs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r" sz="2400"/>
              <a:t>Cookie pour identifier le serveur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r" sz="2400"/>
              <a:t>Partition par adresse IP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fr" sz="2400"/>
              <a:t>Partition par nom d’utilisateur (HTTP auth)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Fournisseurs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Google : PaaS / IaaS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Amazon : PaaS / IaaS / SaaS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Microsoft : PaaS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Inconvénients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client devient dépendant du fournisseur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Que deviennent les données hébergées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Impact sur l’environnement !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Cloud est à la mode et se vend très bien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Pratique pour les PME / TPE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L’effet boite noire est le principal inconvénient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fr"/>
              <a:t>Entreprise A</a:t>
            </a:r>
            <a:r>
              <a:rPr lang="fr"/>
              <a:t> veut développer et déployer ses applications.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Que lui faut-il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Acheter, déployer et maintenir des serveurs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Des employés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Attendre le retour sur investissement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Installer et gérer les OS des serveurs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Installer et déployer la pile logicielle (git, java, … )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Développer et déployer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Manuellement ou automatiquement gérer la montée en charge des instances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Cloud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cloud permet d’accéder à distance à une large variété de ressources.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Ces ressources peuvent être matérielles ou logicielles.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Cloud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Disponibilité des ressources : Changement de la capacité de stockage, la puissance requise …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Paiement à l’usage : Uniquement ce qu’on utilise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Ouverture : Utilisable via Internet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Modèles</a:t>
            </a:r>
          </a:p>
        </p:txBody>
      </p:sp>
      <p:cxnSp>
        <p:nvCxnSpPr>
          <p:cNvPr id="80" name="Shape 80"/>
          <p:cNvCxnSpPr/>
          <p:nvPr/>
        </p:nvCxnSpPr>
        <p:spPr>
          <a:xfrm rot="10800000">
            <a:off x="457200" y="1391149"/>
            <a:ext cx="6599" cy="389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" name="Shape 81"/>
          <p:cNvSpPr txBox="1"/>
          <p:nvPr/>
        </p:nvSpPr>
        <p:spPr>
          <a:xfrm>
            <a:off x="642100" y="1518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Software as a Service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Offre des logiciels ready-to-use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42100" y="2411250"/>
            <a:ext cx="8474400" cy="152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Platform as a Service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Offre l’environnement technique pour déployer des applications.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642100" y="3958175"/>
            <a:ext cx="8474400" cy="11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Infrastructure as a Service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Offre des machines virtuelles d’instances configurables.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-19800" y="2411175"/>
            <a:ext cx="9183599" cy="200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/>
          <p:nvPr/>
        </p:nvCxnSpPr>
        <p:spPr>
          <a:xfrm>
            <a:off x="-39600" y="3938075"/>
            <a:ext cx="9183599" cy="200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IaaS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/>
              <a:t>Des employés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/>
              <a:t>Développer et déployer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/>
              <a:t>Installer et déployer la pile logicielle (git, java, … 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/>
              <a:t>Installer et gérer les OS des serveurs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 strike="sngStrike"/>
              <a:t>Acheter, déployer et maintenir des serveurs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 strike="sngStrike"/>
              <a:t>Attendre le retour sur investissement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 sz="1800" strike="sngStrike"/>
              <a:t>Manuellement ou automatiquement gérer la montée en charge des instances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PaaS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Des employés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Développer et déployer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 strike="sngStrike"/>
              <a:t>Installer et déployer la pile logicielle (git, java, … )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 strike="sngStrike"/>
              <a:t>Installer et gérer les OS des serveurs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 strike="sngStrike"/>
              <a:t>Acheter, déployer et maintenir des serveurs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 strike="sngStrike"/>
              <a:t>Attendre le retour sur investissement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 strike="sngStrike"/>
              <a:t>Manuellement ou automatiquement gérer la montée en charge des instances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SaaS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Des employés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 strike="sngStrike"/>
              <a:t>Développer et déployer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 strike="sngStrike"/>
              <a:t>Installer et déployer la pile logicielle (git, java, … )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 strike="sngStrike"/>
              <a:t>Installer et gérer les OS des serveurs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 strike="sngStrike"/>
              <a:t>Acheter, déployer et maintenir des serveurs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 strike="sngStrike"/>
              <a:t>Attendre le retour sur investissement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 strike="sngStrike"/>
              <a:t>Manuellement ou automatiquement gérer la montée en charge des instances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