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6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jlguillaume.free.fr/www/documents/teaching/ntw1314/LI385_C1_servlets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657999"/>
            <a:ext cx="7772400" cy="23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fr"/>
              <a:t>JAX-RS et Servlets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Servlets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conteneur de servlets (tomcat, …) gère le cycle de vie des servlets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Mécanisme de cache, asynchrone 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Modification direct de la réponse HTTP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JAX-RS est une surcouche à la spécification servlet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Fonctionnement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→ 	Un client fait une requête HTTP au serveur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→	La requête est transmise au conteneur par le serveur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→	Le conteneur décide à quelle Servlet transférer la requête (comment ?)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→	Le conteneur envoie la réponse au client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Application Web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Une application web est un espace virtuel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Le fichier web.xml décrit toute la configuration de l’espace virtuel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Doit être placé dans le répertoire WEB-INF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web.xml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web-app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"http://java.sun.com/xml/ns/j2ee"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9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xmlns:xsi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"http://www.w3.org/2001/XMLSchema-instance"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9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xsi:schemaLocation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"http://java.sun.com/xml/ns/j2ee http://java.sun.com/xml/ns/j2ee/web-app_2_4.xsd"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9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"2.4"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fr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servlet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&lt;</a:t>
            </a:r>
            <a:r>
              <a:rPr lang="fr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servlet-name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&gt;HelloServlet&lt;/</a:t>
            </a:r>
            <a:r>
              <a:rPr lang="fr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servlet-name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&lt;</a:t>
            </a:r>
            <a:r>
              <a:rPr lang="fr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servlet-class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&gt;examples.Hello&lt;/</a:t>
            </a:r>
            <a:r>
              <a:rPr lang="fr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servlet-class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&lt;/</a:t>
            </a:r>
            <a:r>
              <a:rPr lang="fr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servlet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fr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servlet-mapping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&lt;</a:t>
            </a:r>
            <a:r>
              <a:rPr lang="fr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servlet-name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&gt;HelloServlet&lt;/</a:t>
            </a:r>
            <a:r>
              <a:rPr lang="fr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servlet-name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&lt;</a:t>
            </a:r>
            <a:r>
              <a:rPr lang="fr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url-pattern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&gt;/hello&lt;/</a:t>
            </a:r>
            <a:r>
              <a:rPr lang="fr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url-pattern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&lt;/</a:t>
            </a:r>
            <a:r>
              <a:rPr lang="fr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servlet-mapping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fr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web-app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Si vous voulez en savoir plus : </a:t>
            </a:r>
            <a:r>
              <a:rPr lang="fr" sz="2400" u="sng">
                <a:solidFill>
                  <a:schemeClr val="hlink"/>
                </a:solidFill>
                <a:hlinkClick r:id="rId3"/>
              </a:rPr>
              <a:t>http://jlguillaume.free.fr/www/documents/teaching/ntw1314/LI385_C1_servlets.pdf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Très verbeux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A ne pas utiliser directement pour le projet 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685800" y="657999"/>
            <a:ext cx="7772400" cy="23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fr"/>
              <a:t>JBoss RESTEasy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Implémentation complète de JAX-RS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Embarque un client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Gère l’asynchrone, compression, cache …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JAX-RS vs Servlet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Pourquoi JAX-RS plutôt que Servlet 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JAX-RS vs Servlet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Pourquoi JAX-RS plutôt que Servlet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Tout est annotation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Fait pour répondre à ce type de besoin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Très simple d’utilisation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Hello World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@Path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api”)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@Produces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(“text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plain”)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Endpoint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@GET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Response </a:t>
            </a:r>
            <a:r>
              <a:rPr lang="fr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Response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ok(“Hello World”)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build();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5F2F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fr"/>
              <a:t>Que connaissez-vous comme type de services web 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@Path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Peut se mettre sur une classe / méthode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Définit le chemin d’accès à la ressource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Exemple : @Path(“/users/fetch”)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Paramètres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Plusieurs moyens de passer des paramètres 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/>
              <a:t>→	@PathParam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/>
              <a:t>→	@QueryParam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/>
              <a:t>→	@FormParam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/>
              <a:t>→	@HeaderParam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/>
              <a:t>→	@CookieParam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@PathParam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Permet de récupérer un paramètre défini dans l’URL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@Path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"/mobile/play/{modelId}"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Response play(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@PathParam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"modelId"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String modelId) {</a:t>
            </a:r>
          </a:p>
          <a:p>
            <a:pPr indent="457200"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Response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ok(modelId)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build();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/>
              <a:t>La requête sera /mobile/play/test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@QueryParam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Permet de récupérer un paramètre de l’URL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71D5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@Path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"/mobile/play/{modelId}"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Response play(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@QueryParam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"modelId"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String modelId) {</a:t>
            </a:r>
          </a:p>
          <a:p>
            <a:pPr indent="457200"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Response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ok(modelId)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build();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/>
              <a:t>La requête sera /mobile/play?modelId=test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Permet de donner une valeur par défaut si le paramètre n’est pas spécifié.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@Path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"/mobile/play"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Response play(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@QueryParam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"modelId"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@DefaultValue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(“test”) String modelId) {</a:t>
            </a:r>
          </a:p>
          <a:p>
            <a:pPr indent="457200"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Response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ok(modelId)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build();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/>
              <a:t>Que renvoie la requête /mobile/play ?</a:t>
            </a: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@DefaultValue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Spécifie les types mimes acceptés et renvoyés par le service web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@Path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"/api/model"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@Produces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(MediaType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APPLICATION_JSON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@Consumes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(MediaType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APPLICATION_JSON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ModelController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Propre à la classe ou à une méthode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@Produces / @Consumes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Permet de GZIP le body et/ou la réponse d’une requête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@Path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"/api"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@Consumes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"application/json"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MyProxy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fr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@PUT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fr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@GZIP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fr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Response </a:t>
            </a:r>
            <a:r>
              <a:rPr lang="fr" sz="14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@GZIP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fr" sz="14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@GZIP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Uniquement sur les requêtes GET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Équivalent du Cache-Control HTTP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Ne fonctionne que sur un code 200</a:t>
            </a:r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@Cache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Avoir un web.xml bien configuré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Préparer une classe Application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Générer un fichier war</a:t>
            </a:r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Déploiement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Classe Java décrivant les ressources utilisées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Singletons : Ne sont instanciés qu’une fois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Classes : Différents scopes</a:t>
            </a:r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</a:p>
        </p:txBody>
      </p:sp>
      <p:pic>
        <p:nvPicPr>
          <p:cNvPr descr="rest-vs-soap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800" y="0"/>
            <a:ext cx="3626400" cy="50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@ApplicationPath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Set&lt;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getSingletons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Set&lt;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sets 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HashSet&lt;&gt;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sets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TestEndpoint()); // Add an endpoint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Set&lt;Class&lt;?&gt;&gt;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getClasses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Set&lt;Class&lt;?&gt;&gt;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sets 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HashSet&lt;&gt;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sets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add(GsonProvider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class); // add a filter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fr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sets;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Application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Gestion automatique si les bonnes bibliothèques sont spécifiées / configurées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Les bibliothèques principales : jackson, gson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Ne faites pas cela vous même 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Regardez l’exemple GsonProvider dans project/dant/</a:t>
            </a:r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JSON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@POST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@Path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"/account"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Account updateAccount(Account account)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System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println(</a:t>
            </a:r>
            <a:r>
              <a:rPr lang="fr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"Received account "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account);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account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setUpdated(System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currentTimeMillis());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account;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BB52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JSON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Dès lors qu’une exception est levée, celle-ci sera catchée par le serveur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RuntimeExceptionMapper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4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ExceptionMapper&lt;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RuntimeException</a:t>
            </a:r>
            <a:r>
              <a:rPr lang="fr" sz="14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71D5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Response </a:t>
            </a:r>
            <a:r>
              <a:rPr lang="fr" sz="14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toResponse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(RuntimeException </a:t>
            </a:r>
            <a:r>
              <a:rPr lang="fr" sz="14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fr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Response</a:t>
            </a:r>
            <a:r>
              <a:rPr lang="fr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status(</a:t>
            </a:r>
            <a:r>
              <a:rPr lang="fr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400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fr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entity(e</a:t>
            </a:r>
            <a:r>
              <a:rPr lang="fr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getMessage())</a:t>
            </a:r>
            <a:r>
              <a:rPr lang="fr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build();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Définit la façon dont on gère les exceptions. A spécifier dans Application.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Gestion des erreurs : ExceptionMapper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JAX-RS est très simple d’utilisation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Très utilisé en entreprise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Vous devrez l’utiliser pour vos projets</a:t>
            </a:r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REST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Style d’architecture web reposant sur HTTP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Utilise les méthodes HTTP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Pas de format, ni de pré-requis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Servlets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Composant Java générant du contenu dynamiquement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Spécification javax.servlet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Actuellement version 3.1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JAX-RS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spécification JAX-RS décrit REST en Java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Il existe de multiples implémentations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JBoss RESTEasy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fr"/>
              <a:t>Jersey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Servlets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Servlets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S’exécute côté serveur dans un conteneur de servlets (Tomcat </a:t>
            </a:r>
            <a:r>
              <a:rPr lang="fr"/>
              <a:t>...</a:t>
            </a:r>
            <a:r>
              <a:rPr lang="fr"/>
              <a:t>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Possède un cycle de vie : init, alive, destroy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Reçoit des requêtes HTTP et produit des réponses HTTP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Génération de pages HTML / JSP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Cycle de vie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→	Création et initialisation de la servlet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→	Gestion de requêtes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→	Destruction et libération des ressources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Quand a lieu la création d’une servlet et pourquoi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