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</p:sldIdLst>
  <p:sldSz cy="5143500" cx="9144000"/>
  <p:notesSz cx="6858000" cy="9144000"/>
  <p:embeddedFontLst>
    <p:embeddedFont>
      <p:font typeface="Proxima Nova"/>
      <p:regular r:id="rId39"/>
      <p:bold r:id="rId40"/>
      <p:italic r:id="rId41"/>
      <p:boldItalic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ProximaNova-bold.fntdata"/><Relationship Id="rId20" Type="http://schemas.openxmlformats.org/officeDocument/2006/relationships/slide" Target="slides/slide16.xml"/><Relationship Id="rId42" Type="http://schemas.openxmlformats.org/officeDocument/2006/relationships/font" Target="fonts/ProximaNova-boldItalic.fntdata"/><Relationship Id="rId41" Type="http://schemas.openxmlformats.org/officeDocument/2006/relationships/font" Target="fonts/ProximaNova-italic.fntdata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slide" Target="slides/slide33.xml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39" Type="http://schemas.openxmlformats.org/officeDocument/2006/relationships/font" Target="fonts/ProximaNova-regular.fntdata"/><Relationship Id="rId16" Type="http://schemas.openxmlformats.org/officeDocument/2006/relationships/slide" Target="slides/slide12.xml"/><Relationship Id="rId38" Type="http://schemas.openxmlformats.org/officeDocument/2006/relationships/slide" Target="slides/slide34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Shape 2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Shape 2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Shape 2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Shape 2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Shape 2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Shape 2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Shape 2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Shape 2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Shape 2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Shape 2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Shape 2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" name="Shape 11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Shape 50"/>
          <p:cNvSpPr txBox="1"/>
          <p:nvPr>
            <p:ph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hape 15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" name="Shape 16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Shape 4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" name="Shape 41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Shape 42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://github.com/olivier-pitton/dant.git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Introduction à Git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Présentation</a:t>
            </a:r>
            <a:endParaRPr/>
          </a:p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Git stocke les versions dans le répertoire .git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fr"/>
              <a:t>Un fichier modifié sera commité dans .git et push sur un serveur distant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fr"/>
              <a:t>Il existe donc deux étapes pour partager du code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init</a:t>
            </a:r>
            <a:endParaRPr/>
          </a:p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La commande init permet de rendre un répertoire versionnable.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lnSpc>
                <a:spcPct val="14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fr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git init</a:t>
            </a:r>
            <a:endParaRPr i="1"/>
          </a:p>
          <a:p>
            <a:pPr indent="0" lvl="0" marL="0" rtl="0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fr"/>
              <a:t>Créer le répertoire .git dans lequel les fichiers sont versionnés.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clone</a:t>
            </a:r>
            <a:endParaRPr/>
          </a:p>
        </p:txBody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La commande clone permet de récupérer l’ensemble d’un dépôt distant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fr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git clone &lt;server&gt; &lt;folder&gt;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fr"/>
              <a:t>Toutes les modifications sur le serveur &lt;server&gt; sont placées dans le répertoire &lt;folder&gt;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add</a:t>
            </a:r>
            <a:endParaRPr/>
          </a:p>
        </p:txBody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Lors de la création d’un nouveau fichier, il faut l’ajouter dans git. 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fr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git add monfichier.java</a:t>
            </a:r>
            <a:endParaRPr>
              <a:solidFill>
                <a:srgbClr val="333333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33333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fr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git add -A </a:t>
            </a:r>
            <a:endParaRPr i="1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fr"/>
              <a:t>Dès lors le fichier est dans l’état “stage” et peut être commité.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commit</a:t>
            </a:r>
            <a:endParaRPr/>
          </a:p>
        </p:txBody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Une fois le fichier référencé dans Git, un commit permet de stocker l’ensemble des modifications et créer une version unique dans le répertoire .git.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fr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git commit -m “Mon message de commit”</a:t>
            </a:r>
            <a:endParaRPr>
              <a:solidFill>
                <a:srgbClr val="333333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33333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fr"/>
              <a:t>Le paramètre -m spécifie le message de commit et est obligatoire</a:t>
            </a:r>
            <a:endParaRPr>
              <a:solidFill>
                <a:srgbClr val="333333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333333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push</a:t>
            </a:r>
            <a:endParaRPr/>
          </a:p>
        </p:txBody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Afin d’envoyer un ensemble de commit vers un serveur distant, il faut push les commits.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fr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git push &lt;server&gt; &lt;branch&gt;</a:t>
            </a:r>
            <a:endParaRPr>
              <a:solidFill>
                <a:srgbClr val="333333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33333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fr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git push origin master</a:t>
            </a:r>
            <a:endParaRPr>
              <a:solidFill>
                <a:srgbClr val="333333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fetch</a:t>
            </a:r>
            <a:endParaRPr/>
          </a:p>
        </p:txBody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Récupérer des modifications distants vers .git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fr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git fetch &lt;server&gt; &lt;branch&gt;</a:t>
            </a:r>
            <a:endParaRPr>
              <a:solidFill>
                <a:srgbClr val="333333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33333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fr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git fetch origin master</a:t>
            </a:r>
            <a:endParaRPr>
              <a:solidFill>
                <a:srgbClr val="333333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fr"/>
              <a:t>Les commits distants sont récupérés mais ne sont pas appliqués sur le code.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merge</a:t>
            </a:r>
            <a:endParaRPr/>
          </a:p>
        </p:txBody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Un merge effectue une mise à jour et une fusion.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fr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git merge origin/master</a:t>
            </a:r>
            <a:endParaRPr>
              <a:solidFill>
                <a:srgbClr val="333333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33333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fr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git merge master</a:t>
            </a:r>
            <a:endParaRPr>
              <a:solidFill>
                <a:srgbClr val="333333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fr"/>
              <a:t>Applique l’ensemble des commits à votre code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pull</a:t>
            </a:r>
            <a:endParaRPr/>
          </a:p>
        </p:txBody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Afin de faciliter la récupération de commit, la commande pull effectue un fetch / merge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fr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git pull origin master </a:t>
            </a:r>
            <a:endParaRPr i="1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fr"/>
              <a:t>				=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fr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git fetch origin master;git merge origin/master</a:t>
            </a:r>
            <a:endParaRPr i="1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remote</a:t>
            </a:r>
            <a:endParaRPr/>
          </a:p>
        </p:txBody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Chaque serveur distant est identifié par un nom unique.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fr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git remote add &lt;name&gt; &lt;server&gt;</a:t>
            </a:r>
            <a:endParaRPr>
              <a:solidFill>
                <a:srgbClr val="333333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fr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git remote add github https://github.com/vert-x3/vertx-web</a:t>
            </a:r>
            <a:endParaRPr>
              <a:solidFill>
                <a:srgbClr val="333333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fr"/>
              <a:t>Le serveur par défaut lors d’un clone est nommé origin 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fr"/>
              <a:t>Lors d’un push vous choisissez le serveur sur lequel vous voulez push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Introduction</a:t>
            </a:r>
            <a:endParaRPr/>
          </a:p>
        </p:txBody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fr"/>
              <a:t>Qu’est-ce qu’un gestionnaire de versions (VCS) ?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Vue globale</a:t>
            </a:r>
            <a:endParaRPr/>
          </a:p>
        </p:txBody>
      </p:sp>
      <p:sp>
        <p:nvSpPr>
          <p:cNvPr id="172" name="Shape 172"/>
          <p:cNvSpPr/>
          <p:nvPr/>
        </p:nvSpPr>
        <p:spPr>
          <a:xfrm>
            <a:off x="528200" y="1397900"/>
            <a:ext cx="1779300" cy="7827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Shape 173"/>
          <p:cNvSpPr txBox="1"/>
          <p:nvPr/>
        </p:nvSpPr>
        <p:spPr>
          <a:xfrm>
            <a:off x="611900" y="1498250"/>
            <a:ext cx="1611900" cy="58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Utilisateur A</a:t>
            </a:r>
            <a:endParaRPr/>
          </a:p>
        </p:txBody>
      </p:sp>
      <p:sp>
        <p:nvSpPr>
          <p:cNvPr id="174" name="Shape 174"/>
          <p:cNvSpPr/>
          <p:nvPr/>
        </p:nvSpPr>
        <p:spPr>
          <a:xfrm>
            <a:off x="528200" y="4006425"/>
            <a:ext cx="1779300" cy="7827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Shape 175"/>
          <p:cNvSpPr txBox="1"/>
          <p:nvPr/>
        </p:nvSpPr>
        <p:spPr>
          <a:xfrm>
            <a:off x="611900" y="4106775"/>
            <a:ext cx="1611900" cy="58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Utilisateur B</a:t>
            </a:r>
            <a:endParaRPr/>
          </a:p>
        </p:txBody>
      </p:sp>
      <p:sp>
        <p:nvSpPr>
          <p:cNvPr id="176" name="Shape 176"/>
          <p:cNvSpPr/>
          <p:nvPr/>
        </p:nvSpPr>
        <p:spPr>
          <a:xfrm>
            <a:off x="6907500" y="2647225"/>
            <a:ext cx="1779300" cy="7827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Shape 177"/>
          <p:cNvSpPr/>
          <p:nvPr/>
        </p:nvSpPr>
        <p:spPr>
          <a:xfrm>
            <a:off x="3460175" y="1397900"/>
            <a:ext cx="1779300" cy="7827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Shape 178"/>
          <p:cNvSpPr/>
          <p:nvPr/>
        </p:nvSpPr>
        <p:spPr>
          <a:xfrm>
            <a:off x="4563775" y="4006425"/>
            <a:ext cx="1779300" cy="7827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Shape 179"/>
          <p:cNvSpPr txBox="1"/>
          <p:nvPr/>
        </p:nvSpPr>
        <p:spPr>
          <a:xfrm>
            <a:off x="3538250" y="1471475"/>
            <a:ext cx="1645500" cy="60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.git</a:t>
            </a:r>
            <a:endParaRPr/>
          </a:p>
        </p:txBody>
      </p:sp>
      <p:sp>
        <p:nvSpPr>
          <p:cNvPr id="180" name="Shape 180"/>
          <p:cNvSpPr txBox="1"/>
          <p:nvPr/>
        </p:nvSpPr>
        <p:spPr>
          <a:xfrm>
            <a:off x="4630738" y="4093425"/>
            <a:ext cx="1645500" cy="60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.git</a:t>
            </a:r>
            <a:endParaRPr/>
          </a:p>
        </p:txBody>
      </p:sp>
      <p:sp>
        <p:nvSpPr>
          <p:cNvPr id="181" name="Shape 181"/>
          <p:cNvSpPr txBox="1"/>
          <p:nvPr/>
        </p:nvSpPr>
        <p:spPr>
          <a:xfrm>
            <a:off x="6974400" y="2734225"/>
            <a:ext cx="1645500" cy="60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serveur distant (origin)</a:t>
            </a:r>
            <a:endParaRPr/>
          </a:p>
        </p:txBody>
      </p:sp>
      <p:cxnSp>
        <p:nvCxnSpPr>
          <p:cNvPr id="182" name="Shape 182"/>
          <p:cNvCxnSpPr>
            <a:stCxn id="172" idx="3"/>
            <a:endCxn id="177" idx="1"/>
          </p:cNvCxnSpPr>
          <p:nvPr/>
        </p:nvCxnSpPr>
        <p:spPr>
          <a:xfrm>
            <a:off x="2307500" y="1789250"/>
            <a:ext cx="11526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83" name="Shape 183"/>
          <p:cNvCxnSpPr>
            <a:stCxn id="177" idx="3"/>
            <a:endCxn id="176" idx="1"/>
          </p:cNvCxnSpPr>
          <p:nvPr/>
        </p:nvCxnSpPr>
        <p:spPr>
          <a:xfrm>
            <a:off x="5239475" y="1789250"/>
            <a:ext cx="1668000" cy="1249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84" name="Shape 184"/>
          <p:cNvCxnSpPr>
            <a:stCxn id="176" idx="1"/>
            <a:endCxn id="178" idx="3"/>
          </p:cNvCxnSpPr>
          <p:nvPr/>
        </p:nvCxnSpPr>
        <p:spPr>
          <a:xfrm flipH="1">
            <a:off x="6343200" y="3038575"/>
            <a:ext cx="564300" cy="1359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85" name="Shape 185"/>
          <p:cNvCxnSpPr>
            <a:stCxn id="178" idx="1"/>
            <a:endCxn id="174" idx="3"/>
          </p:cNvCxnSpPr>
          <p:nvPr/>
        </p:nvCxnSpPr>
        <p:spPr>
          <a:xfrm rot="10800000">
            <a:off x="2307475" y="4397775"/>
            <a:ext cx="2256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86" name="Shape 186"/>
          <p:cNvCxnSpPr>
            <a:stCxn id="176" idx="1"/>
            <a:endCxn id="174" idx="3"/>
          </p:cNvCxnSpPr>
          <p:nvPr/>
        </p:nvCxnSpPr>
        <p:spPr>
          <a:xfrm flipH="1">
            <a:off x="2307600" y="3038575"/>
            <a:ext cx="4599900" cy="1359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87" name="Shape 187"/>
          <p:cNvSpPr txBox="1"/>
          <p:nvPr/>
        </p:nvSpPr>
        <p:spPr>
          <a:xfrm>
            <a:off x="2434625" y="1417975"/>
            <a:ext cx="815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commit</a:t>
            </a:r>
            <a:endParaRPr/>
          </a:p>
        </p:txBody>
      </p:sp>
      <p:sp>
        <p:nvSpPr>
          <p:cNvPr id="188" name="Shape 188"/>
          <p:cNvSpPr txBox="1"/>
          <p:nvPr/>
        </p:nvSpPr>
        <p:spPr>
          <a:xfrm>
            <a:off x="5877775" y="1913875"/>
            <a:ext cx="815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push</a:t>
            </a:r>
            <a:endParaRPr/>
          </a:p>
        </p:txBody>
      </p:sp>
      <p:sp>
        <p:nvSpPr>
          <p:cNvPr id="189" name="Shape 189"/>
          <p:cNvSpPr txBox="1"/>
          <p:nvPr/>
        </p:nvSpPr>
        <p:spPr>
          <a:xfrm>
            <a:off x="3061425" y="4514925"/>
            <a:ext cx="815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merge</a:t>
            </a:r>
            <a:endParaRPr/>
          </a:p>
        </p:txBody>
      </p:sp>
      <p:sp>
        <p:nvSpPr>
          <p:cNvPr id="190" name="Shape 190"/>
          <p:cNvSpPr txBox="1"/>
          <p:nvPr/>
        </p:nvSpPr>
        <p:spPr>
          <a:xfrm>
            <a:off x="4336525" y="3228650"/>
            <a:ext cx="815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pull</a:t>
            </a:r>
            <a:endParaRPr/>
          </a:p>
        </p:txBody>
      </p:sp>
      <p:sp>
        <p:nvSpPr>
          <p:cNvPr id="191" name="Shape 191"/>
          <p:cNvSpPr txBox="1"/>
          <p:nvPr/>
        </p:nvSpPr>
        <p:spPr>
          <a:xfrm>
            <a:off x="6742975" y="3819225"/>
            <a:ext cx="815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fetch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Branches</a:t>
            </a:r>
            <a:endParaRPr/>
          </a:p>
        </p:txBody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Une branche est une sous-partie du graphe des commits.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fr"/>
              <a:t>Un développement précis = une branche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fr"/>
              <a:t>Les branches peuvent être fusionnées entre elles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Branches</a:t>
            </a:r>
            <a:endParaRPr/>
          </a:p>
        </p:txBody>
      </p:sp>
      <p:sp>
        <p:nvSpPr>
          <p:cNvPr id="203" name="Shape 20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La branche par défaut s’appelle master.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fr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git checkout -b &lt;branch&gt; </a:t>
            </a:r>
            <a:r>
              <a:rPr lang="fr"/>
              <a:t> → </a:t>
            </a:r>
            <a:r>
              <a:rPr lang="fr"/>
              <a:t>Créer une nouvelle branche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fr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git checkout &lt;branch&gt;</a:t>
            </a:r>
            <a:r>
              <a:rPr lang="fr"/>
              <a:t> → </a:t>
            </a:r>
            <a:r>
              <a:rPr lang="fr"/>
              <a:t>Se déplacer vers une branche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Branches</a:t>
            </a:r>
            <a:endParaRPr/>
          </a:p>
        </p:txBody>
      </p:sp>
      <p:sp>
        <p:nvSpPr>
          <p:cNvPr id="209" name="Shape 20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Fusionner des branches se résument à donner le nom de la branche à merger.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fr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git merge sprint25</a:t>
            </a:r>
            <a:endParaRPr i="1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fr"/>
              <a:t>Applique les commits de sprint25 dans la branche courante.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Workflow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Créer son </a:t>
            </a:r>
            <a:r>
              <a:rPr lang="fr"/>
              <a:t>environnement</a:t>
            </a:r>
            <a:endParaRPr/>
          </a:p>
        </p:txBody>
      </p:sp>
      <p:sp>
        <p:nvSpPr>
          <p:cNvPr id="220" name="Shape 2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echo “bonjour” &gt; README.md</a:t>
            </a:r>
            <a:endParaRPr>
              <a:solidFill>
                <a:srgbClr val="333333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fr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git init</a:t>
            </a:r>
            <a:endParaRPr>
              <a:solidFill>
                <a:srgbClr val="333333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fr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git add -A</a:t>
            </a:r>
            <a:endParaRPr>
              <a:solidFill>
                <a:srgbClr val="333333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fr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git commit -m “Add README.md”</a:t>
            </a:r>
            <a:endParaRPr>
              <a:solidFill>
                <a:srgbClr val="333333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fr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git remote add origin </a:t>
            </a:r>
            <a:r>
              <a:rPr lang="fr" u="sng">
                <a:solidFill>
                  <a:schemeClr val="hlink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  <a:hlinkClick r:id="rId3"/>
              </a:rPr>
              <a:t>http://github.com/olivier-pitton/dant.git</a:t>
            </a:r>
            <a:endParaRPr>
              <a:solidFill>
                <a:srgbClr val="333333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fr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git push origin master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Développement standard</a:t>
            </a:r>
            <a:endParaRPr/>
          </a:p>
        </p:txBody>
      </p:sp>
      <p:sp>
        <p:nvSpPr>
          <p:cNvPr id="226" name="Shape 2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fr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git pull origin master</a:t>
            </a:r>
            <a:endParaRPr>
              <a:solidFill>
                <a:srgbClr val="333333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fr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git add -A</a:t>
            </a:r>
            <a:endParaRPr>
              <a:solidFill>
                <a:srgbClr val="333333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fr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git commit -m “Mes modifications”</a:t>
            </a:r>
            <a:endParaRPr>
              <a:solidFill>
                <a:srgbClr val="333333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fr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git fetch origin master</a:t>
            </a:r>
            <a:endParaRPr>
              <a:solidFill>
                <a:srgbClr val="333333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fr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git merge origin/master</a:t>
            </a:r>
            <a:endParaRPr sz="1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fr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git commit -m “Merge” </a:t>
            </a:r>
            <a:endParaRPr sz="1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fr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git push origin master</a:t>
            </a:r>
            <a:endParaRPr sz="1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Fusion de branches</a:t>
            </a:r>
            <a:endParaRPr/>
          </a:p>
        </p:txBody>
      </p:sp>
      <p:sp>
        <p:nvSpPr>
          <p:cNvPr id="232" name="Shape 2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fr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git pull origin master</a:t>
            </a:r>
            <a:endParaRPr>
              <a:solidFill>
                <a:srgbClr val="333333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fr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git checkout -b “dev”</a:t>
            </a:r>
            <a:endParaRPr>
              <a:solidFill>
                <a:srgbClr val="333333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fr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git add -A;git commit -m “Mes modifications”</a:t>
            </a:r>
            <a:endParaRPr>
              <a:solidFill>
                <a:srgbClr val="333333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fr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git fetch origin master;git merge origin/master</a:t>
            </a:r>
            <a:endParaRPr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fr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git commit -m “Merge” </a:t>
            </a:r>
            <a:endParaRPr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fr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git push origin dev</a:t>
            </a:r>
            <a:endParaRPr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Github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Github</a:t>
            </a:r>
            <a:endParaRPr/>
          </a:p>
        </p:txBody>
      </p:sp>
      <p:sp>
        <p:nvSpPr>
          <p:cNvPr id="243" name="Shape 2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Plateforme sociale de </a:t>
            </a:r>
            <a:r>
              <a:rPr lang="fr"/>
              <a:t>dépôts</a:t>
            </a:r>
            <a:r>
              <a:rPr lang="fr"/>
              <a:t> Git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fr"/>
              <a:t>Gratuit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fr"/>
              <a:t>Fait la promotion des bonnes pratiques de développement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Introduction</a:t>
            </a:r>
            <a:endParaRPr/>
          </a:p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Qu’est-ce qu’un gestionnaire de versions (VCS) ?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fr" sz="2400"/>
              <a:t> </a:t>
            </a:r>
            <a:r>
              <a:rPr lang="fr"/>
              <a:t>→ Conserver des versions de fichiers et leurs arborescences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fr"/>
              <a:t> → Identifier une arborescence de versions de fichiers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fr"/>
              <a:t> → Fournir les outils de gestion associés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La pull request</a:t>
            </a:r>
            <a:endParaRPr/>
          </a:p>
        </p:txBody>
      </p:sp>
      <p:sp>
        <p:nvSpPr>
          <p:cNvPr id="249" name="Shape 24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fr"/>
              <a:t>Qu’est ce qu’une pull request ?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La pull request</a:t>
            </a:r>
            <a:endParaRPr/>
          </a:p>
        </p:txBody>
      </p:sp>
      <p:sp>
        <p:nvSpPr>
          <p:cNvPr id="255" name="Shape 25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Qu’est ce qu’une pull request ?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fr"/>
              <a:t>Permet de partager et intégrer du code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fr"/>
              <a:t>Valider une PR revient à intégrer le code dans la branche master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La pull request</a:t>
            </a:r>
            <a:endParaRPr/>
          </a:p>
        </p:txBody>
      </p:sp>
      <p:sp>
        <p:nvSpPr>
          <p:cNvPr id="261" name="Shape 2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Comment faire des pull request ?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La pull request</a:t>
            </a:r>
            <a:endParaRPr/>
          </a:p>
        </p:txBody>
      </p:sp>
      <p:sp>
        <p:nvSpPr>
          <p:cNvPr id="267" name="Shape 2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git pull origin master</a:t>
            </a:r>
            <a:endParaRPr>
              <a:solidFill>
                <a:srgbClr val="333333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fr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git checkout -b “dev”</a:t>
            </a:r>
            <a:endParaRPr>
              <a:solidFill>
                <a:srgbClr val="333333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fr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git add -A</a:t>
            </a:r>
            <a:endParaRPr>
              <a:solidFill>
                <a:srgbClr val="333333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fr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git commit -m “Mes modifications”</a:t>
            </a:r>
            <a:endParaRPr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fr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git push origin dev</a:t>
            </a:r>
            <a:endParaRPr sz="1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/>
              <a:t>Dans Github, créer une PR. from : dev - base : master</a:t>
            </a:r>
            <a:endParaRPr sz="1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Conclusion</a:t>
            </a:r>
            <a:endParaRPr/>
          </a:p>
        </p:txBody>
      </p:sp>
      <p:sp>
        <p:nvSpPr>
          <p:cNvPr id="273" name="Shape 27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Git est utilisé dans la majorité des (nouvelles) entreprises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fr"/>
              <a:t>Facilite le développement logiciel (contrairement à SVN)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fr"/>
              <a:t>Obligatoire à utiliser, via GitHub, pour le projet !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Introduction</a:t>
            </a:r>
            <a:endParaRPr/>
          </a:p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fr"/>
              <a:t>Qu’est-ce que Git ?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Introduction</a:t>
            </a:r>
            <a:endParaRPr/>
          </a:p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Qu’est-ce que Git ?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fr"/>
              <a:t>Git est un gestionnaire de versions décentralisé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Introduction</a:t>
            </a:r>
            <a:endParaRPr/>
          </a:p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Un gestionnaire de versions décentralisé (DCVS) permet :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fr"/>
              <a:t> → Calculer les différences entre deux versions (diff / patch)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fr"/>
              <a:t> → Un gestionnaire d’historiques des diff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fr"/>
              <a:t>→ D’être utilisé offline ou sur de multiples serveurs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Git</a:t>
            </a:r>
            <a:endParaRPr/>
          </a:p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Créé par Linus Torvalds pour versionner le noyau Linux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fr"/>
              <a:t>Devenu le VCS le plus populaire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fr"/>
              <a:t>Utilisé par toutes les plateformes (GitHub, Bitbucket, … )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Fonctionnalités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Présentation</a:t>
            </a:r>
            <a:endParaRPr/>
          </a:p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Il existe 3 versions d’un même fichier :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local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commit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remote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