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 Mon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3" roundtripDataSignature="AMtx7mihKgJZpMHAmA3v7QrnWoAUUVpK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.fntdata"/><Relationship Id="rId11" Type="http://schemas.openxmlformats.org/officeDocument/2006/relationships/slide" Target="slides/slide6.xml"/><Relationship Id="rId22" Type="http://schemas.openxmlformats.org/officeDocument/2006/relationships/font" Target="fonts/RobotoMon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Mon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2002f7429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22002f7429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1ffc1b585b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21ffc1b585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002f7429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22002f7429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d047313a34_0_26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g2d047313a34_0_26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g2d047313a34_0_2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d047313a34_0_30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g2d047313a34_0_30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g2d047313a34_0_3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d047313a34_0_30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2d047313a34_0_27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g2d047313a34_0_2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2d047313a34_0_2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g2d047313a34_0_2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g2d047313a34_0_2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2d047313a34_0_2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g2d047313a34_0_28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g2d047313a34_0_28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g2d047313a34_0_2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2d047313a34_0_2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g2d047313a34_0_2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2d047313a34_0_28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g2d047313a34_0_28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g2d047313a34_0_2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d047313a34_0_29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g2d047313a34_0_2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2d047313a34_0_295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g2d047313a34_0_29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g2d047313a34_0_29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g2d047313a34_0_29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g2d047313a34_0_29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d047313a34_0_30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g2d047313a34_0_30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d047313a34_0_2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g2d047313a34_0_2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g2d047313a34_0_2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adafruit/Adafruit_Python_DH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adafruit/Adafruit_Python_DHT" TargetMode="External"/><Relationship Id="rId4" Type="http://schemas.openxmlformats.org/officeDocument/2006/relationships/hyperlink" Target="https://github.com/adafruit/Adafruit_Python_DH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zh-TW"/>
              <a:t>實驗三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3. 執行DHT22範例測試</a:t>
            </a:r>
            <a:endParaRPr/>
          </a:p>
        </p:txBody>
      </p:sp>
      <p:sp>
        <p:nvSpPr>
          <p:cNvPr id="119" name="Google Shape;11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2000"/>
              <a:t>$ cd Adafruit_Python_DHT/examples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2000"/>
              <a:t>$ python3 AdafruitDHT.py 22 4</a:t>
            </a:r>
            <a:endParaRPr sz="20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zh-TW" sz="1600"/>
              <a:t>參數一：22，表示使用Adafruit_DHT.DHT22</a:t>
            </a:r>
            <a:endParaRPr sz="16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zh-TW" sz="1600"/>
              <a:t>參數二：4 ，表示data的接腳是接在GPIO4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600"/>
          </a:p>
        </p:txBody>
      </p:sp>
      <p:pic>
        <p:nvPicPr>
          <p:cNvPr id="120" name="Google Shape;12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837" y="2885715"/>
            <a:ext cx="8060325" cy="4192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4. Adafruit_DHT.py的程式</a:t>
            </a:r>
            <a:endParaRPr/>
          </a:p>
        </p:txBody>
      </p:sp>
      <p:pic>
        <p:nvPicPr>
          <p:cNvPr id="126" name="Google Shape;12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125" y="1017725"/>
            <a:ext cx="836975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2002f74291_0_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4. Adafruit_DHT.py的程式</a:t>
            </a:r>
            <a:endParaRPr/>
          </a:p>
        </p:txBody>
      </p:sp>
      <p:pic>
        <p:nvPicPr>
          <p:cNvPr id="132" name="Google Shape;132;g22002f74291_0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588" y="1017725"/>
            <a:ext cx="746082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/>
              <a:t>作業</a:t>
            </a:r>
            <a:endParaRPr/>
          </a:p>
        </p:txBody>
      </p:sp>
      <p:sp>
        <p:nvSpPr>
          <p:cNvPr id="138" name="Google Shape;138;p39"/>
          <p:cNvSpPr txBox="1"/>
          <p:nvPr>
            <p:ph idx="1" type="body"/>
          </p:nvPr>
        </p:nvSpPr>
        <p:spPr>
          <a:xfrm>
            <a:off x="311700" y="12212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zh-TW">
                <a:solidFill>
                  <a:schemeClr val="dk1"/>
                </a:solidFill>
              </a:rPr>
              <a:t>請想辦法與Lab2(OTAA)結合，可以查看Adafruit_DHT.py的程式，把一部分的程式移植到Lab2的程式裡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zh-TW">
                <a:solidFill>
                  <a:schemeClr val="dk1"/>
                </a:solidFill>
              </a:rPr>
              <a:t>讀取溫溼度感應器的資料，並使用OTAA送出資料，分別截圖</a:t>
            </a: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join_ttn.py</a:t>
            </a:r>
            <a:r>
              <a:rPr lang="zh-TW">
                <a:solidFill>
                  <a:schemeClr val="dk1"/>
                </a:solidFill>
              </a:rPr>
              <a:t>,</a:t>
            </a: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send_ttn.py</a:t>
            </a:r>
            <a:r>
              <a:rPr lang="zh-TW">
                <a:solidFill>
                  <a:schemeClr val="dk1"/>
                </a:solidFill>
              </a:rPr>
              <a:t>的結果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zh-TW">
                <a:solidFill>
                  <a:schemeClr val="dk1"/>
                </a:solidFill>
              </a:rPr>
              <a:t>傳輸資料後用MQTT查看，並用base64解密截圖。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zh-TW">
                <a:solidFill>
                  <a:schemeClr val="dk1"/>
                </a:solidFill>
              </a:rPr>
              <a:t>以組為單位(一個人上傳即可)</a:t>
            </a:r>
            <a:r>
              <a:rPr lang="zh-TW">
                <a:solidFill>
                  <a:schemeClr val="dk1"/>
                </a:solidFill>
              </a:rPr>
              <a:t>，將這些截圖結果貼成一個pdf檔案，命名為</a:t>
            </a: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wireless-lab3-groupxx.pdf</a:t>
            </a:r>
            <a:r>
              <a:rPr lang="zh-TW">
                <a:solidFill>
                  <a:schemeClr val="dk1"/>
                </a:solidFill>
              </a:rPr>
              <a:t>，並上傳到 eeclass 作業區。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實驗器材</a:t>
            </a:r>
            <a:endParaRPr/>
          </a:p>
        </p:txBody>
      </p:sp>
      <p:pic>
        <p:nvPicPr>
          <p:cNvPr id="61" name="Google Shape;6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05925"/>
            <a:ext cx="2489400" cy="1916258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2"/>
          <p:cNvSpPr txBox="1"/>
          <p:nvPr/>
        </p:nvSpPr>
        <p:spPr>
          <a:xfrm>
            <a:off x="247309" y="3210675"/>
            <a:ext cx="199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Rasbperry Pi 3B+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89322" y="1212875"/>
            <a:ext cx="2156525" cy="132482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2"/>
          <p:cNvSpPr txBox="1"/>
          <p:nvPr/>
        </p:nvSpPr>
        <p:spPr>
          <a:xfrm>
            <a:off x="2489325" y="3241025"/>
            <a:ext cx="248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LoRa SX1276晶片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"/>
          <p:cNvSpPr txBox="1"/>
          <p:nvPr/>
        </p:nvSpPr>
        <p:spPr>
          <a:xfrm>
            <a:off x="4978727" y="3102425"/>
            <a:ext cx="1768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DHT22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溫溼度感應器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00883" y="1212876"/>
            <a:ext cx="2064967" cy="17023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2"/>
          <p:cNvSpPr txBox="1"/>
          <p:nvPr/>
        </p:nvSpPr>
        <p:spPr>
          <a:xfrm>
            <a:off x="7511213" y="3271775"/>
            <a:ext cx="104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電源線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45851" y="1212876"/>
            <a:ext cx="2286350" cy="1527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實驗目標</a:t>
            </a:r>
            <a:endParaRPr/>
          </a:p>
        </p:txBody>
      </p:sp>
      <p:sp>
        <p:nvSpPr>
          <p:cNvPr id="74" name="Google Shape;74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2200"/>
              <a:t>1. </a:t>
            </a:r>
            <a:r>
              <a:rPr lang="zh-TW">
                <a:solidFill>
                  <a:schemeClr val="dk1"/>
                </a:solidFill>
              </a:rPr>
              <a:t>讀取溫溼度感應器的資料用OTAA模式傳輸資料 並用MQTT取得資料後解碼</a:t>
            </a:r>
            <a:endParaRPr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實驗工具</a:t>
            </a:r>
            <a:endParaRPr/>
          </a:p>
        </p:txBody>
      </p:sp>
      <p:sp>
        <p:nvSpPr>
          <p:cNvPr id="80" name="Google Shape;8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zh-TW" sz="2000">
                <a:solidFill>
                  <a:schemeClr val="dk1"/>
                </a:solidFill>
              </a:rPr>
              <a:t>Rasbperry Pi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zh-TW" sz="2000">
                <a:solidFill>
                  <a:schemeClr val="dk1"/>
                </a:solidFill>
              </a:rPr>
              <a:t>putty</a:t>
            </a:r>
            <a:endParaRPr sz="20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AutoNum type="arabicPeriod"/>
            </a:pPr>
            <a:r>
              <a:rPr lang="zh-TW" sz="2000">
                <a:solidFill>
                  <a:schemeClr val="dk1"/>
                </a:solidFill>
              </a:rPr>
              <a:t>修改來自 </a:t>
            </a:r>
            <a:r>
              <a:rPr lang="zh-TW" sz="2000" u="sng">
                <a:solidFill>
                  <a:schemeClr val="hlink"/>
                </a:solidFill>
                <a:hlinkClick r:id="rId3"/>
              </a:rPr>
              <a:t>Adafruit_Python_DHT</a:t>
            </a:r>
            <a:r>
              <a:rPr lang="zh-TW" sz="2000">
                <a:solidFill>
                  <a:schemeClr val="dk1"/>
                </a:solidFill>
              </a:rPr>
              <a:t>  的程式碼</a:t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實驗步驟</a:t>
            </a:r>
            <a:endParaRPr/>
          </a:p>
        </p:txBody>
      </p:sp>
      <p:sp>
        <p:nvSpPr>
          <p:cNvPr id="86" name="Google Shape;86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zh-TW" sz="2000">
                <a:solidFill>
                  <a:schemeClr val="dk1"/>
                </a:solidFill>
              </a:rPr>
              <a:t>寫出一支程式碼能夠將Sensor資料傳送至server</a:t>
            </a:r>
            <a:endParaRPr sz="20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zh-TW" sz="2000">
                <a:solidFill>
                  <a:schemeClr val="dk1"/>
                </a:solidFill>
              </a:rPr>
              <a:t>利用MQTT上server看資料是否有上傳成功,將查到的資料解碼檢查是否正確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zh-TW" sz="2000">
                <a:solidFill>
                  <a:schemeClr val="dk1"/>
                </a:solidFill>
              </a:rPr>
              <a:t>上傳實驗結果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1ffc1b585b_0_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LoRa 晶片接法</a:t>
            </a:r>
            <a:endParaRPr/>
          </a:p>
        </p:txBody>
      </p:sp>
      <p:sp>
        <p:nvSpPr>
          <p:cNvPr id="92" name="Google Shape;92;g21ffc1b585b_0_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93" name="Google Shape;93;g21ffc1b585b_0_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82849" y="1725900"/>
            <a:ext cx="3861150" cy="195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g21ffc1b585b_0_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054001"/>
            <a:ext cx="5282850" cy="3297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002f74291_0_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DHT22 溫溼度感應器晶片接法</a:t>
            </a:r>
            <a:endParaRPr/>
          </a:p>
        </p:txBody>
      </p:sp>
      <p:sp>
        <p:nvSpPr>
          <p:cNvPr id="100" name="Google Shape;100;g22002f74291_0_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600">
                <a:solidFill>
                  <a:schemeClr val="dk1"/>
                </a:solidFill>
              </a:rPr>
              <a:t>sensor有三個腳位，請對照GPIO腳位圖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zh-TW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zh-TW" sz="1600">
                <a:solidFill>
                  <a:schemeClr val="dk1"/>
                </a:solidFill>
              </a:rPr>
              <a:t> : 接3.3V (#1)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zh-TW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out</a:t>
            </a:r>
            <a:r>
              <a:rPr lang="zh-TW" sz="1600">
                <a:solidFill>
                  <a:schemeClr val="dk1"/>
                </a:solidFill>
              </a:rPr>
              <a:t> : 接GPIO4 (#7)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zh-TW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zh-TW" sz="1600">
                <a:solidFill>
                  <a:schemeClr val="dk1"/>
                </a:solidFill>
              </a:rPr>
              <a:t> : GND (#9)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01" name="Google Shape;101;g22002f74291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92731" y="0"/>
            <a:ext cx="415126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SzPts val="2800"/>
              <a:buNone/>
            </a:pPr>
            <a:r>
              <a:rPr b="1" lang="zh-TW" sz="2000"/>
              <a:t>1. 安裝DHT所需要的Library</a:t>
            </a:r>
            <a:endParaRPr sz="2311"/>
          </a:p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1894975" y="1139675"/>
            <a:ext cx="45072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zh-TW" sz="2000">
                <a:solidFill>
                  <a:schemeClr val="dk1"/>
                </a:solidFill>
              </a:rPr>
              <a:t>$ sudo pip3 install Adafruit_DHT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2000"/>
              <a:t>2. </a:t>
            </a:r>
            <a:r>
              <a:rPr lang="zh-TW" sz="2000"/>
              <a:t>使用下載DHT22的範例程式碼</a:t>
            </a:r>
            <a:endParaRPr b="1" sz="2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66"/>
          </a:p>
        </p:txBody>
      </p:sp>
      <p:sp>
        <p:nvSpPr>
          <p:cNvPr id="113" name="Google Shape;113;p24"/>
          <p:cNvSpPr txBox="1"/>
          <p:nvPr/>
        </p:nvSpPr>
        <p:spPr>
          <a:xfrm>
            <a:off x="388725" y="1824350"/>
            <a:ext cx="86838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zh-TW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範例程式碼 : </a:t>
            </a:r>
            <a:r>
              <a:rPr b="0" i="0" lang="zh-TW" sz="2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https://github.com/adafruit/Adafruit_Python_DHT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zh-TW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git clone</a:t>
            </a:r>
            <a:r>
              <a:rPr b="0" i="0" lang="zh-TW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zh-TW" sz="2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https://github.com/adafruit/Adafruit_Python_DHT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