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3121b0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3121b0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3121b0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3121b0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3121b0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3121b0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3121b0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3121b0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3121b0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3121b0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3121b0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3121b0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121b0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121b0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3121b06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3121b06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3121b0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3121b0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3121b0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3121b0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3121b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3121b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121b06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121b06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121b06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121b06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121b0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121b0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最下面的 [ERROR] No packet reveived 產生的原因目前還不清楚，但是從上面的LOG可以看到他其實已經收到Downlink了，而且裡面也還有ACK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121b06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121b06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3121b06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3121b06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c3121b06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c3121b06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3121b06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3121b06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3121b06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3121b06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3121b06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3121b06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3121b06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3121b06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3121b0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3121b0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3121b0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3121b0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3121b06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3121b06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c3121b06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c3121b06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3121b06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c3121b06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c3121b06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c3121b06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121b06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121b06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3121b06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3121b06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121b06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121b06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c3121b06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c3121b06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c3121b06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c3121b06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c3121b0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c3121b0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c3121b06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c3121b06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121b06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121b06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121b06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121b06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c3121b06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c3121b06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c3121b06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c3121b06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c3121b06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c3121b06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c3121b06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c3121b06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c3121b06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c3121b06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c3121b06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c3121b06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c3121b06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c3121b06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c3121b0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c3121b0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3121b0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3121b0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3121b0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3121b0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3121b0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3121b0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3121b0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3121b0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hpVdyddbLCmF5D4y3xGQN17jF7cxz8M4/view?usp=sharing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n6O9itNPbJ1DB0_J6Ho6GFDQdvBlPBut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2P6udEjMr02Zqi111pdRSRgNzoB5QHrLABNc_3fBtQo/edit?usp=sharing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zh.wikipedia.org/wiki/ALOHAne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jeroennijhof/LoRaWAN" TargetMode="External"/><Relationship Id="rId4" Type="http://schemas.openxmlformats.org/officeDocument/2006/relationships/hyperlink" Target="https://github.com/jeroennijhof/LoRaWAN" TargetMode="External"/><Relationship Id="rId5" Type="http://schemas.openxmlformats.org/officeDocument/2006/relationships/hyperlink" Target="https://github.com/Ox7FFFFFFF/Wireless-Lab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eroennijhof/LoRaW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TSYEeTf3aGEPhPfdY5P90PMNBH_PSqvX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實驗四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Firmware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下載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Dot-AT-Firmware-USB.bin</a:t>
            </a:r>
            <a:r>
              <a:rPr lang="zh-TW"/>
              <a:t>，並直接拖到mDot中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57763"/>
            <a:ext cx="4900075" cy="27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確認連接埠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打開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裝置管理員</a:t>
            </a:r>
            <a:r>
              <a:rPr lang="zh-TW">
                <a:solidFill>
                  <a:schemeClr val="dk1"/>
                </a:solidFill>
              </a:rPr>
              <a:t>，在連接埠這邊會看到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STMicroelectronics STLink Virtual COM Port(COM4)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17" y="2018167"/>
            <a:ext cx="8520600" cy="178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使用putty或MobaXterm連接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以putty為例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Serial line :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COM4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Speed :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115200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757" y="287313"/>
            <a:ext cx="4672244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確認成功進入 at command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連進去先打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</a:t>
            </a:r>
            <a:r>
              <a:rPr lang="zh-TW">
                <a:solidFill>
                  <a:schemeClr val="dk1"/>
                </a:solidFill>
              </a:rPr>
              <a:t>按enter送出，若回應ok表示成功進入at command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5" y="1725150"/>
            <a:ext cx="3863450" cy="24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311700" y="4320050"/>
            <a:ext cx="61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詳細的AT Command請看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這裡</a:t>
            </a:r>
            <a:r>
              <a:rPr lang="zh-TW" sz="1800">
                <a:solidFill>
                  <a:schemeClr val="dk1"/>
                </a:solidFill>
              </a:rPr>
              <a:t>(指令大小寫沒差)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主要設定指令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017725"/>
            <a:ext cx="8520600" cy="4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大部分的指令如果是打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AT+COMMAND=&lt;parameter1&gt;</a:t>
            </a:r>
            <a:r>
              <a:rPr lang="zh-TW">
                <a:solidFill>
                  <a:schemeClr val="dk1"/>
                </a:solidFill>
              </a:rPr>
              <a:t>就會設定數值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如果是只有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AT+COMMAND</a:t>
            </a:r>
            <a:r>
              <a:rPr lang="zh-TW">
                <a:solidFill>
                  <a:schemeClr val="dk1"/>
                </a:solidFill>
              </a:rPr>
              <a:t>就是顯示指令的數值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AT+ACK=1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Require Acknowledgment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AT+PN=1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Public LoRaWAN network mode. (Default)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AT+NA=devaddr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Sets network address in MANUAL join mode.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AT+NSK=network session key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Sets network session key in MANUAL join mode.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AT+DSK=application session key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Sets data session key in MANUAL join mode.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主要設定指令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AT+ULC=uplink counter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Uplink Counter setting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AT+NJM=0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0 : Manual configuration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1 : OTA network join (Default)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AT&amp;W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Writes all configuration settings displayed in AT&amp;V to flash memory.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AT&amp;V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Displays current settings and status.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AT+TXCH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lists the available channels.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11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主要設定指令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787100"/>
            <a:ext cx="85206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Sets a channel mask to enable or disable channels to be used to transmit packets.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AT+CHM=0,0001</a:t>
            </a:r>
            <a:r>
              <a:rPr lang="zh-TW">
                <a:solidFill>
                  <a:schemeClr val="dk1"/>
                </a:solidFill>
              </a:rPr>
              <a:t> 會把其他的channel遮罩掉，只剩下channel 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AT+CHM=0,0002</a:t>
            </a:r>
            <a:r>
              <a:rPr lang="zh-TW">
                <a:solidFill>
                  <a:schemeClr val="dk1"/>
                </a:solidFill>
              </a:rPr>
              <a:t> 會把其他的channel遮罩掉，只剩下channel 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AT+CHM=0,0004</a:t>
            </a:r>
            <a:r>
              <a:rPr lang="zh-TW">
                <a:solidFill>
                  <a:schemeClr val="dk1"/>
                </a:solidFill>
              </a:rPr>
              <a:t> 會把其他的channel遮罩掉，只剩下channel 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AT+CHM=0,0008</a:t>
            </a:r>
            <a:r>
              <a:rPr lang="zh-TW">
                <a:solidFill>
                  <a:schemeClr val="dk1"/>
                </a:solidFill>
              </a:rPr>
              <a:t> 會把其他的channel遮罩掉，只剩下channel 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AT+CHM=0,0010</a:t>
            </a:r>
            <a:r>
              <a:rPr lang="zh-TW">
                <a:solidFill>
                  <a:schemeClr val="dk1"/>
                </a:solidFill>
              </a:rPr>
              <a:t> 會把其他的channel遮罩掉，只剩下channel 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AT+CHM=0,0020</a:t>
            </a:r>
            <a:r>
              <a:rPr lang="zh-TW">
                <a:solidFill>
                  <a:schemeClr val="dk1"/>
                </a:solidFill>
              </a:rPr>
              <a:t> 會把其他的channel遮罩掉，只剩下channel 5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AT+CHM=0,0040</a:t>
            </a:r>
            <a:r>
              <a:rPr lang="zh-TW">
                <a:solidFill>
                  <a:schemeClr val="dk1"/>
                </a:solidFill>
              </a:rPr>
              <a:t> 會把其他的channel遮罩掉，只剩下channel 6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AT+CHM=0,0080</a:t>
            </a:r>
            <a:r>
              <a:rPr lang="zh-TW">
                <a:solidFill>
                  <a:schemeClr val="dk1"/>
                </a:solidFill>
              </a:rPr>
              <a:t> 會把其他的channel遮罩掉，只剩下channel 7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AT+CHM=0,0100</a:t>
            </a:r>
            <a:r>
              <a:rPr lang="zh-TW">
                <a:solidFill>
                  <a:schemeClr val="dk1"/>
                </a:solidFill>
              </a:rPr>
              <a:t> 會把其他的channel遮罩掉，只剩下channel 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AT+TXDR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Sets the current data rate to use.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AT+LOG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Sets the debug message logging level.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AT+LOG=6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初始設定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AT+ACK=1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AT+PN=1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AT+NJM=0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AT+LOG=6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09" y="750563"/>
            <a:ext cx="411395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設定key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各組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mDot key</a:t>
            </a:r>
            <a:r>
              <a:rPr lang="zh-TW"/>
              <a:t> 在這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AT+NA=07cca5b3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AT+NSK=7f2fb5606ca31ad3fb230418bbed9e5b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AT+DSK=cda7f3f533b6a74c8be5867ae0993f3a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AT+ULC=0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3114663"/>
            <a:ext cx="55626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設定送出的Frequency和Data rate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AT+TXCH</a:t>
            </a:r>
            <a:r>
              <a:rPr lang="zh-TW">
                <a:solidFill>
                  <a:schemeClr val="dk1"/>
                </a:solidFill>
              </a:rPr>
              <a:t> -&gt; 一開始的channel可能沒那麼多，可以先多送幾次資料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AT+CHM=0,0002</a:t>
            </a:r>
            <a:r>
              <a:rPr lang="zh-TW">
                <a:solidFill>
                  <a:schemeClr val="dk1"/>
                </a:solidFill>
              </a:rPr>
              <a:t> -&gt; 把其他的channel mask掉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AT+TXCH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AT+TXDR</a:t>
            </a:r>
            <a:r>
              <a:rPr lang="zh-TW">
                <a:solidFill>
                  <a:schemeClr val="dk1"/>
                </a:solidFill>
              </a:rPr>
              <a:t> -&gt;查看目前SF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AT+TXDR=5</a:t>
            </a:r>
            <a:r>
              <a:rPr lang="zh-TW">
                <a:solidFill>
                  <a:schemeClr val="dk1"/>
                </a:solidFill>
              </a:rPr>
              <a:t> -&gt;設定SF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實驗器材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5925"/>
            <a:ext cx="2489400" cy="191625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7309" y="3210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Rasbperry Pi 3B+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9322" y="1212875"/>
            <a:ext cx="2156525" cy="13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489325" y="3241025"/>
            <a:ext cx="24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LoRa SX1276晶片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63742" y="3299525"/>
            <a:ext cx="1516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Lora node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5850" y="1212875"/>
            <a:ext cx="2231935" cy="122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49914" y="1212875"/>
            <a:ext cx="2394086" cy="12248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433572" y="3299525"/>
            <a:ext cx="1248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debug板</a:t>
            </a:r>
            <a:endParaRPr sz="1800"/>
          </a:p>
        </p:txBody>
      </p:sp>
      <p:sp>
        <p:nvSpPr>
          <p:cNvPr id="69" name="Google Shape;69;p14"/>
          <p:cNvSpPr txBox="1"/>
          <p:nvPr/>
        </p:nvSpPr>
        <p:spPr>
          <a:xfrm>
            <a:off x="0" y="4505100"/>
            <a:ext cx="4543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其他器材:micro USB線、天線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0" l="0" r="0" t="54995"/>
          <a:stretch/>
        </p:blipFill>
        <p:spPr>
          <a:xfrm>
            <a:off x="3489046" y="0"/>
            <a:ext cx="41707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46201" l="0" r="0" t="0"/>
          <a:stretch/>
        </p:blipFill>
        <p:spPr>
          <a:xfrm>
            <a:off x="0" y="0"/>
            <a:ext cx="34890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825" y="469900"/>
            <a:ext cx="1484175" cy="154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儲存設定、顯示設定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AT&amp;W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AT&amp;V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886" y="1017725"/>
            <a:ext cx="6426114" cy="40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送出資料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108500" y="1215975"/>
            <a:ext cx="24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AT+SEND=HELLO WORLD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262" y="0"/>
            <a:ext cx="67277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/>
              <a:t>Gateway</a:t>
            </a:r>
            <a:endParaRPr/>
          </a:p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16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Gateway </a:t>
            </a:r>
            <a:r>
              <a:rPr lang="zh-TW"/>
              <a:t>用途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108600" y="738325"/>
            <a:ext cx="8723700" cy="4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Gateway在LoRaWAN中主要的功能就是</a:t>
            </a:r>
            <a:r>
              <a:rPr lang="zh-TW">
                <a:solidFill>
                  <a:srgbClr val="FF0000"/>
                </a:solidFill>
              </a:rPr>
              <a:t>接收LoRa Device的資料</a:t>
            </a:r>
            <a:r>
              <a:rPr lang="zh-TW">
                <a:solidFill>
                  <a:schemeClr val="dk1"/>
                </a:solidFill>
              </a:rPr>
              <a:t>，</a:t>
            </a:r>
            <a:r>
              <a:rPr lang="zh-TW">
                <a:solidFill>
                  <a:srgbClr val="FF0000"/>
                </a:solidFill>
              </a:rPr>
              <a:t>代傳到Server端</a:t>
            </a:r>
            <a:r>
              <a:rPr lang="zh-TW">
                <a:solidFill>
                  <a:schemeClr val="dk1"/>
                </a:solidFill>
              </a:rPr>
              <a:t>，我們使用LoRa </a:t>
            </a:r>
            <a:r>
              <a:rPr lang="zh-TW">
                <a:solidFill>
                  <a:srgbClr val="FF0000"/>
                </a:solidFill>
              </a:rPr>
              <a:t>Class C</a:t>
            </a:r>
            <a:r>
              <a:rPr lang="zh-TW">
                <a:solidFill>
                  <a:schemeClr val="dk1"/>
                </a:solidFill>
              </a:rPr>
              <a:t>(Gateway)，</a:t>
            </a:r>
            <a:r>
              <a:rPr b="1" lang="zh-TW">
                <a:solidFill>
                  <a:schemeClr val="dk1"/>
                </a:solidFill>
              </a:rPr>
              <a:t>持續接收資料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Class 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Class A採用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ALOHA</a:t>
            </a:r>
            <a:r>
              <a:rPr lang="zh-TW" sz="1600">
                <a:solidFill>
                  <a:schemeClr val="dk1"/>
                </a:solidFill>
              </a:rPr>
              <a:t>協議傳輸數據，可實現雙向傳輸，每次上行後會緊跟著兩個下行的Receive Window(接收窗口)，相對較為省電。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Class B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Class B除了擁有Class A的基本功能外，還會在額外的指定時間開啟接收窗口，為了實現這個目的，Device需從Gateway接收時間同步訊息(Beacon)。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Class C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Class C除了擁有Class A的基本功能外，他的接收窗口是持續開啟的，只會在發送時短暫關閉。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01772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這份程式主要修改來自</a:t>
            </a:r>
            <a:r>
              <a:rPr lang="zh-TW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jeroennijhof</a:t>
            </a:r>
            <a:r>
              <a:rPr lang="zh-TW">
                <a:solidFill>
                  <a:schemeClr val="dk1"/>
                </a:solidFill>
              </a:rPr>
              <a:t> 的程式碼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將</a:t>
            </a:r>
            <a:r>
              <a:rPr lang="zh-TW" u="sng">
                <a:solidFill>
                  <a:schemeClr val="hlink"/>
                </a:solidFill>
                <a:hlinkClick r:id="rId5"/>
              </a:rPr>
              <a:t>實驗程式碼</a:t>
            </a:r>
            <a:r>
              <a:rPr lang="zh-TW">
                <a:solidFill>
                  <a:schemeClr val="dk1"/>
                </a:solidFill>
              </a:rPr>
              <a:t>載下來</a:t>
            </a:r>
            <a:br>
              <a:rPr lang="zh-TW">
                <a:solidFill>
                  <a:schemeClr val="dk1"/>
                </a:solidFill>
              </a:rPr>
            </a:b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$ git clone https://github.com/Ox7FFFFFFF/Wireless-Lab4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程式資料夾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 LoRaWAN - 與LoRaWAN相關的程式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 SX127x - 控制晶片的SPI程式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 rx_ttn.py - 接收資料 (主程式)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 gateway_mqtt.py - 使用MQTT連接Server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程式流程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730" y="0"/>
            <a:ext cx="326054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定義常數</a:t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024" y="1652611"/>
            <a:ext cx="5211575" cy="33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設定連線參數，詳細的對應變數在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/SX127x/constants.py</a:t>
            </a:r>
            <a:r>
              <a:rPr lang="zh-TW">
                <a:solidFill>
                  <a:schemeClr val="dk1"/>
                </a:solidFill>
              </a:rPr>
              <a:t>中，各組使用的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FREQ</a:t>
            </a:r>
            <a:r>
              <a:rPr lang="zh-TW">
                <a:solidFill>
                  <a:schemeClr val="dk1"/>
                </a:solidFill>
              </a:rPr>
              <a:t>，就使用AS923.FREQx，x=組別</a:t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63" y="2145925"/>
            <a:ext cx="6597875" cy="24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設定連線的LoRa Server，各組的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GATEWAY_MAC</a:t>
            </a:r>
            <a:r>
              <a:rPr lang="zh-TW">
                <a:solidFill>
                  <a:schemeClr val="dk1"/>
                </a:solidFill>
              </a:rPr>
              <a:t>為 00800000a000000x，x=組別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33" y="1971675"/>
            <a:ext cx="6586550" cy="221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實驗目標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使用AT command操作mDot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使用ABP模式傳輸資料實作一個擁有gateway功能的Raspberry Pi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初始化參數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013" y="1152482"/>
            <a:ext cx="4803975" cy="36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在宣告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lora = LoRaWANrcv(GATEWAY_MAC,verbose=False)</a:t>
            </a:r>
            <a:r>
              <a:rPr lang="zh-TW">
                <a:solidFill>
                  <a:schemeClr val="dk1"/>
                </a:solidFill>
              </a:rPr>
              <a:t>時會設定連線，MQTT連線可以看下方的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gateway_mqtt.py</a:t>
            </a:r>
            <a:r>
              <a:rPr lang="zh-TW">
                <a:solidFill>
                  <a:schemeClr val="dk1"/>
                </a:solidFill>
              </a:rPr>
              <a:t>架構</a:t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0" y="2325700"/>
            <a:ext cx="9083601" cy="1765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設定成接收模式</a:t>
            </a:r>
            <a:endParaRPr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959" y="1729538"/>
            <a:ext cx="5862100" cy="2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當接收到訊息時，會使用MQTT送出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self.gateway.send2server(...)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3" y="1684353"/>
            <a:ext cx="7348875" cy="2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當Gateway收到Server回傳的訊息時，會再次送出</a:t>
            </a:r>
            <a:endParaRPr/>
          </a:p>
        </p:txBody>
      </p:sp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63" y="1823045"/>
            <a:ext cx="5816875" cy="20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(rx_ttn.py)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送出訊息後，會再次轉換成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MODE.RXCONT</a:t>
            </a:r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02" y="1571625"/>
            <a:ext cx="6973600" cy="3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(gateway_mqtt.py)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定義連線參數，並先設定publish的主題</a:t>
            </a:r>
            <a:endParaRPr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31" y="1801831"/>
            <a:ext cx="7887750" cy="243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(gateway_mqtt.py)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對遠端的 MQTT Server 連線</a:t>
            </a: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00" y="1971463"/>
            <a:ext cx="7765801" cy="1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程式架構 (gateway_mqtt.py)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連線結果，成功後並訂閱下行</a:t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2" y="1743075"/>
            <a:ext cx="8338950" cy="2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(gateway_mqtt.py)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打包要送出的資料，並且使用publish送出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Advantage and Disadvantage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61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優點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相對一般市面上的Gateway便宜很多，一般的LoRa Gateway至少要1萬起跳，RPi(2000)跟晶片(250)加起來大概2500左右。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缺點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	因為是用一般Node用的晶片，所以他</a:t>
            </a:r>
            <a:r>
              <a:rPr lang="zh-TW">
                <a:solidFill>
                  <a:srgbClr val="FF0000"/>
                </a:solidFill>
              </a:rPr>
              <a:t>只能服務一個頻段</a:t>
            </a:r>
            <a:r>
              <a:rPr lang="zh-TW">
                <a:solidFill>
                  <a:schemeClr val="dk1"/>
                </a:solidFill>
              </a:rPr>
              <a:t>，且</a:t>
            </a:r>
            <a:r>
              <a:rPr lang="zh-TW">
                <a:solidFill>
                  <a:srgbClr val="FF0000"/>
                </a:solidFill>
              </a:rPr>
              <a:t>同時只能服務一個Node</a:t>
            </a:r>
            <a:r>
              <a:rPr lang="zh-TW">
                <a:solidFill>
                  <a:schemeClr val="dk1"/>
                </a:solidFill>
              </a:rPr>
              <a:t>，可適用於Node布置鬆散且訊息傳輸較不頻繁的場景，且若只用ABP模式固定每個Node的頻率可以減少同頻率下碰撞的可能。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00" y="0"/>
            <a:ext cx="56150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(gateway_mqtt.py)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當收到下行後，會先等待一段時間，再使用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send2node</a:t>
            </a:r>
            <a:r>
              <a:rPr lang="zh-TW">
                <a:solidFill>
                  <a:schemeClr val="dk1"/>
                </a:solidFill>
              </a:rPr>
              <a:t>送出資料</a:t>
            </a:r>
            <a:endParaRPr/>
          </a:p>
        </p:txBody>
      </p:sp>
      <p:pic>
        <p:nvPicPr>
          <p:cNvPr id="326" name="Google Shape;3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75" y="1863725"/>
            <a:ext cx="7739051" cy="188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Q : 為什麼要等一段時間?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A : 因為要等待資料在空中傳輸的時間，所以Receive window會晚一秒開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Q : 為什麼這邊不用sleep(1)就好了?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A : 因為現在RPI的角色是Gateway，我們要等到收到Device上行的時間+1秒才送出，但是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on_message()</a:t>
            </a:r>
            <a:r>
              <a:rPr lang="zh-TW">
                <a:solidFill>
                  <a:schemeClr val="dk1"/>
                </a:solidFill>
              </a:rPr>
              <a:t>是Server回傳的，如果在這邊sleep(1)會超過時間，什麼時候會到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on_message()</a:t>
            </a:r>
            <a:r>
              <a:rPr lang="zh-TW">
                <a:solidFill>
                  <a:schemeClr val="dk1"/>
                </a:solidFill>
              </a:rPr>
              <a:t>是不可預知的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(gateway_mqtt.py)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這邊就是在等待Device上行的時間+1秒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09" y="1779609"/>
            <a:ext cx="6453200" cy="263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程式架構 (gateway_mqtt.py)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定時或是Gateway收到來自Server的下行時，會重新連接Server，以確保中途斷線之後能自動回復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6" name="Google Shape;3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400" y="1886376"/>
            <a:ext cx="6377201" cy="32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使用MQTTBOX訂閱並查看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75" y="1017725"/>
            <a:ext cx="432364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Gateway在停止運作後顯現的訊息</a:t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92" y="1017725"/>
            <a:ext cx="634883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500"/>
              <a:t>實驗注意事項</a:t>
            </a:r>
            <a:endParaRPr sz="2500"/>
          </a:p>
        </p:txBody>
      </p:sp>
      <p:sp>
        <p:nvSpPr>
          <p:cNvPr id="364" name="Google Shape;36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這個晶片同個時只能</a:t>
            </a:r>
            <a:r>
              <a:rPr b="1" lang="zh-TW">
                <a:solidFill>
                  <a:schemeClr val="dk1"/>
                </a:solidFill>
              </a:rPr>
              <a:t>接收一種頻段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若是收不到可以查看，mDot跟Gateway之間的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FREQ</a:t>
            </a:r>
            <a:r>
              <a:rPr lang="zh-TW">
                <a:solidFill>
                  <a:schemeClr val="dk1"/>
                </a:solidFill>
              </a:rPr>
              <a:t> ,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SF</a:t>
            </a:r>
            <a:r>
              <a:rPr lang="zh-TW">
                <a:solidFill>
                  <a:schemeClr val="dk1"/>
                </a:solidFill>
              </a:rPr>
              <a:t>有沒有相同，這些參數要相同才能溝通</a:t>
            </a:r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 rotWithShape="1">
          <a:blip r:embed="rId3">
            <a:alphaModFix/>
          </a:blip>
          <a:srcRect b="0" l="18804" r="2049" t="7952"/>
          <a:stretch/>
        </p:blipFill>
        <p:spPr>
          <a:xfrm>
            <a:off x="3486150" y="1883950"/>
            <a:ext cx="2171700" cy="32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33" y="0"/>
            <a:ext cx="48369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</a:t>
            </a:r>
            <a:endParaRPr/>
          </a:p>
        </p:txBody>
      </p:sp>
      <p:sp>
        <p:nvSpPr>
          <p:cNvPr id="376" name="Google Shape;37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使用AT Command操控mDot，截圖有成功使用ABP模式的截圖。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實作一個擁有gateway功能的Raspberry Pi，</a:t>
            </a:r>
            <a:r>
              <a:rPr lang="zh-TW">
                <a:solidFill>
                  <a:schemeClr val="dk1"/>
                </a:solidFill>
              </a:rPr>
              <a:t>截圖Raspberry Pi端收資料的狀況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傳輸資料後用MQTT查看並截圖。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以組為單位(一個人上傳即可)</a:t>
            </a:r>
            <a:r>
              <a:rPr lang="zh-TW">
                <a:solidFill>
                  <a:schemeClr val="dk1"/>
                </a:solidFill>
              </a:rPr>
              <a:t>，將這些截圖結果貼成一個pdf檔案，命名為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wireless-lab4-groupxx.pdf</a:t>
            </a:r>
            <a:r>
              <a:rPr lang="zh-TW">
                <a:solidFill>
                  <a:schemeClr val="dk1"/>
                </a:solidFill>
              </a:rPr>
              <a:t>，並上傳到eeclass作業區。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: </a:t>
            </a:r>
            <a:r>
              <a:rPr lang="zh-TW"/>
              <a:t>為甚麼只做ABP模式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</a:rPr>
              <a:t>A : 因為OTAA需要Join，但是Join使用的頻段只有兩個，要是太密集的話可能會收到別人的封包，或是根本收不到(ALOHA)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實驗工具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sz="2000">
                <a:solidFill>
                  <a:srgbClr val="000000"/>
                </a:solidFill>
              </a:rPr>
              <a:t>lora debug board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Rasbperry 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putty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修改來自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jeroennijhof</a:t>
            </a:r>
            <a:r>
              <a:rPr lang="zh-TW" sz="2000">
                <a:solidFill>
                  <a:schemeClr val="dk1"/>
                </a:solidFill>
              </a:rPr>
              <a:t> 的程式碼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實驗步驟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使用AT Command操控mDot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實作一個擁有gateway功能的Raspberry 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利用MQTT上server看資料是否有上傳成功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上傳實驗結果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/>
              <a:t>MultiConnect mDot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mDot 驅動程式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下載 mDot 驅動程式</a:t>
            </a:r>
            <a:r>
              <a:rPr lang="zh-TW"/>
              <a:t> ， 安裝(dpinst_amd64.exe)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25" y="1684354"/>
            <a:ext cx="3271150" cy="3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