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 (Year, Quarter, Month and Day)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c21232e-94f0-4859-baf2-757c2629336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9ac410c3e3e47f4" /><Relationship Type="http://schemas.openxmlformats.org/officeDocument/2006/relationships/slideLayout" Target="/ppt/slideLayouts/slideLayout8.xml" Id="R0cea979a5f9d4ff7" /><Relationship Type="http://schemas.openxmlformats.org/officeDocument/2006/relationships/hyperlink" Target="https://app.powerbi.com/groups/me/reports/8c21232e-94f0-4859-baf2-757c2629336a/?pbi_source=PowerPoint" TargetMode="External" Id="RelId0" /><Relationship Type="http://schemas.openxmlformats.org/officeDocument/2006/relationships/image" Target="/ppt/media/image4.png" Id="imgId17695652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code_basics_pbi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4/14/2023 10:49:51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4/14/2023 10:15:06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ty by Markets ,Top 5 Customers ,slicer ,Top 5 Products ,slicer ,Revenue Trend (Year, Quarter, Month and Day)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69565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14350" y="0"/>
            <a:ext cx="11144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