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886CA-F19D-7224-F03B-4336FCB14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22D45E-3ADF-14C5-76AD-2363736B7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B5D790-A0CC-F86D-BB1D-356F8D30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228A-5A0E-9ACE-8904-60560D01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A24F15-E495-B1D3-1D81-E577AA61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29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0E1F1-60DD-E667-CDA8-14A03B48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DCA004-DB7E-E98F-2A72-3E3A96902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CD7F3-A107-E21E-40C4-8152A0F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E08E0-9FD8-AA4A-A7F8-E7F75658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FEE9C-702F-EAC3-CD11-DB32C87A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0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5E448B-AAE4-443F-D69B-7B8267963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DDC77E-F986-4C2A-7577-D0B43FCB6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288B3-8379-3CE9-40DF-D9BF1F18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F4D2D8-705F-7580-AB80-7BFA3FFE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06961-CF75-59F2-4088-691C0F2B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77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CB227-02EC-BE03-05C5-B4C58722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3B01E-836C-0A5F-FB57-01F85833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1C678-882C-EC0A-58EE-C473D545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85BD9-D3EF-3450-71C9-50C00E67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9F73C-A9B7-2C6B-C7A2-963E012D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44FFB-398F-9D66-F8AD-CE919880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44A6DE-3056-3C22-7DDF-90991760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C9A49D-5774-8158-03AB-3D71EF54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E9FDF-7051-EBF4-A156-5754B069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AD70B-644E-06E9-D50E-0FE5FF18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28B09-B530-9F6A-5DC7-C96FA509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19747B-E177-3093-C5C2-735FE5A83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A0055B-014F-80AB-A7C0-1F914F7D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11DAA6-86BF-005D-4BC6-D0FE7153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7B7E02-312B-E430-3387-DB6D9B11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48FD2-781A-DB2E-7C6C-E54EC50F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3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35BAA-B140-05B8-0684-17AD2F31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B1A755-EA4E-4927-742D-F7980D7A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BA4BA9-29AE-C6B4-2133-F85561BD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4873B8-EA55-6C28-D4C3-458D8AE0A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C26FB7-4671-6541-EBE9-FFD99EEF3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CC4F2A-3EEA-794D-2C01-67935B70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6D2A8B-CC38-7737-F24F-634360C0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988303-458A-C98E-6344-A7D370DC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29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95B96-9E27-F311-A157-61893A4D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FCDC5E-EF78-AEE7-386F-6D0C5C72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A9A34-F1AF-314B-1B31-293FFB48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4B0138-8501-984E-8FAA-8FEF9295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3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79F3EB-45B0-BDA1-7234-3331F095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1F3AAD-E9B2-D14D-D1EF-AFFEF2ED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048FA-77A6-A287-017C-3D533909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78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6492E-5EA1-C0D5-4B34-EAE08B7E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7274C-B1A2-AB63-52C5-FAB53A04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B0617-8AC4-EAB5-A733-901E5953A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AC1801-F212-9438-B888-240C79EF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E050CD-BE11-4706-9B6A-7D780490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549D7D-CE6C-719C-C4FD-5DB508B3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8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FD59E-305E-C6BC-F6E0-DA6E293A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283599-0919-C7E0-188C-B2AAB5088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FCFC40-7711-2677-EC44-23CAC0CF9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606BCC-2BE7-8A00-7658-CC5CBB19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97BBB-1122-2806-C2F6-6139E455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6ED4BF-7667-D967-E263-F1FDF9F1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7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0D1C33-1EC1-4609-E3D1-9AF0A052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3B93C9-25E1-60CE-EB56-D11FDEC9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63861-D619-760B-8CB5-0B596971B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F87E-7654-45F6-9D37-2F1BCFB3F994}" type="datetimeFigureOut">
              <a:rPr lang="de-DE" smtClean="0"/>
              <a:t>16.07.2023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DEB21-235D-412D-6BD5-C73D2198E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D73C4-382C-C645-FD5D-6951D7C86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C55A-97FE-44F8-BA91-54B1FBD617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1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1106743-0301-88A8-171F-848B8A1D1CE1}"/>
              </a:ext>
            </a:extLst>
          </p:cNvPr>
          <p:cNvSpPr/>
          <p:nvPr/>
        </p:nvSpPr>
        <p:spPr>
          <a:xfrm>
            <a:off x="1136073" y="2262907"/>
            <a:ext cx="1838036" cy="628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Messystem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4847A8-A43E-41E6-2C61-077B1A50AE53}"/>
              </a:ext>
            </a:extLst>
          </p:cNvPr>
          <p:cNvSpPr/>
          <p:nvPr/>
        </p:nvSpPr>
        <p:spPr>
          <a:xfrm>
            <a:off x="4264182" y="1756372"/>
            <a:ext cx="2381062" cy="1672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Datenverarbeitung µC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892A36-ABA0-1832-8425-E1B6289620C8}"/>
              </a:ext>
            </a:extLst>
          </p:cNvPr>
          <p:cNvSpPr/>
          <p:nvPr/>
        </p:nvSpPr>
        <p:spPr>
          <a:xfrm>
            <a:off x="7935317" y="1920566"/>
            <a:ext cx="2880648" cy="1312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Datenverarbeitung und Visualisierung MATLAB</a:t>
            </a:r>
          </a:p>
        </p:txBody>
      </p:sp>
    </p:spTree>
    <p:extLst>
      <p:ext uri="{BB962C8B-B14F-4D97-AF65-F5344CB8AC3E}">
        <p14:creationId xmlns:p14="http://schemas.microsoft.com/office/powerpoint/2010/main" val="428118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Arne S</dc:creator>
  <cp:lastModifiedBy>Arne S</cp:lastModifiedBy>
  <cp:revision>1</cp:revision>
  <dcterms:created xsi:type="dcterms:W3CDTF">2023-07-16T18:37:57Z</dcterms:created>
  <dcterms:modified xsi:type="dcterms:W3CDTF">2023-07-16T18:41:01Z</dcterms:modified>
</cp:coreProperties>
</file>