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32" d="100"/>
          <a:sy n="132" d="100"/>
        </p:scale>
        <p:origin x="41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BEF2F-84B3-C3C1-B356-BCAFDDBB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A91C71-4408-4B3B-A6F3-CEAA8C71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EECD2-3CB6-9B90-ACD7-ED718780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A0931-4178-DC19-C4F2-AFB27A6F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A9FE6-515A-EC10-9A10-D7515C46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12589-E916-6BEF-14B0-083CC79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D06043-B182-6141-BAE5-50D5BC74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6F884-65B9-CBD1-8F97-EBF275D6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6A858B-13CA-3F9C-C41D-EDB501B2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80371-C1C0-9D33-C6BC-3D1C3C43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46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152FC7-DB7A-B939-4145-1FF63FA16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7629AC-A5F7-162A-7ED2-00BD6A5A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68229-6F5F-B4BE-6DE2-D2BC2245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28498-D16A-C1F8-8207-8250FA70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C54AA-CE61-746D-5852-8543B9E4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6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F80B3-BE63-DECF-AF16-53B7141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C11D1-D02B-FC3D-54A2-5E8B3739A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CEA58-FDFE-83C5-6894-BE3753D2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D4D61-52B5-51BA-430D-01C03A5E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3AF4E-C489-90DF-B713-81499902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3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80BB0-F00E-3AB4-4919-1110423A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D16314-BE44-7F52-3937-4C9B3A5D9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ED93A-0CA6-677F-8979-9ACCAA0F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28F87-F5D1-9CCE-FBEF-763FA65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CB23F-B8CD-1F98-7131-718BA34B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35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2D0EC-2BC8-8EDB-013E-F39F6011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0781B-3AF9-A40A-40AF-96A95A968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C08653-7608-59D9-4D4F-A96ECD795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5D235-1668-A7D2-A9DF-D13D9535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C9C2F0-DF0C-6C09-59D3-A3245DBC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8074FA-4B59-A928-088D-32BA7CD0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8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7A20F-6514-955A-3F2D-988BE2C5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4B7687-0148-D68F-2171-6E7C9FE9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B1580E-3288-F08C-5D7C-F59264D36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27F98-7151-15DD-41A7-94A4C636C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95049E-8A36-9376-0CD5-055286D79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8B4B69-D1BB-F83F-824F-422BD310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280A87-6A45-D81D-A122-A2AFDB1B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C38FC2-E347-4C67-7152-9E6A8634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6A09-703C-1938-79D4-A58169D0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2E2DE-F932-FEC4-8490-FE3CE168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04BA13-2801-194F-F08F-A6E6A720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E5267-926E-FDB0-CE4D-309C596A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1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52CEA5-C804-9B19-4FC6-91D7074C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AA6CBF-3DFB-C600-6788-E63E8206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296A28-699E-855D-CBB4-3F2F63E7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1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E7AE-C289-ACD3-38D7-2F036020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5132C-48B6-9D00-2666-E4CBFEE7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770294-5042-68F2-F4A4-92C1CDA41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48EE7-270A-6AEE-CE79-50973FFE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D6CD39-2EC8-609F-E690-4A8C6E1F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7CFC44-F0D2-0DCC-507A-DD9CDD81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2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DB909-BF27-6A99-72C8-85FFA11E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EA40E1-7809-7486-7197-D55F785AC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0F3B0-7569-74EA-A69F-C8F8BA185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CFBB3D-138B-90CC-EC80-77D2E27F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BDD291-712E-4635-F50F-893B88B9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EA77D-90DE-BCBA-FFEA-14CC1FAD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54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EAA1C-ADC5-3800-CBB5-F6AE0B00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F4FE19-21AA-1FD9-36CD-80298998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BDD5E-37BA-CF0C-722A-45EB46845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6395-A995-4EAC-80DD-B87AB7CA4E89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625B1-B171-4BCF-DA16-673CE4429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09D56-1544-56D7-4DE5-863741E9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20B3-B6A7-44EB-AD6C-50FFE50D43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3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1929E71-6134-89EF-0603-C2C21D48E521}"/>
              </a:ext>
            </a:extLst>
          </p:cNvPr>
          <p:cNvSpPr txBox="1"/>
          <p:nvPr/>
        </p:nvSpPr>
        <p:spPr>
          <a:xfrm>
            <a:off x="529607" y="637184"/>
            <a:ext cx="503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Idee: 	</a:t>
            </a:r>
            <a:r>
              <a:rPr lang="en-GB" dirty="0" err="1"/>
              <a:t>behrührungslose</a:t>
            </a:r>
            <a:r>
              <a:rPr lang="en-GB" dirty="0"/>
              <a:t> </a:t>
            </a:r>
            <a:r>
              <a:rPr lang="en-GB" dirty="0" err="1"/>
              <a:t>Federwegmessung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	</a:t>
            </a:r>
            <a:r>
              <a:rPr lang="en-GB" dirty="0" err="1"/>
              <a:t>Hilfe</a:t>
            </a:r>
            <a:r>
              <a:rPr lang="en-GB" dirty="0"/>
              <a:t> </a:t>
            </a:r>
            <a:r>
              <a:rPr lang="en-GB" dirty="0" err="1"/>
              <a:t>zweier</a:t>
            </a:r>
            <a:r>
              <a:rPr lang="en-GB" dirty="0"/>
              <a:t> </a:t>
            </a:r>
            <a:r>
              <a:rPr lang="en-GB" dirty="0" err="1"/>
              <a:t>Beschleunigungssensoren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Ziel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	</a:t>
            </a:r>
            <a:r>
              <a:rPr lang="en-GB" dirty="0" err="1">
                <a:sym typeface="Wingdings" panose="05000000000000000000" pitchFamily="2" charset="2"/>
              </a:rPr>
              <a:t>bessere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Abstimmung</a:t>
            </a:r>
            <a:r>
              <a:rPr lang="en-GB" dirty="0">
                <a:sym typeface="Wingdings" panose="05000000000000000000" pitchFamily="2" charset="2"/>
              </a:rPr>
              <a:t> des 	</a:t>
            </a:r>
            <a:r>
              <a:rPr lang="en-GB" dirty="0" err="1">
                <a:sym typeface="Wingdings" panose="05000000000000000000" pitchFamily="2" charset="2"/>
              </a:rPr>
              <a:t>Fahrradfahrwerks</a:t>
            </a:r>
            <a:r>
              <a:rPr lang="en-GB" dirty="0">
                <a:sym typeface="Wingdings" panose="05000000000000000000" pitchFamily="2" charset="2"/>
              </a:rPr>
              <a:t> auf den </a:t>
            </a:r>
            <a:r>
              <a:rPr lang="en-GB" dirty="0" err="1">
                <a:sym typeface="Wingdings" panose="05000000000000000000" pitchFamily="2" charset="2"/>
              </a:rPr>
              <a:t>Fahrer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C68BC5C-6E7B-52C7-0D8B-606057BEC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331" y="228110"/>
            <a:ext cx="2759738" cy="367905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0E40945F-5BDF-D1E4-2B82-16D37CA78383}"/>
              </a:ext>
            </a:extLst>
          </p:cNvPr>
          <p:cNvSpPr/>
          <p:nvPr/>
        </p:nvSpPr>
        <p:spPr>
          <a:xfrm>
            <a:off x="8333039" y="1375848"/>
            <a:ext cx="1129553" cy="606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171E55-5B15-6E8D-4AB5-E21A40FBAC0A}"/>
              </a:ext>
            </a:extLst>
          </p:cNvPr>
          <p:cNvSpPr/>
          <p:nvPr/>
        </p:nvSpPr>
        <p:spPr>
          <a:xfrm>
            <a:off x="8522677" y="2786793"/>
            <a:ext cx="1129553" cy="606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78D8FFA-E277-CDDA-659D-2D77851CF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852" y="4204023"/>
            <a:ext cx="3346717" cy="250908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1EB1EBC-254C-F482-37E3-87432F801AC9}"/>
              </a:ext>
            </a:extLst>
          </p:cNvPr>
          <p:cNvSpPr txBox="1"/>
          <p:nvPr/>
        </p:nvSpPr>
        <p:spPr>
          <a:xfrm>
            <a:off x="4186518" y="2665570"/>
            <a:ext cx="433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Sensoren</a:t>
            </a:r>
            <a:r>
              <a:rPr lang="en-GB" dirty="0"/>
              <a:t> an Gabel </a:t>
            </a:r>
            <a:r>
              <a:rPr lang="en-GB" dirty="0" err="1"/>
              <a:t>befestigen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Messungen</a:t>
            </a:r>
            <a:r>
              <a:rPr lang="en-GB" dirty="0"/>
              <a:t> </a:t>
            </a:r>
            <a:r>
              <a:rPr lang="en-GB" dirty="0" err="1"/>
              <a:t>durchführen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2D78C1B-5711-3668-2D29-29C20AB615E6}"/>
                  </a:ext>
                </a:extLst>
              </p:cNvPr>
              <p:cNvSpPr txBox="1"/>
              <p:nvPr/>
            </p:nvSpPr>
            <p:spPr>
              <a:xfrm>
                <a:off x="4186518" y="4050565"/>
                <a:ext cx="4018257" cy="245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 err="1"/>
                  <a:t>Auswertung</a:t>
                </a:r>
                <a:endParaRPr lang="en-GB" u="sng" dirty="0"/>
              </a:p>
              <a:p>
                <a:endParaRPr lang="en-GB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Differenzbildung</a:t>
                </a:r>
                <a:r>
                  <a:rPr lang="en-GB" dirty="0"/>
                  <a:t> </a:t>
                </a:r>
                <a:r>
                  <a:rPr lang="en-GB" dirty="0" err="1"/>
                  <a:t>beider</a:t>
                </a:r>
                <a:r>
                  <a:rPr lang="en-GB" dirty="0"/>
                  <a:t> </a:t>
                </a:r>
                <a:r>
                  <a:rPr lang="en-GB" dirty="0" err="1"/>
                  <a:t>Messignale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Doppelte</a:t>
                </a:r>
                <a:r>
                  <a:rPr lang="en-GB" dirty="0"/>
                  <a:t> Integration des </a:t>
                </a:r>
                <a:r>
                  <a:rPr lang="en-GB" dirty="0" err="1"/>
                  <a:t>Differenzensignals</a:t>
                </a:r>
                <a:r>
                  <a:rPr lang="en-GB" dirty="0"/>
                  <a:t>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grow m:val="on"/>
                            <m:sup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  <m:sup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GB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2D78C1B-5711-3668-2D29-29C20AB6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18" y="4050565"/>
                <a:ext cx="4018257" cy="2450671"/>
              </a:xfrm>
              <a:prstGeom prst="rect">
                <a:avLst/>
              </a:prstGeom>
              <a:blipFill>
                <a:blip r:embed="rId4"/>
                <a:stretch>
                  <a:fillRect l="-1366" t="-1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fik 18">
            <a:extLst>
              <a:ext uri="{FF2B5EF4-FFF2-40B4-BE49-F238E27FC236}">
                <a16:creationId xmlns:a16="http://schemas.microsoft.com/office/drawing/2014/main" id="{34F8A66D-F813-F6C0-93AA-E1B678EB4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07" y="3429000"/>
            <a:ext cx="3107306" cy="31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Bogenschuetz</dc:creator>
  <cp:lastModifiedBy>Marvin Bogenschuetz</cp:lastModifiedBy>
  <cp:revision>1</cp:revision>
  <dcterms:created xsi:type="dcterms:W3CDTF">2023-07-21T18:11:15Z</dcterms:created>
  <dcterms:modified xsi:type="dcterms:W3CDTF">2023-07-21T18:11:36Z</dcterms:modified>
</cp:coreProperties>
</file>