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9B2029-20B1-A284-1E45-0F2D9D4C0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8BCB38-4CA6-128D-E642-435D44839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1C06F9-D5D4-8F81-EEEC-186AB01F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89DA-27FF-4A59-AEE1-9F873AC53883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97AFBC-02DC-FB92-503E-EA787DCF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B550B4-AC7E-0988-C01B-993E3C43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D151-87E5-4C03-93F2-5D9805247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44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533A46-33E9-A8EE-DEB5-4D8EFCC2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F9B8E5-D340-F9EC-338B-5E53BA71D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EE5D50-B93D-FEB8-6B3A-DE877516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89DA-27FF-4A59-AEE1-9F873AC53883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CEE6C8-805D-A7EE-AB64-E49F5FF8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217D24-F8F1-1A5B-44AF-9112C46A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D151-87E5-4C03-93F2-5D9805247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1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EDBFEE-1902-DA6A-FDAB-86BC9698E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DB433D-66B5-82D6-E411-93BAD5312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67823C-1E0C-0EF6-3082-B821B5FA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89DA-27FF-4A59-AEE1-9F873AC53883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DC7BC3-5778-095B-1539-0468DB23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B6D1FD-DD2B-FECE-1D53-05434A53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D151-87E5-4C03-93F2-5D9805247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54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B5C89-164F-1900-8005-42B1EDF5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B8BA4-5387-0FEB-94AF-7DF89512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A52C2F-F7E3-8527-05D3-49A54C40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89DA-27FF-4A59-AEE1-9F873AC53883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A3F654-6881-345B-7BB8-480079EF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661908-00EE-774F-ACC5-7766ECB9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D151-87E5-4C03-93F2-5D9805247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78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2E87CB-70D8-C6D3-F38B-E617BE76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9EE32D-91EC-12EB-56F7-4CE305C02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6857BC-6145-20AC-B70D-A2011C9B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89DA-27FF-4A59-AEE1-9F873AC53883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26BDE8-95DD-6873-9B6A-1933FE11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F921F-B0E5-11B4-C2EE-8700FF64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D151-87E5-4C03-93F2-5D9805247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17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936230-E81A-BE28-2B7C-52810399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925A1E-5F85-A161-73BA-257E4A626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3A1B3D-638F-8D94-7044-6ECCD4BDA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7B1A84-D12D-81E9-880A-A2BCD6CA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89DA-27FF-4A59-AEE1-9F873AC53883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543057-BA4A-1103-FD75-2F0ED6EC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33F67E-5233-E7A6-95D1-D6337BAA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D151-87E5-4C03-93F2-5D9805247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84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AA6788-D11A-9442-9FCC-3A46EBB8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C07458-C1E4-8C93-9D54-5EFF71BCD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8D8143-4533-0901-E566-250433619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E7E65B-56D6-BCF8-5B2C-E2380DEC6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E63DD2-8053-3663-093D-8F6684BA0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B3DE4E-AE75-DE5F-5038-43F451ED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89DA-27FF-4A59-AEE1-9F873AC53883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FC3B10-1D18-C7F2-F507-9EE8FC0C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A4AB2E-EE33-3301-2712-B45E2DE3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D151-87E5-4C03-93F2-5D9805247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50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FA076-5A65-93D6-30D8-7B520129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A5BD33-2BDE-ED90-A1B5-C517C191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89DA-27FF-4A59-AEE1-9F873AC53883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43ED11-0D01-4FBB-B3A4-AE6A4D9A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7FFB69-3D0A-1B41-31A4-24642C02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D151-87E5-4C03-93F2-5D9805247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60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2B217B-4D6D-0443-1C1C-1902819A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89DA-27FF-4A59-AEE1-9F873AC53883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1E13BD-F210-CB5B-17E5-45D4024B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0BD5A0-F70D-C7B6-9C5F-04599C43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D151-87E5-4C03-93F2-5D9805247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00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3FFB58-7335-33B1-5AC6-4DDCAFB7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747B9B-3BFD-6911-9A13-51BB3B362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9E479E-70C6-CE43-C77E-426116F9C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249C82-4FD8-11BD-90C4-224CD296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89DA-27FF-4A59-AEE1-9F873AC53883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BD88CD-E8D9-8AB7-6191-6919455C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397D04-C5A8-B5FE-E829-ABBD7076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D151-87E5-4C03-93F2-5D9805247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47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C39C8-1AA5-2195-7AE5-2D8AFCA1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7559543-A5DD-5D30-2F1E-E4FA2022C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B6636C-DABE-D01C-B372-23E511948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95C43C-1261-5FC1-91B3-A6CB0582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89DA-27FF-4A59-AEE1-9F873AC53883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EA36BD-D41C-24C6-765E-CF025258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7AADF1-FEA1-6592-4B94-64496A02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D151-87E5-4C03-93F2-5D9805247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54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36A1C6-7A09-1104-16FC-D1B5D699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AC6B67-F881-B143-F408-43B7FC9C6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35E5BE-A129-AAB7-D392-307F745A5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B89DA-27FF-4A59-AEE1-9F873AC53883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C5F0D0-4E9B-7854-F852-816AC66A7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4F1C3-3803-75C4-6C05-9E17CDB3C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8D151-87E5-4C03-93F2-5D9805247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51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本の無料写真">
            <a:extLst>
              <a:ext uri="{FF2B5EF4-FFF2-40B4-BE49-F238E27FC236}">
                <a16:creationId xmlns:a16="http://schemas.microsoft.com/office/drawing/2014/main" id="{8C776D94-34AA-7D20-60D8-30CC60E9C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52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飯野 義之</dc:creator>
  <cp:lastModifiedBy>飯野 義之</cp:lastModifiedBy>
  <cp:revision>1</cp:revision>
  <dcterms:created xsi:type="dcterms:W3CDTF">2022-05-11T21:18:36Z</dcterms:created>
  <dcterms:modified xsi:type="dcterms:W3CDTF">2022-05-11T21:20:40Z</dcterms:modified>
</cp:coreProperties>
</file>