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1D8"/>
          </a:solidFill>
        </a:fill>
      </a:tcStyle>
    </a:wholeTbl>
    <a:band2H>
      <a:tcTxStyle b="def" i="def"/>
      <a:tcStyle>
        <a:tcBdr/>
        <a:fill>
          <a:solidFill>
            <a:srgbClr val="E7E9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CB"/>
          </a:solidFill>
        </a:fill>
      </a:tcStyle>
    </a:wholeTbl>
    <a:band2H>
      <a:tcTxStyle b="def" i="def"/>
      <a:tcStyle>
        <a:tcBdr/>
        <a:fill>
          <a:solidFill>
            <a:srgbClr val="E7EA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1CC"/>
          </a:solidFill>
        </a:fill>
      </a:tcStyle>
    </a:wholeTbl>
    <a:band2H>
      <a:tcTxStyle b="def" i="def"/>
      <a:tcStyle>
        <a:tcBdr/>
        <a:fill>
          <a:solidFill>
            <a:srgbClr val="E8F0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5" name="Shape 95"/>
          <p:cNvSpPr/>
          <p:nvPr>
            <p:ph type="sldImg"/>
          </p:nvPr>
        </p:nvSpPr>
        <p:spPr>
          <a:xfrm>
            <a:off x="1143000" y="685800"/>
            <a:ext cx="4572000" cy="3429000"/>
          </a:xfrm>
          <a:prstGeom prst="rect">
            <a:avLst/>
          </a:prstGeom>
        </p:spPr>
        <p:txBody>
          <a:bodyPr/>
          <a:lstStyle/>
          <a:p>
            <a:pPr/>
          </a:p>
        </p:txBody>
      </p:sp>
      <p:sp>
        <p:nvSpPr>
          <p:cNvPr id="96" name="Shape 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ptos"/>
      </a:defRPr>
    </a:lvl1pPr>
    <a:lvl2pPr indent="228600" latinLnBrk="0">
      <a:defRPr sz="1200">
        <a:latin typeface="+mj-lt"/>
        <a:ea typeface="+mj-ea"/>
        <a:cs typeface="+mj-cs"/>
        <a:sym typeface="Aptos"/>
      </a:defRPr>
    </a:lvl2pPr>
    <a:lvl3pPr indent="457200" latinLnBrk="0">
      <a:defRPr sz="1200">
        <a:latin typeface="+mj-lt"/>
        <a:ea typeface="+mj-ea"/>
        <a:cs typeface="+mj-cs"/>
        <a:sym typeface="Aptos"/>
      </a:defRPr>
    </a:lvl3pPr>
    <a:lvl4pPr indent="685800" latinLnBrk="0">
      <a:defRPr sz="1200">
        <a:latin typeface="+mj-lt"/>
        <a:ea typeface="+mj-ea"/>
        <a:cs typeface="+mj-cs"/>
        <a:sym typeface="Aptos"/>
      </a:defRPr>
    </a:lvl4pPr>
    <a:lvl5pPr indent="914400" latinLnBrk="0">
      <a:defRPr sz="1200">
        <a:latin typeface="+mj-lt"/>
        <a:ea typeface="+mj-ea"/>
        <a:cs typeface="+mj-cs"/>
        <a:sym typeface="Aptos"/>
      </a:defRPr>
    </a:lvl5pPr>
    <a:lvl6pPr indent="1143000" latinLnBrk="0">
      <a:defRPr sz="1200">
        <a:latin typeface="+mj-lt"/>
        <a:ea typeface="+mj-ea"/>
        <a:cs typeface="+mj-cs"/>
        <a:sym typeface="Aptos"/>
      </a:defRPr>
    </a:lvl6pPr>
    <a:lvl7pPr indent="1371600" latinLnBrk="0">
      <a:defRPr sz="1200">
        <a:latin typeface="+mj-lt"/>
        <a:ea typeface="+mj-ea"/>
        <a:cs typeface="+mj-cs"/>
        <a:sym typeface="Aptos"/>
      </a:defRPr>
    </a:lvl7pPr>
    <a:lvl8pPr indent="1600200" latinLnBrk="0">
      <a:defRPr sz="1200">
        <a:latin typeface="+mj-lt"/>
        <a:ea typeface="+mj-ea"/>
        <a:cs typeface="+mj-cs"/>
        <a:sym typeface="Aptos"/>
      </a:defRPr>
    </a:lvl8pPr>
    <a:lvl9pPr indent="1828800" latinLnBrk="0">
      <a:defRPr sz="1200">
        <a:latin typeface="+mj-lt"/>
        <a:ea typeface="+mj-ea"/>
        <a:cs typeface="+mj-cs"/>
        <a:sym typeface="Apto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bg>
      <p:bgPr>
        <a:solidFill>
          <a:srgbClr val="FFFFFF"/>
        </a:solidFill>
      </p:bgPr>
    </p:bg>
    <p:spTree>
      <p:nvGrpSpPr>
        <p:cNvPr id="1" name=""/>
        <p:cNvGrpSpPr/>
        <p:nvPr/>
      </p:nvGrpSpPr>
      <p:grpSpPr>
        <a:xfrm>
          <a:off x="0" y="0"/>
          <a:ext cx="0" cy="0"/>
          <a:chOff x="0" y="0"/>
          <a:chExt cx="0" cy="0"/>
        </a:xfrm>
      </p:grpSpPr>
      <p:sp>
        <p:nvSpPr>
          <p:cNvPr id="12"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3"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prstGeom prst="rect">
            <a:avLst/>
          </a:prstGeom>
        </p:spPr>
        <p:txBody>
          <a:bodyPr/>
          <a:lstStyle/>
          <a:p>
            <a:pPr/>
            <a:r>
              <a:t>Title Text</a:t>
            </a:r>
          </a:p>
        </p:txBody>
      </p:sp>
      <p:sp>
        <p:nvSpPr>
          <p:cNvPr id="2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0"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1"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757575"/>
                </a:solidFill>
              </a:defRPr>
            </a:lvl1pPr>
            <a:lvl2pPr marL="0" indent="457200">
              <a:buSzTx/>
              <a:buFontTx/>
              <a:buNone/>
              <a:defRPr sz="2400">
                <a:solidFill>
                  <a:srgbClr val="757575"/>
                </a:solidFill>
              </a:defRPr>
            </a:lvl2pPr>
            <a:lvl3pPr marL="0" indent="914400">
              <a:buSzTx/>
              <a:buFontTx/>
              <a:buNone/>
              <a:defRPr sz="2400">
                <a:solidFill>
                  <a:srgbClr val="757575"/>
                </a:solidFill>
              </a:defRPr>
            </a:lvl3pPr>
            <a:lvl4pPr marL="0" indent="1371600">
              <a:buSzTx/>
              <a:buFontTx/>
              <a:buNone/>
              <a:defRPr sz="2400">
                <a:solidFill>
                  <a:srgbClr val="757575"/>
                </a:solidFill>
              </a:defRPr>
            </a:lvl4pPr>
            <a:lvl5pPr marL="0" indent="1828800">
              <a:buSzTx/>
              <a:buFontTx/>
              <a:buNone/>
              <a:defRPr sz="2400">
                <a:solidFill>
                  <a:srgbClr val="757575"/>
                </a:solidFill>
              </a:defRPr>
            </a:lvl5pPr>
          </a:lstStyle>
          <a:p>
            <a:pPr/>
            <a:r>
              <a:t>Body Level One</a:t>
            </a:r>
          </a:p>
          <a:p>
            <a:pPr lvl="1"/>
            <a:r>
              <a:t>Body Level Two</a:t>
            </a:r>
          </a:p>
          <a:p>
            <a:pPr lvl="2"/>
            <a:r>
              <a:t>Body Level Three</a:t>
            </a:r>
          </a:p>
          <a:p>
            <a:pPr lvl="3"/>
            <a:r>
              <a:t>Body Level Four</a:t>
            </a:r>
          </a:p>
          <a:p>
            <a:pPr lvl="4"/>
            <a:r>
              <a:t>Body Level Five</a:t>
            </a:r>
          </a:p>
        </p:txBody>
      </p:sp>
      <p:grpSp>
        <p:nvGrpSpPr>
          <p:cNvPr id="34" name="Picture 6"/>
          <p:cNvGrpSpPr/>
          <p:nvPr/>
        </p:nvGrpSpPr>
        <p:grpSpPr>
          <a:xfrm>
            <a:off x="413202" y="5751965"/>
            <a:ext cx="849996" cy="849997"/>
            <a:chOff x="0" y="0"/>
            <a:chExt cx="849995" cy="849995"/>
          </a:xfrm>
        </p:grpSpPr>
        <p:sp>
          <p:nvSpPr>
            <p:cNvPr id="32" name="Square"/>
            <p:cNvSpPr/>
            <p:nvPr/>
          </p:nvSpPr>
          <p:spPr>
            <a:xfrm>
              <a:off x="0" y="0"/>
              <a:ext cx="849996" cy="849996"/>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pic>
          <p:nvPicPr>
            <p:cNvPr id="33" name="image1.png" descr="image1.png"/>
            <p:cNvPicPr>
              <a:picLocks noChangeAspect="1"/>
            </p:cNvPicPr>
            <p:nvPr/>
          </p:nvPicPr>
          <p:blipFill>
            <a:blip r:embed="rId2">
              <a:extLst/>
            </a:blip>
            <a:stretch>
              <a:fillRect/>
            </a:stretch>
          </p:blipFill>
          <p:spPr>
            <a:xfrm>
              <a:off x="0" y="0"/>
              <a:ext cx="849996" cy="849996"/>
            </a:xfrm>
            <a:prstGeom prst="rect">
              <a:avLst/>
            </a:prstGeom>
            <a:ln w="12700" cap="flat">
              <a:noFill/>
              <a:miter lim="400000"/>
            </a:ln>
            <a:effectLst/>
          </p:spPr>
        </p:pic>
      </p:gr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bg>
      <p:bgPr>
        <a:solidFill>
          <a:srgbClr val="FFFFFF"/>
        </a:solidFill>
      </p:bgPr>
    </p:bg>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bg>
      <p:bgPr>
        <a:solidFill>
          <a:srgbClr val="FFFFFF"/>
        </a:solidFill>
      </p:bgPr>
    </p:bg>
    <p:spTree>
      <p:nvGrpSpPr>
        <p:cNvPr id="1" name=""/>
        <p:cNvGrpSpPr/>
        <p:nvPr/>
      </p:nvGrpSpPr>
      <p:grpSpPr>
        <a:xfrm>
          <a:off x="0" y="0"/>
          <a:ext cx="0" cy="0"/>
          <a:chOff x="0" y="0"/>
          <a:chExt cx="0" cy="0"/>
        </a:xfrm>
      </p:grpSpPr>
      <p:sp>
        <p:nvSpPr>
          <p:cNvPr id="51" name="Title Text"/>
          <p:cNvSpPr txBox="1"/>
          <p:nvPr>
            <p:ph type="title"/>
          </p:nvPr>
        </p:nvSpPr>
        <p:spPr>
          <a:xfrm>
            <a:off x="839787" y="365125"/>
            <a:ext cx="10515601" cy="1325563"/>
          </a:xfrm>
          <a:prstGeom prst="rect">
            <a:avLst/>
          </a:prstGeom>
        </p:spPr>
        <p:txBody>
          <a:bodyPr/>
          <a:lstStyle/>
          <a:p>
            <a:pPr/>
            <a:r>
              <a:t>Title Text</a:t>
            </a:r>
          </a:p>
        </p:txBody>
      </p:sp>
      <p:sp>
        <p:nvSpPr>
          <p:cNvPr id="52"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3"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FFFFFF"/>
        </a:solidFill>
      </p:bgPr>
    </p:bg>
    <p:spTree>
      <p:nvGrpSpPr>
        <p:cNvPr id="1" name=""/>
        <p:cNvGrpSpPr/>
        <p:nvPr/>
      </p:nvGrpSpPr>
      <p:grpSpPr>
        <a:xfrm>
          <a:off x="0" y="0"/>
          <a:ext cx="0" cy="0"/>
          <a:chOff x="0" y="0"/>
          <a:chExt cx="0" cy="0"/>
        </a:xfrm>
      </p:grpSpPr>
      <p:sp>
        <p:nvSpPr>
          <p:cNvPr id="61" name="Title Text"/>
          <p:cNvSpPr txBox="1"/>
          <p:nvPr>
            <p:ph type="title"/>
          </p:nvPr>
        </p:nvSpPr>
        <p:spPr>
          <a:prstGeom prst="rect">
            <a:avLst/>
          </a:prstGeom>
        </p:spPr>
        <p:txBody>
          <a:bodyPr/>
          <a:lstStyle/>
          <a:p>
            <a:pPr/>
            <a:r>
              <a:t>Title Text</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bg>
      <p:bgPr>
        <a:solidFill>
          <a:srgbClr val="FFFFFF"/>
        </a:solidFill>
      </p:bgPr>
    </p:bg>
    <p:spTree>
      <p:nvGrpSpPr>
        <p:cNvPr id="1" name=""/>
        <p:cNvGrpSpPr/>
        <p:nvPr/>
      </p:nvGrpSpPr>
      <p:grpSpPr>
        <a:xfrm>
          <a:off x="0" y="0"/>
          <a:ext cx="0" cy="0"/>
          <a:chOff x="0" y="0"/>
          <a:chExt cx="0" cy="0"/>
        </a:xfrm>
      </p:grpSpPr>
      <p:sp>
        <p:nvSpPr>
          <p:cNvPr id="76"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7"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8"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bg>
      <p:bgPr>
        <a:solidFill>
          <a:srgbClr val="FFFFFF"/>
        </a:solidFill>
      </p:bgPr>
    </p:bg>
    <p:spTree>
      <p:nvGrpSpPr>
        <p:cNvPr id="1" name=""/>
        <p:cNvGrpSpPr/>
        <p:nvPr/>
      </p:nvGrpSpPr>
      <p:grpSpPr>
        <a:xfrm>
          <a:off x="0" y="0"/>
          <a:ext cx="0" cy="0"/>
          <a:chOff x="0" y="0"/>
          <a:chExt cx="0" cy="0"/>
        </a:xfrm>
      </p:grpSpPr>
      <p:sp>
        <p:nvSpPr>
          <p:cNvPr id="86"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7"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8"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66A2B9"/>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4" name="Picture 7" descr="Picture 7"/>
          <p:cNvPicPr>
            <a:picLocks noChangeAspect="1"/>
          </p:cNvPicPr>
          <p:nvPr/>
        </p:nvPicPr>
        <p:blipFill>
          <a:blip r:embed="rId2">
            <a:extLst/>
          </a:blip>
          <a:stretch>
            <a:fillRect/>
          </a:stretch>
        </p:blipFill>
        <p:spPr>
          <a:xfrm>
            <a:off x="413202" y="5751965"/>
            <a:ext cx="849996" cy="849997"/>
          </a:xfrm>
          <a:prstGeom prst="rect">
            <a:avLst/>
          </a:prstGeom>
          <a:ln w="12700">
            <a:miter lim="400000"/>
          </a:ln>
        </p:spPr>
      </p:pic>
      <p:sp>
        <p:nvSpPr>
          <p:cNvPr id="5" name="Slide Number"/>
          <p:cNvSpPr txBox="1"/>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757575"/>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Apto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aywright.dev/docs/api/class-browsertype#browser-type-connect-over-cdp"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HAR_(file_format)"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aywright.dev" TargetMode="External"/><Relationship Id="rId3" Type="http://schemas.openxmlformats.org/officeDocument/2006/relationships/hyperlink" Target="https://2023.stateofjs.com/en-US/libraries/testing/#testing_ratios" TargetMode="External"/><Relationship Id="rId4" Type="http://schemas.openxmlformats.org/officeDocument/2006/relationships/hyperlink" Target="https://learn.microsoft.com/en-us/training/modules/build-with-playwright/"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aywright.dev/docs/navigations" TargetMode="External"/><Relationship Id="rId3" Type="http://schemas.openxmlformats.org/officeDocument/2006/relationships/hyperlink" Target="https://developer.mozilla.org/en-US/docs/Web/API/Window/load_event"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laywright.dev/docs/locators"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66A2B9"/>
        </a:solidFill>
      </p:bgPr>
    </p:bg>
    <p:spTree>
      <p:nvGrpSpPr>
        <p:cNvPr id="1" name=""/>
        <p:cNvGrpSpPr/>
        <p:nvPr/>
      </p:nvGrpSpPr>
      <p:grpSpPr>
        <a:xfrm>
          <a:off x="0" y="0"/>
          <a:ext cx="0" cy="0"/>
          <a:chOff x="0" y="0"/>
          <a:chExt cx="0" cy="0"/>
        </a:xfrm>
      </p:grpSpPr>
      <p:pic>
        <p:nvPicPr>
          <p:cNvPr id="98" name="Picture 4" descr="Picture 4"/>
          <p:cNvPicPr>
            <a:picLocks noChangeAspect="1"/>
          </p:cNvPicPr>
          <p:nvPr/>
        </p:nvPicPr>
        <p:blipFill>
          <a:blip r:embed="rId2">
            <a:extLst/>
          </a:blip>
          <a:stretch>
            <a:fillRect/>
          </a:stretch>
        </p:blipFill>
        <p:spPr>
          <a:xfrm>
            <a:off x="4917271" y="2278101"/>
            <a:ext cx="2301799" cy="2301799"/>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itle 1"/>
          <p:cNvSpPr txBox="1"/>
          <p:nvPr>
            <p:ph type="title"/>
          </p:nvPr>
        </p:nvSpPr>
        <p:spPr>
          <a:prstGeom prst="rect">
            <a:avLst/>
          </a:prstGeom>
        </p:spPr>
        <p:txBody>
          <a:bodyPr/>
          <a:lstStyle/>
          <a:p>
            <a:pPr/>
            <a:r>
              <a:t>Playwright Forms</a:t>
            </a:r>
          </a:p>
        </p:txBody>
      </p:sp>
      <p:sp>
        <p:nvSpPr>
          <p:cNvPr id="134" name="Content Placeholder 2"/>
          <p:cNvSpPr txBox="1"/>
          <p:nvPr>
            <p:ph type="body" sz="quarter" idx="1"/>
          </p:nvPr>
        </p:nvSpPr>
        <p:spPr>
          <a:xfrm>
            <a:off x="838200" y="1825625"/>
            <a:ext cx="10515600" cy="976075"/>
          </a:xfrm>
          <a:prstGeom prst="rect">
            <a:avLst/>
          </a:prstGeom>
        </p:spPr>
        <p:txBody>
          <a:bodyPr/>
          <a:lstStyle/>
          <a:p>
            <a:pPr marL="0" indent="0">
              <a:buSzTx/>
              <a:buNone/>
              <a:defRPr sz="2400"/>
            </a:pPr>
          </a:p>
        </p:txBody>
      </p:sp>
      <p:sp>
        <p:nvSpPr>
          <p:cNvPr id="135" name="await page.getByLabel('User Name’).fill(`${username}`);…"/>
          <p:cNvSpPr/>
          <p:nvPr/>
        </p:nvSpPr>
        <p:spPr>
          <a:xfrm>
            <a:off x="304860" y="1956240"/>
            <a:ext cx="11582280" cy="1224038"/>
          </a:xfrm>
          <a:prstGeom prst="rect">
            <a:avLst/>
          </a:prstGeom>
          <a:solidFill>
            <a:srgbClr val="000000"/>
          </a:solidFill>
          <a:ln w="19050">
            <a:solidFill>
              <a:srgbClr val="000000"/>
            </a:solidFill>
            <a:miter/>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p>
            <a:pPr defTabSz="457200">
              <a:defRPr>
                <a:solidFill>
                  <a:srgbClr val="D4D4D4"/>
                </a:solidFill>
                <a:latin typeface="Menlo Regular"/>
                <a:ea typeface="Menlo Regular"/>
                <a:cs typeface="Menlo Regular"/>
                <a:sym typeface="Menlo Regular"/>
              </a:defRPr>
            </a:pPr>
            <a:r>
              <a:rPr>
                <a:solidFill>
                  <a:srgbClr val="569CD6"/>
                </a:solidFill>
              </a:rPr>
              <a:t>await</a:t>
            </a:r>
            <a:r>
              <a:t> page.getByLabel(</a:t>
            </a:r>
            <a:r>
              <a:rPr>
                <a:solidFill>
                  <a:srgbClr val="CE9178"/>
                </a:solidFill>
              </a:rPr>
              <a:t>'User Name’</a:t>
            </a:r>
            <a:r>
              <a:t>).fill(`</a:t>
            </a:r>
            <a:r>
              <a:rPr>
                <a:solidFill>
                  <a:srgbClr val="569CD6"/>
                </a:solidFill>
              </a:rPr>
              <a:t>${</a:t>
            </a:r>
            <a:r>
              <a:t>username</a:t>
            </a:r>
            <a:r>
              <a:rPr>
                <a:solidFill>
                  <a:srgbClr val="569CD6"/>
                </a:solidFill>
              </a:rPr>
              <a:t>}</a:t>
            </a:r>
            <a:r>
              <a:t>`);</a:t>
            </a:r>
          </a:p>
          <a:p>
            <a:pPr defTabSz="457200">
              <a:defRPr>
                <a:solidFill>
                  <a:srgbClr val="D4D4D4"/>
                </a:solidFill>
                <a:latin typeface="Menlo Regular"/>
                <a:ea typeface="Menlo Regular"/>
                <a:cs typeface="Menlo Regular"/>
                <a:sym typeface="Menlo Regular"/>
              </a:defRPr>
            </a:pPr>
            <a:r>
              <a:rPr>
                <a:solidFill>
                  <a:srgbClr val="569CD6"/>
                </a:solidFill>
              </a:rPr>
              <a:t>await</a:t>
            </a:r>
            <a:r>
              <a:t> page.getByLabel(</a:t>
            </a:r>
            <a:r>
              <a:rPr>
                <a:solidFill>
                  <a:srgbClr val="CE9178"/>
                </a:solidFill>
              </a:rPr>
              <a:t>‘Password'</a:t>
            </a:r>
            <a:r>
              <a:t>).fill(`</a:t>
            </a:r>
            <a:r>
              <a:rPr>
                <a:solidFill>
                  <a:srgbClr val="569CD6"/>
                </a:solidFill>
              </a:rPr>
              <a:t>${</a:t>
            </a:r>
            <a:r>
              <a:t>password</a:t>
            </a:r>
            <a:r>
              <a:rPr>
                <a:solidFill>
                  <a:srgbClr val="569CD6"/>
                </a:solidFill>
              </a:rPr>
              <a:t>}</a:t>
            </a:r>
            <a:r>
              <a:t>`);</a:t>
            </a:r>
          </a:p>
          <a:p>
            <a:pPr defTabSz="457200">
              <a:defRPr>
                <a:solidFill>
                  <a:srgbClr val="D4D4D4"/>
                </a:solidFill>
                <a:latin typeface="Menlo Regular"/>
                <a:ea typeface="Menlo Regular"/>
                <a:cs typeface="Menlo Regular"/>
                <a:sym typeface="Menlo Regular"/>
              </a:defRPr>
            </a:pPr>
            <a:r>
              <a:rPr>
                <a:solidFill>
                  <a:srgbClr val="569CD6"/>
                </a:solidFill>
              </a:rPr>
              <a:t>await</a:t>
            </a:r>
            <a:r>
              <a:t> page.getByRole(</a:t>
            </a:r>
            <a:r>
              <a:rPr>
                <a:solidFill>
                  <a:srgbClr val="CE9178"/>
                </a:solidFill>
              </a:rPr>
              <a:t>'button'</a:t>
            </a:r>
            <a:r>
              <a:t>, { name: </a:t>
            </a:r>
            <a:r>
              <a:rPr>
                <a:solidFill>
                  <a:srgbClr val="CE9178"/>
                </a:solidFill>
              </a:rPr>
              <a:t>'Sign in'</a:t>
            </a:r>
            <a:r>
              <a:t> }).click();</a:t>
            </a:r>
          </a:p>
          <a:p>
            <a:pPr defTabSz="457200">
              <a:defRPr>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p:txBody>
      </p:sp>
      <p:sp>
        <p:nvSpPr>
          <p:cNvPr id="136" name="await page.fill(&quot;[name=username]&quot;, `${username}`);…"/>
          <p:cNvSpPr/>
          <p:nvPr/>
        </p:nvSpPr>
        <p:spPr>
          <a:xfrm>
            <a:off x="304860" y="3858865"/>
            <a:ext cx="11582280" cy="1224038"/>
          </a:xfrm>
          <a:prstGeom prst="rect">
            <a:avLst/>
          </a:prstGeom>
          <a:solidFill>
            <a:srgbClr val="000000"/>
          </a:solidFill>
          <a:ln w="19050">
            <a:solidFill>
              <a:srgbClr val="000000"/>
            </a:solidFill>
            <a:miter/>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p>
            <a:pPr defTabSz="457200">
              <a:defRPr>
                <a:solidFill>
                  <a:srgbClr val="CE9178"/>
                </a:solidFill>
                <a:latin typeface="Menlo Regular"/>
                <a:ea typeface="Menlo Regular"/>
                <a:cs typeface="Menlo Regular"/>
                <a:sym typeface="Menlo Regular"/>
              </a:defRPr>
            </a:pPr>
            <a:r>
              <a:rPr>
                <a:solidFill>
                  <a:srgbClr val="569CD6"/>
                </a:solidFill>
              </a:rPr>
              <a:t>await</a:t>
            </a:r>
            <a:r>
              <a:rPr>
                <a:solidFill>
                  <a:srgbClr val="D4D4D4"/>
                </a:solidFill>
              </a:rPr>
              <a:t> page.fill(</a:t>
            </a:r>
            <a:r>
              <a:t>"[name=username]"</a:t>
            </a:r>
            <a:r>
              <a:rPr>
                <a:solidFill>
                  <a:srgbClr val="D4D4D4"/>
                </a:solidFill>
              </a:rPr>
              <a:t>, </a:t>
            </a:r>
            <a:r>
              <a:t>`</a:t>
            </a:r>
            <a:r>
              <a:rPr>
                <a:solidFill>
                  <a:srgbClr val="569CD6"/>
                </a:solidFill>
              </a:rPr>
              <a:t>${</a:t>
            </a:r>
            <a:r>
              <a:rPr>
                <a:solidFill>
                  <a:srgbClr val="D4D4D4"/>
                </a:solidFill>
              </a:rPr>
              <a:t>username</a:t>
            </a:r>
            <a:r>
              <a:rPr>
                <a:solidFill>
                  <a:srgbClr val="569CD6"/>
                </a:solidFill>
              </a:rPr>
              <a:t>}</a:t>
            </a:r>
            <a:r>
              <a:t>`</a:t>
            </a:r>
            <a:r>
              <a:rPr>
                <a:solidFill>
                  <a:srgbClr val="D4D4D4"/>
                </a:solidFill>
              </a:rPr>
              <a:t>);</a:t>
            </a:r>
            <a:endParaRPr>
              <a:solidFill>
                <a:srgbClr val="D4D4D4"/>
              </a:solidFill>
            </a:endParaRPr>
          </a:p>
          <a:p>
            <a:pPr defTabSz="457200">
              <a:defRPr>
                <a:solidFill>
                  <a:srgbClr val="CE9178"/>
                </a:solidFill>
                <a:latin typeface="Menlo Regular"/>
                <a:ea typeface="Menlo Regular"/>
                <a:cs typeface="Menlo Regular"/>
                <a:sym typeface="Menlo Regular"/>
              </a:defRPr>
            </a:pPr>
            <a:r>
              <a:rPr>
                <a:solidFill>
                  <a:srgbClr val="569CD6"/>
                </a:solidFill>
              </a:rPr>
              <a:t>await</a:t>
            </a:r>
            <a:r>
              <a:rPr>
                <a:solidFill>
                  <a:srgbClr val="D4D4D4"/>
                </a:solidFill>
              </a:rPr>
              <a:t> page.fill(</a:t>
            </a:r>
            <a:r>
              <a:t>'[type="password"]'</a:t>
            </a:r>
            <a:r>
              <a:rPr>
                <a:solidFill>
                  <a:srgbClr val="D4D4D4"/>
                </a:solidFill>
              </a:rPr>
              <a:t>, </a:t>
            </a:r>
            <a:r>
              <a:t>`</a:t>
            </a:r>
            <a:r>
              <a:rPr>
                <a:solidFill>
                  <a:srgbClr val="569CD6"/>
                </a:solidFill>
              </a:rPr>
              <a:t>${</a:t>
            </a:r>
            <a:r>
              <a:rPr>
                <a:solidFill>
                  <a:srgbClr val="D4D4D4"/>
                </a:solidFill>
              </a:rPr>
              <a:t>password</a:t>
            </a:r>
            <a:r>
              <a:rPr>
                <a:solidFill>
                  <a:srgbClr val="569CD6"/>
                </a:solidFill>
              </a:rPr>
              <a:t>}</a:t>
            </a:r>
            <a:r>
              <a:t>`</a:t>
            </a:r>
            <a:r>
              <a:rPr>
                <a:solidFill>
                  <a:srgbClr val="D4D4D4"/>
                </a:solidFill>
              </a:rPr>
              <a:t>);</a:t>
            </a:r>
            <a:endParaRPr>
              <a:solidFill>
                <a:srgbClr val="D4D4D4"/>
              </a:solidFill>
            </a:endParaRPr>
          </a:p>
          <a:p>
            <a:pPr defTabSz="457200">
              <a:defRPr>
                <a:solidFill>
                  <a:srgbClr val="CE9178"/>
                </a:solidFill>
                <a:latin typeface="Menlo Regular"/>
                <a:ea typeface="Menlo Regular"/>
                <a:cs typeface="Menlo Regular"/>
                <a:sym typeface="Menlo Regular"/>
              </a:defRPr>
            </a:pPr>
            <a:r>
              <a:rPr>
                <a:solidFill>
                  <a:srgbClr val="569CD6"/>
                </a:solidFill>
              </a:rPr>
              <a:t>await</a:t>
            </a:r>
            <a:r>
              <a:rPr>
                <a:solidFill>
                  <a:srgbClr val="D4D4D4"/>
                </a:solidFill>
              </a:rPr>
              <a:t> page.click(</a:t>
            </a:r>
            <a:r>
              <a:t>"[type=submit]"</a:t>
            </a:r>
            <a:r>
              <a:rPr>
                <a:solidFill>
                  <a:srgbClr val="D4D4D4"/>
                </a:solidFill>
              </a:rPr>
              <a:t>);</a:t>
            </a:r>
            <a:endParaRPr>
              <a:solidFill>
                <a:srgbClr val="D4D4D4"/>
              </a:solidFill>
            </a:endParaRPr>
          </a:p>
          <a:p>
            <a:pPr defTabSz="457200">
              <a:defRPr sz="1200">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a:p>
            <a:pPr defTabSz="457200">
              <a:defRPr>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prstGeom prst="rect">
            <a:avLst/>
          </a:prstGeom>
        </p:spPr>
        <p:txBody>
          <a:bodyPr/>
          <a:lstStyle/>
          <a:p>
            <a:pPr/>
            <a:r>
              <a:t>Playwright Forms Example</a:t>
            </a:r>
          </a:p>
        </p:txBody>
      </p:sp>
      <p:sp>
        <p:nvSpPr>
          <p:cNvPr id="139" name="scrape-kcbs-events.ts Walkthrough"/>
          <p:cNvSpPr txBox="1"/>
          <p:nvPr/>
        </p:nvSpPr>
        <p:spPr>
          <a:xfrm>
            <a:off x="897775" y="1794242"/>
            <a:ext cx="485309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scrape-kcbs-events.ts Walkthrough</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prstGeom prst="rect">
            <a:avLst/>
          </a:prstGeom>
        </p:spPr>
        <p:txBody>
          <a:bodyPr/>
          <a:lstStyle>
            <a:lvl1pPr>
              <a:defRPr>
                <a:solidFill>
                  <a:srgbClr val="233A47"/>
                </a:solidFill>
              </a:defRPr>
            </a:lvl1pPr>
          </a:lstStyle>
          <a:p>
            <a:pPr/>
            <a:r>
              <a:t>Playwright Scroll Example</a:t>
            </a:r>
          </a:p>
        </p:txBody>
      </p:sp>
      <p:sp>
        <p:nvSpPr>
          <p:cNvPr id="142" name="// Locate with RegEx…"/>
          <p:cNvSpPr/>
          <p:nvPr/>
        </p:nvSpPr>
        <p:spPr>
          <a:xfrm>
            <a:off x="304860" y="1592628"/>
            <a:ext cx="11582280" cy="4480903"/>
          </a:xfrm>
          <a:prstGeom prst="rect">
            <a:avLst/>
          </a:prstGeom>
          <a:solidFill>
            <a:srgbClr val="000000"/>
          </a:solidFill>
          <a:ln w="19050">
            <a:solidFill>
              <a:srgbClr val="000000"/>
            </a:solidFill>
            <a:miter/>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p>
            <a:pPr defTabSz="457200">
              <a:defRPr>
                <a:solidFill>
                  <a:srgbClr val="D4D4D4"/>
                </a:solidFill>
                <a:latin typeface="Menlo Regular"/>
                <a:ea typeface="Menlo Regular"/>
                <a:cs typeface="Menlo Regular"/>
                <a:sym typeface="Menlo Regular"/>
              </a:defRPr>
            </a:pPr>
            <a:r>
              <a:rPr>
                <a:solidFill>
                  <a:schemeClr val="accent6"/>
                </a:solidFill>
              </a:rPr>
              <a:t>// Locate with RegEx</a:t>
            </a:r>
          </a:p>
          <a:p>
            <a:pPr defTabSz="457200">
              <a:defRPr>
                <a:solidFill>
                  <a:srgbClr val="D4D4D4"/>
                </a:solidFill>
                <a:latin typeface="Menlo Regular"/>
                <a:ea typeface="Menlo Regular"/>
                <a:cs typeface="Menlo Regular"/>
                <a:sym typeface="Menlo Regular"/>
              </a:defRPr>
            </a:pPr>
            <a:r>
              <a:rPr>
                <a:solidFill>
                  <a:srgbClr val="569CD6"/>
                </a:solidFill>
              </a:rPr>
              <a:t>const</a:t>
            </a:r>
            <a:r>
              <a:t> followersLink = page.getByText(</a:t>
            </a:r>
            <a:r>
              <a:rPr>
                <a:solidFill>
                  <a:srgbClr val="D16969"/>
                </a:solidFill>
              </a:rPr>
              <a:t>/[0-9,.KM]</a:t>
            </a:r>
            <a:r>
              <a:t>+</a:t>
            </a:r>
            <a:r>
              <a:rPr>
                <a:solidFill>
                  <a:srgbClr val="D16969"/>
                </a:solidFill>
              </a:rPr>
              <a:t> followers/</a:t>
            </a:r>
            <a:r>
              <a:rPr>
                <a:solidFill>
                  <a:srgbClr val="569CD6"/>
                </a:solidFill>
              </a:rPr>
              <a:t>i</a:t>
            </a:r>
            <a:r>
              <a:t>);</a:t>
            </a:r>
          </a:p>
          <a:p>
            <a:pPr defTabSz="457200">
              <a:defRPr>
                <a:solidFill>
                  <a:srgbClr val="D4D4D4"/>
                </a:solidFill>
                <a:latin typeface="Menlo Regular"/>
                <a:ea typeface="Menlo Regular"/>
                <a:cs typeface="Menlo Regular"/>
                <a:sym typeface="Menlo Regular"/>
              </a:defRPr>
            </a:pPr>
          </a:p>
          <a:p>
            <a:pPr defTabSz="457200">
              <a:defRPr>
                <a:solidFill>
                  <a:srgbClr val="D4D4D4"/>
                </a:solidFill>
                <a:latin typeface="Menlo Regular"/>
                <a:ea typeface="Menlo Regular"/>
                <a:cs typeface="Menlo Regular"/>
                <a:sym typeface="Menlo Regular"/>
              </a:defRPr>
            </a:pPr>
            <a:r>
              <a:rPr>
                <a:solidFill>
                  <a:srgbClr val="569CD6"/>
                </a:solidFill>
              </a:rPr>
              <a:t>await</a:t>
            </a:r>
            <a:r>
              <a:t> followersLink.click();</a:t>
            </a:r>
          </a:p>
          <a:p>
            <a:pPr defTabSz="457200">
              <a:defRPr>
                <a:solidFill>
                  <a:srgbClr val="D4D4D4"/>
                </a:solidFill>
                <a:latin typeface="Menlo Regular"/>
                <a:ea typeface="Menlo Regular"/>
                <a:cs typeface="Menlo Regular"/>
                <a:sym typeface="Menlo Regular"/>
              </a:defRPr>
            </a:pPr>
          </a:p>
          <a:p>
            <a:pPr defTabSz="457200">
              <a:defRPr>
                <a:solidFill>
                  <a:schemeClr val="accent6"/>
                </a:solidFill>
                <a:latin typeface="Menlo Regular"/>
                <a:ea typeface="Menlo Regular"/>
                <a:cs typeface="Menlo Regular"/>
                <a:sym typeface="Menlo Regular"/>
              </a:defRPr>
            </a:pPr>
            <a:r>
              <a:t>// Locate the second dialog</a:t>
            </a:r>
          </a:p>
          <a:p>
            <a:pPr defTabSz="457200">
              <a:defRPr>
                <a:solidFill>
                  <a:srgbClr val="D4D4D4"/>
                </a:solidFill>
                <a:latin typeface="Menlo Regular"/>
                <a:ea typeface="Menlo Regular"/>
                <a:cs typeface="Menlo Regular"/>
                <a:sym typeface="Menlo Regular"/>
              </a:defRPr>
            </a:pPr>
            <a:r>
              <a:rPr>
                <a:solidFill>
                  <a:srgbClr val="569CD6"/>
                </a:solidFill>
              </a:rPr>
              <a:t>const</a:t>
            </a:r>
            <a:r>
              <a:t> followersDialog = page.getByRole(</a:t>
            </a:r>
            <a:r>
              <a:rPr>
                <a:solidFill>
                  <a:srgbClr val="CE9178"/>
                </a:solidFill>
              </a:rPr>
              <a:t>‘dialog’</a:t>
            </a:r>
            <a:r>
              <a:t>).nth(</a:t>
            </a:r>
            <a:r>
              <a:rPr>
                <a:solidFill>
                  <a:srgbClr val="B5CEA8"/>
                </a:solidFill>
              </a:rPr>
              <a:t>1</a:t>
            </a:r>
            <a:r>
              <a:t>);</a:t>
            </a:r>
          </a:p>
          <a:p>
            <a:pPr defTabSz="457200">
              <a:defRPr>
                <a:solidFill>
                  <a:srgbClr val="D4D4D4"/>
                </a:solidFill>
                <a:latin typeface="Menlo Regular"/>
                <a:ea typeface="Menlo Regular"/>
                <a:cs typeface="Menlo Regular"/>
                <a:sym typeface="Menlo Regular"/>
              </a:defRPr>
            </a:pPr>
          </a:p>
          <a:p>
            <a:pPr defTabSz="457200">
              <a:defRPr>
                <a:solidFill>
                  <a:srgbClr val="D4D4D4"/>
                </a:solidFill>
                <a:latin typeface="Menlo Regular"/>
                <a:ea typeface="Menlo Regular"/>
                <a:cs typeface="Menlo Regular"/>
                <a:sym typeface="Menlo Regular"/>
              </a:defRPr>
            </a:pPr>
            <a:r>
              <a:rPr>
                <a:solidFill>
                  <a:schemeClr val="accent6"/>
                </a:solidFill>
              </a:rPr>
              <a:t>// Locate within another locator</a:t>
            </a:r>
          </a:p>
          <a:p>
            <a:pPr defTabSz="457200">
              <a:defRPr>
                <a:solidFill>
                  <a:srgbClr val="D4D4D4"/>
                </a:solidFill>
                <a:latin typeface="Menlo Regular"/>
                <a:ea typeface="Menlo Regular"/>
                <a:cs typeface="Menlo Regular"/>
                <a:sym typeface="Menlo Regular"/>
              </a:defRPr>
            </a:pPr>
            <a:r>
              <a:rPr>
                <a:solidFill>
                  <a:srgbClr val="569CD6"/>
                </a:solidFill>
              </a:rPr>
              <a:t>await</a:t>
            </a:r>
            <a:r>
              <a:t> followersDialog</a:t>
            </a:r>
          </a:p>
          <a:p>
            <a:pPr lvl="4" indent="914400" defTabSz="457200">
              <a:defRPr>
                <a:solidFill>
                  <a:srgbClr val="D4D4D4"/>
                </a:solidFill>
                <a:latin typeface="Menlo Regular"/>
                <a:ea typeface="Menlo Regular"/>
                <a:cs typeface="Menlo Regular"/>
                <a:sym typeface="Menlo Regular"/>
              </a:defRPr>
            </a:pPr>
            <a:r>
              <a:t>.locator(</a:t>
            </a:r>
            <a:r>
              <a:rPr>
                <a:solidFill>
                  <a:srgbClr val="CE9178"/>
                </a:solidFill>
              </a:rPr>
              <a:t>‘div:visible’</a:t>
            </a:r>
            <a:r>
              <a:t>)</a:t>
            </a:r>
          </a:p>
          <a:p>
            <a:pPr lvl="4" indent="914400" defTabSz="457200">
              <a:defRPr>
                <a:solidFill>
                  <a:srgbClr val="D4D4D4"/>
                </a:solidFill>
                <a:latin typeface="Menlo Regular"/>
                <a:ea typeface="Menlo Regular"/>
                <a:cs typeface="Menlo Regular"/>
                <a:sym typeface="Menlo Regular"/>
              </a:defRPr>
            </a:pPr>
            <a:r>
              <a:t>.last()</a:t>
            </a:r>
          </a:p>
          <a:p>
            <a:pPr lvl="4" indent="914400" defTabSz="457200">
              <a:defRPr>
                <a:solidFill>
                  <a:srgbClr val="D4D4D4"/>
                </a:solidFill>
                <a:latin typeface="Menlo Regular"/>
                <a:ea typeface="Menlo Regular"/>
                <a:cs typeface="Menlo Regular"/>
                <a:sym typeface="Menlo Regular"/>
              </a:defRPr>
            </a:pPr>
            <a:r>
              <a:t>.hover();</a:t>
            </a:r>
          </a:p>
          <a:p>
            <a:pPr defTabSz="457200">
              <a:defRPr>
                <a:solidFill>
                  <a:srgbClr val="D4D4D4"/>
                </a:solidFill>
                <a:latin typeface="Menlo Regular"/>
                <a:ea typeface="Menlo Regular"/>
                <a:cs typeface="Menlo Regular"/>
                <a:sym typeface="Menlo Regular"/>
              </a:defRPr>
            </a:pPr>
          </a:p>
          <a:p>
            <a:pPr defTabSz="457200">
              <a:defRPr>
                <a:solidFill>
                  <a:srgbClr val="D4D4D4"/>
                </a:solidFill>
                <a:latin typeface="Menlo Regular"/>
                <a:ea typeface="Menlo Regular"/>
                <a:cs typeface="Menlo Regular"/>
                <a:sym typeface="Menlo Regular"/>
              </a:defRPr>
            </a:pPr>
            <a:r>
              <a:rPr>
                <a:solidFill>
                  <a:schemeClr val="accent6"/>
                </a:solidFill>
              </a:rPr>
              <a:t>// Scroll down (x, y)</a:t>
            </a:r>
          </a:p>
          <a:p>
            <a:pPr defTabSz="457200">
              <a:defRPr>
                <a:solidFill>
                  <a:srgbClr val="D4D4D4"/>
                </a:solidFill>
                <a:latin typeface="Menlo Regular"/>
                <a:ea typeface="Menlo Regular"/>
                <a:cs typeface="Menlo Regular"/>
                <a:sym typeface="Menlo Regular"/>
              </a:defRPr>
            </a:pPr>
            <a:r>
              <a:rPr>
                <a:solidFill>
                  <a:srgbClr val="569CD6"/>
                </a:solidFill>
              </a:rPr>
              <a:t>await</a:t>
            </a:r>
            <a:r>
              <a:t> page.mouse.wheel(</a:t>
            </a:r>
            <a:r>
              <a:rPr>
                <a:solidFill>
                  <a:srgbClr val="B5CEA8"/>
                </a:solidFill>
              </a:rPr>
              <a:t>0</a:t>
            </a:r>
            <a:r>
              <a:t>, </a:t>
            </a:r>
            <a:r>
              <a:rPr>
                <a:solidFill>
                  <a:srgbClr val="B5CEA8"/>
                </a:solidFill>
              </a:rPr>
              <a:t>100</a:t>
            </a:r>
            <a:r>
              <a:t>);</a:t>
            </a:r>
          </a:p>
          <a:p>
            <a:pPr defTabSz="457200">
              <a:defRPr sz="1200">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a:p>
            <a:pPr defTabSz="457200">
              <a:defRPr>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prstGeom prst="rect">
            <a:avLst/>
          </a:prstGeom>
        </p:spPr>
        <p:txBody>
          <a:bodyPr/>
          <a:lstStyle/>
          <a:p>
            <a:pPr/>
            <a:r>
              <a:t>Playwright Interaction Example</a:t>
            </a:r>
          </a:p>
        </p:txBody>
      </p:sp>
      <p:sp>
        <p:nvSpPr>
          <p:cNvPr id="145" name="scrape-ig-followers.ts Walkthrough"/>
          <p:cNvSpPr txBox="1"/>
          <p:nvPr/>
        </p:nvSpPr>
        <p:spPr>
          <a:xfrm>
            <a:off x="897775" y="1794242"/>
            <a:ext cx="4768265"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scrape-ig-followers.ts Walkthrough</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prstGeom prst="rect">
            <a:avLst/>
          </a:prstGeom>
        </p:spPr>
        <p:txBody>
          <a:bodyPr/>
          <a:lstStyle/>
          <a:p>
            <a:pPr/>
            <a:r>
              <a:t>It Really Works!</a:t>
            </a:r>
          </a:p>
        </p:txBody>
      </p:sp>
      <p:pic>
        <p:nvPicPr>
          <p:cNvPr id="148" name="IG Warning.jpg" descr="IG Warning.jpg"/>
          <p:cNvPicPr>
            <a:picLocks noChangeAspect="1"/>
          </p:cNvPicPr>
          <p:nvPr/>
        </p:nvPicPr>
        <p:blipFill>
          <a:blip r:embed="rId2">
            <a:extLst/>
          </a:blip>
          <a:stretch>
            <a:fillRect/>
          </a:stretch>
        </p:blipFill>
        <p:spPr>
          <a:xfrm>
            <a:off x="3492500" y="1607904"/>
            <a:ext cx="5207001" cy="4889501"/>
          </a:xfrm>
          <a:prstGeom prst="rect">
            <a:avLst/>
          </a:prstGeom>
          <a:ln w="12700">
            <a:miter lim="400000"/>
          </a:ln>
          <a:effectLst>
            <a:outerShdw sx="100000" sy="100000" kx="0" ky="0" algn="b" rotWithShape="0" blurRad="63500" dist="25400" dir="5400000">
              <a:srgbClr val="000000">
                <a:alpha val="50000"/>
              </a:srgbClr>
            </a:outerShdw>
          </a:effectLst>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itle 1"/>
          <p:cNvSpPr txBox="1"/>
          <p:nvPr>
            <p:ph type="title"/>
          </p:nvPr>
        </p:nvSpPr>
        <p:spPr>
          <a:xfrm>
            <a:off x="636171" y="373908"/>
            <a:ext cx="10515601" cy="1325564"/>
          </a:xfrm>
          <a:prstGeom prst="rect">
            <a:avLst/>
          </a:prstGeom>
        </p:spPr>
        <p:txBody>
          <a:bodyPr/>
          <a:lstStyle/>
          <a:p>
            <a:pPr/>
            <a:r>
              <a:t>Playwright Connect Through CDP</a:t>
            </a:r>
          </a:p>
        </p:txBody>
      </p:sp>
      <p:sp>
        <p:nvSpPr>
          <p:cNvPr id="151" name="https://playwright.dev/docs/api/class-browsertype#browser-type-connect-over-cdp"/>
          <p:cNvSpPr txBox="1"/>
          <p:nvPr/>
        </p:nvSpPr>
        <p:spPr>
          <a:xfrm>
            <a:off x="686962" y="1785458"/>
            <a:ext cx="11115636"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u="sng">
                <a:uFill>
                  <a:solidFill>
                    <a:srgbClr val="467886"/>
                  </a:solidFill>
                </a:uFill>
                <a:hlinkClick r:id="rId2" invalidUrl="" action="" tgtFrame="" tooltip="" history="1" highlightClick="0" endSnd="0"/>
              </a:defRPr>
            </a:lvl1pPr>
          </a:lstStyle>
          <a:p>
            <a:pPr>
              <a:defRPr u="none">
                <a:uFillTx/>
              </a:defRPr>
            </a:pPr>
            <a:r>
              <a:rPr u="sng">
                <a:uFill>
                  <a:solidFill>
                    <a:srgbClr val="467886"/>
                  </a:solidFill>
                </a:uFill>
                <a:hlinkClick r:id="rId2" invalidUrl="" action="" tgtFrame="" tooltip="" history="1" highlightClick="0" endSnd="0"/>
              </a:rPr>
              <a:t>https://playwright.dev/docs/api/class-browsertype#browser-type-connect-over-cdp</a:t>
            </a:r>
          </a:p>
        </p:txBody>
      </p:sp>
      <p:sp>
        <p:nvSpPr>
          <p:cNvPr id="152" name="Attaches Playwright to an existing browser instance using the Chrome DevTools Protocol.…"/>
          <p:cNvSpPr txBox="1"/>
          <p:nvPr/>
        </p:nvSpPr>
        <p:spPr>
          <a:xfrm>
            <a:off x="698708" y="2707764"/>
            <a:ext cx="11092145"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160421" indent="-160421" defTabSz="457200">
              <a:buSzPct val="100000"/>
              <a:buChar char="•"/>
              <a:defRPr>
                <a:solidFill>
                  <a:srgbClr val="1C1E21"/>
                </a:solidFill>
                <a:latin typeface="+mn-lt"/>
                <a:ea typeface="+mn-ea"/>
                <a:cs typeface="+mn-cs"/>
                <a:sym typeface="Helvetica"/>
              </a:defRPr>
            </a:pPr>
            <a:r>
              <a:t>Attaches Playwright to an existing browser instance using the Chrome DevTools Protocol.</a:t>
            </a:r>
          </a:p>
          <a:p>
            <a:pPr marL="160421" indent="-160421" defTabSz="457200">
              <a:buSzPct val="100000"/>
              <a:buChar char="•"/>
              <a:defRPr>
                <a:solidFill>
                  <a:srgbClr val="1C1E21"/>
                </a:solidFill>
                <a:latin typeface="+mn-lt"/>
                <a:ea typeface="+mn-ea"/>
                <a:cs typeface="+mn-cs"/>
                <a:sym typeface="Helvetica"/>
              </a:defRPr>
            </a:pPr>
            <a:r>
              <a:t>Must start browser with debugger enabled.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itle 1"/>
          <p:cNvSpPr txBox="1"/>
          <p:nvPr>
            <p:ph type="title"/>
          </p:nvPr>
        </p:nvSpPr>
        <p:spPr>
          <a:prstGeom prst="rect">
            <a:avLst/>
          </a:prstGeom>
        </p:spPr>
        <p:txBody>
          <a:bodyPr/>
          <a:lstStyle/>
          <a:p>
            <a:pPr/>
            <a:r>
              <a:t>Playwright CDP Example</a:t>
            </a:r>
          </a:p>
        </p:txBody>
      </p:sp>
      <p:sp>
        <p:nvSpPr>
          <p:cNvPr id="155" name="scrape-ig-followers-cdp.ts Walkthrough"/>
          <p:cNvSpPr txBox="1"/>
          <p:nvPr/>
        </p:nvSpPr>
        <p:spPr>
          <a:xfrm>
            <a:off x="897775" y="1794242"/>
            <a:ext cx="5361197"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scrape-ig-followers-cdp.ts Walkthrough</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prstGeom prst="rect">
            <a:avLst/>
          </a:prstGeom>
        </p:spPr>
        <p:txBody>
          <a:bodyPr/>
          <a:lstStyle/>
          <a:p>
            <a:pPr/>
            <a:r>
              <a:t>HAR Files</a:t>
            </a:r>
          </a:p>
        </p:txBody>
      </p:sp>
      <p:sp>
        <p:nvSpPr>
          <p:cNvPr id="158" name="Content Placeholder 2"/>
          <p:cNvSpPr txBox="1"/>
          <p:nvPr>
            <p:ph type="body" idx="1"/>
          </p:nvPr>
        </p:nvSpPr>
        <p:spPr>
          <a:prstGeom prst="rect">
            <a:avLst/>
          </a:prstGeom>
        </p:spPr>
        <p:txBody>
          <a:bodyPr/>
          <a:lstStyle/>
          <a:p>
            <a:pPr marL="0" indent="0" algn="ctr">
              <a:buSzTx/>
              <a:buNone/>
              <a:defRPr sz="3600">
                <a:solidFill>
                  <a:srgbClr val="233A47"/>
                </a:solidFill>
              </a:defRPr>
            </a:pPr>
            <a:r>
              <a:t>“The </a:t>
            </a:r>
            <a:r>
              <a:rPr b="1"/>
              <a:t>HTTP Archive</a:t>
            </a:r>
            <a:r>
              <a:t> format, or </a:t>
            </a:r>
            <a:r>
              <a:rPr b="1"/>
              <a:t>HAR</a:t>
            </a:r>
            <a:r>
              <a:t>, is a JSON-formatted archive file format for logging of a web browser's interaction with a site. The common extension for these files is </a:t>
            </a:r>
            <a:r>
              <a:rPr b="1"/>
              <a:t>.har</a:t>
            </a:r>
            <a:r>
              <a:t>.” - Wikipedia</a:t>
            </a:r>
          </a:p>
          <a:p>
            <a:pPr marL="0" indent="0" algn="ctr">
              <a:buSzTx/>
              <a:buNone/>
              <a:defRPr sz="3600">
                <a:solidFill>
                  <a:srgbClr val="233A47"/>
                </a:solidFill>
              </a:defRPr>
            </a:pPr>
          </a:p>
          <a:p>
            <a:pPr marL="0" indent="0">
              <a:buSzTx/>
              <a:buNone/>
              <a:defRPr sz="2400"/>
            </a:pPr>
            <a:r>
              <a:rPr u="sng">
                <a:uFill>
                  <a:solidFill>
                    <a:srgbClr val="467886"/>
                  </a:solidFill>
                </a:uFill>
                <a:hlinkClick r:id="rId2" invalidUrl="" action="" tgtFrame="" tooltip="" history="1" highlightClick="0" endSnd="0"/>
              </a:rPr>
              <a:t>https://en.wikipedia.org/wiki/HAR_(file_format)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prstGeom prst="rect">
            <a:avLst/>
          </a:prstGeom>
        </p:spPr>
        <p:txBody>
          <a:bodyPr/>
          <a:lstStyle/>
          <a:p>
            <a:pPr/>
            <a:r>
              <a:t>HAR File Example</a:t>
            </a:r>
          </a:p>
        </p:txBody>
      </p:sp>
      <p:sp>
        <p:nvSpPr>
          <p:cNvPr id="161" name="Capture IG followers interaction."/>
          <p:cNvSpPr txBox="1"/>
          <p:nvPr/>
        </p:nvSpPr>
        <p:spPr>
          <a:xfrm>
            <a:off x="897775" y="1794242"/>
            <a:ext cx="4457959"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Capture IG followers interaction.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xfrm>
            <a:off x="838200" y="769864"/>
            <a:ext cx="10515600" cy="924780"/>
          </a:xfrm>
          <a:prstGeom prst="rect">
            <a:avLst/>
          </a:prstGeom>
        </p:spPr>
        <p:txBody>
          <a:bodyPr/>
          <a:lstStyle>
            <a:lvl1pPr defTabSz="832104">
              <a:defRPr sz="5460"/>
            </a:lvl1pPr>
          </a:lstStyle>
          <a:p>
            <a:pPr/>
            <a:r>
              <a:t>Questions</a:t>
            </a:r>
          </a:p>
        </p:txBody>
      </p:sp>
      <p:pic>
        <p:nvPicPr>
          <p:cNvPr id="164" name="Picture 3" descr="Picture 3"/>
          <p:cNvPicPr>
            <a:picLocks noChangeAspect="1"/>
          </p:cNvPicPr>
          <p:nvPr/>
        </p:nvPicPr>
        <p:blipFill>
          <a:blip r:embed="rId2">
            <a:extLst/>
          </a:blip>
          <a:stretch>
            <a:fillRect/>
          </a:stretch>
        </p:blipFill>
        <p:spPr>
          <a:xfrm>
            <a:off x="6763870" y="1690688"/>
            <a:ext cx="5167313" cy="5167313"/>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itle 6"/>
          <p:cNvSpPr txBox="1"/>
          <p:nvPr>
            <p:ph type="title"/>
          </p:nvPr>
        </p:nvSpPr>
        <p:spPr>
          <a:prstGeom prst="rect">
            <a:avLst/>
          </a:prstGeom>
        </p:spPr>
        <p:txBody>
          <a:bodyPr/>
          <a:lstStyle/>
          <a:p>
            <a:pPr/>
            <a:r>
              <a:t>BSDG Discord!</a:t>
            </a:r>
          </a:p>
        </p:txBody>
      </p:sp>
      <p:sp>
        <p:nvSpPr>
          <p:cNvPr id="101" name="Subtitle 2"/>
          <p:cNvSpPr txBox="1"/>
          <p:nvPr>
            <p:ph type="body" idx="1"/>
          </p:nvPr>
        </p:nvSpPr>
        <p:spPr>
          <a:prstGeom prst="rect">
            <a:avLst/>
          </a:prstGeom>
        </p:spPr>
        <p:txBody>
          <a:bodyPr/>
          <a:lstStyle/>
          <a:p>
            <a:pPr marL="0" indent="0">
              <a:buSzTx/>
              <a:buNone/>
            </a:pPr>
            <a:r>
              <a:t>Join our community to stay engaged</a:t>
            </a:r>
          </a:p>
          <a:p>
            <a:pPr marL="0" indent="0">
              <a:buSzTx/>
              <a:buNone/>
            </a:pPr>
            <a:r>
              <a:t>between events, and help drive</a:t>
            </a:r>
          </a:p>
          <a:p>
            <a:pPr marL="0" indent="0">
              <a:buSzTx/>
              <a:buNone/>
            </a:pPr>
            <a:r>
              <a:t>the content of future meetings</a:t>
            </a:r>
          </a:p>
        </p:txBody>
      </p:sp>
      <p:pic>
        <p:nvPicPr>
          <p:cNvPr id="102" name="Picture 4" descr="Picture 4"/>
          <p:cNvPicPr>
            <a:picLocks noChangeAspect="1"/>
          </p:cNvPicPr>
          <p:nvPr/>
        </p:nvPicPr>
        <p:blipFill>
          <a:blip r:embed="rId2">
            <a:extLst/>
          </a:blip>
          <a:stretch>
            <a:fillRect/>
          </a:stretch>
        </p:blipFill>
        <p:spPr>
          <a:xfrm>
            <a:off x="213443" y="4429919"/>
            <a:ext cx="2301800" cy="2301799"/>
          </a:xfrm>
          <a:prstGeom prst="rect">
            <a:avLst/>
          </a:prstGeom>
          <a:ln w="12700">
            <a:miter lim="400000"/>
          </a:ln>
        </p:spPr>
      </p:pic>
      <p:pic>
        <p:nvPicPr>
          <p:cNvPr id="103" name="Picture 10" descr="Picture 10"/>
          <p:cNvPicPr>
            <a:picLocks noChangeAspect="1"/>
          </p:cNvPicPr>
          <p:nvPr/>
        </p:nvPicPr>
        <p:blipFill>
          <a:blip r:embed="rId3">
            <a:extLst/>
          </a:blip>
          <a:stretch>
            <a:fillRect/>
          </a:stretch>
        </p:blipFill>
        <p:spPr>
          <a:xfrm>
            <a:off x="6946180" y="1825625"/>
            <a:ext cx="5032376" cy="5032375"/>
          </a:xfrm>
          <a:prstGeom prst="rect">
            <a:avLst/>
          </a:prstGeom>
          <a:ln w="12700">
            <a:miter lim="400000"/>
          </a:ln>
        </p:spPr>
      </p:pic>
      <p:pic>
        <p:nvPicPr>
          <p:cNvPr id="104" name="Picture 3" descr="Picture 3"/>
          <p:cNvPicPr>
            <a:picLocks noChangeAspect="1"/>
          </p:cNvPicPr>
          <p:nvPr/>
        </p:nvPicPr>
        <p:blipFill>
          <a:blip r:embed="rId4">
            <a:extLst/>
          </a:blip>
          <a:stretch>
            <a:fillRect/>
          </a:stretch>
        </p:blipFill>
        <p:spPr>
          <a:xfrm>
            <a:off x="6763870" y="1690688"/>
            <a:ext cx="5167313" cy="516731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itle 1"/>
          <p:cNvSpPr txBox="1"/>
          <p:nvPr>
            <p:ph type="title"/>
          </p:nvPr>
        </p:nvSpPr>
        <p:spPr>
          <a:xfrm>
            <a:off x="831850" y="1709738"/>
            <a:ext cx="10515600" cy="2852738"/>
          </a:xfrm>
          <a:prstGeom prst="rect">
            <a:avLst/>
          </a:prstGeom>
        </p:spPr>
        <p:txBody>
          <a:bodyPr/>
          <a:lstStyle>
            <a:lvl1pPr>
              <a:defRPr b="1">
                <a:solidFill>
                  <a:srgbClr val="233A47"/>
                </a:solidFill>
              </a:defRPr>
            </a:lvl1pPr>
          </a:lstStyle>
          <a:p>
            <a:pPr/>
            <a:r>
              <a:t>Web Scraping with Playwright &amp; HAR Files</a:t>
            </a:r>
          </a:p>
        </p:txBody>
      </p:sp>
      <p:sp>
        <p:nvSpPr>
          <p:cNvPr id="107" name="Subtitle 2"/>
          <p:cNvSpPr txBox="1"/>
          <p:nvPr>
            <p:ph type="body" sz="quarter" idx="1"/>
          </p:nvPr>
        </p:nvSpPr>
        <p:spPr>
          <a:prstGeom prst="rect">
            <a:avLst/>
          </a:prstGeom>
        </p:spPr>
        <p:txBody>
          <a:bodyPr/>
          <a:lstStyle/>
          <a:p>
            <a:pPr>
              <a:defRPr sz="3200">
                <a:solidFill>
                  <a:srgbClr val="FFFFFF"/>
                </a:solidFill>
              </a:defRPr>
            </a:pPr>
            <a:r>
              <a:t>	By </a:t>
            </a:r>
            <a:r>
              <a:rPr b="1"/>
              <a:t>Tom Day</a:t>
            </a:r>
          </a:p>
        </p:txBody>
      </p:sp>
      <p:pic>
        <p:nvPicPr>
          <p:cNvPr id="108" name="Picture 4" descr="Picture 4"/>
          <p:cNvPicPr>
            <a:picLocks noChangeAspect="1"/>
          </p:cNvPicPr>
          <p:nvPr/>
        </p:nvPicPr>
        <p:blipFill>
          <a:blip r:embed="rId2">
            <a:extLst/>
          </a:blip>
          <a:stretch>
            <a:fillRect/>
          </a:stretch>
        </p:blipFill>
        <p:spPr>
          <a:xfrm>
            <a:off x="210311" y="130468"/>
            <a:ext cx="2301800" cy="230180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0" name="BeardedBoar.svg" descr="BeardedBoar.svg"/>
          <p:cNvPicPr>
            <a:picLocks noChangeAspect="1"/>
          </p:cNvPicPr>
          <p:nvPr/>
        </p:nvPicPr>
        <p:blipFill>
          <a:blip r:embed="rId2">
            <a:extLst/>
          </a:blip>
          <a:stretch>
            <a:fillRect/>
          </a:stretch>
        </p:blipFill>
        <p:spPr>
          <a:xfrm>
            <a:off x="1739057" y="1788544"/>
            <a:ext cx="3138506" cy="3513252"/>
          </a:xfrm>
          <a:prstGeom prst="rect">
            <a:avLst/>
          </a:prstGeom>
          <a:ln w="12700">
            <a:miter lim="400000"/>
          </a:ln>
        </p:spPr>
      </p:pic>
      <p:sp>
        <p:nvSpPr>
          <p:cNvPr id="111" name="Title 1"/>
          <p:cNvSpPr txBox="1"/>
          <p:nvPr>
            <p:ph type="title"/>
          </p:nvPr>
        </p:nvSpPr>
        <p:spPr>
          <a:xfrm>
            <a:off x="838200" y="365125"/>
            <a:ext cx="10515600" cy="1325563"/>
          </a:xfrm>
          <a:prstGeom prst="rect">
            <a:avLst/>
          </a:prstGeom>
        </p:spPr>
        <p:txBody>
          <a:bodyPr anchor="ctr"/>
          <a:lstStyle>
            <a:lvl1pPr>
              <a:defRPr b="1">
                <a:solidFill>
                  <a:srgbClr val="233A47"/>
                </a:solidFill>
              </a:defRPr>
            </a:lvl1pPr>
          </a:lstStyle>
          <a:p>
            <a:pPr/>
            <a:r>
              <a:t>InstaGram Giveaway!</a:t>
            </a:r>
          </a:p>
        </p:txBody>
      </p:sp>
      <p:pic>
        <p:nvPicPr>
          <p:cNvPr id="112" name="beardedboarbbq_qr.png" descr="beardedboarbbq_qr.png"/>
          <p:cNvPicPr>
            <a:picLocks noChangeAspect="1"/>
          </p:cNvPicPr>
          <p:nvPr/>
        </p:nvPicPr>
        <p:blipFill>
          <a:blip r:embed="rId3">
            <a:extLst/>
          </a:blip>
          <a:stretch>
            <a:fillRect/>
          </a:stretch>
        </p:blipFill>
        <p:spPr>
          <a:xfrm>
            <a:off x="7380456" y="1742199"/>
            <a:ext cx="3138506" cy="360594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prstGeom prst="rect">
            <a:avLst/>
          </a:prstGeom>
        </p:spPr>
        <p:txBody>
          <a:bodyPr/>
          <a:lstStyle/>
          <a:p>
            <a:pPr/>
            <a:r>
              <a:t>Playwright</a:t>
            </a:r>
          </a:p>
        </p:txBody>
      </p:sp>
      <p:sp>
        <p:nvSpPr>
          <p:cNvPr id="115" name="Content Placeholder 2"/>
          <p:cNvSpPr txBox="1"/>
          <p:nvPr>
            <p:ph type="body" idx="1"/>
          </p:nvPr>
        </p:nvSpPr>
        <p:spPr>
          <a:prstGeom prst="rect">
            <a:avLst/>
          </a:prstGeom>
        </p:spPr>
        <p:txBody>
          <a:bodyPr/>
          <a:lstStyle/>
          <a:p>
            <a:pPr marL="0" indent="0" algn="ctr">
              <a:buSzTx/>
              <a:buNone/>
              <a:defRPr sz="3600">
                <a:solidFill>
                  <a:srgbClr val="233A47"/>
                </a:solidFill>
              </a:defRPr>
            </a:pPr>
            <a:r>
              <a:t>“an open-source framework for </a:t>
            </a:r>
            <a:r>
              <a:rPr i="1"/>
              <a:t>reliable</a:t>
            </a:r>
            <a:r>
              <a:t> end-to-end testing for modern web apps” - Microsoft</a:t>
            </a:r>
          </a:p>
          <a:p>
            <a:pPr marL="0" indent="0" algn="ctr">
              <a:buSzTx/>
              <a:buNone/>
              <a:defRPr sz="3600">
                <a:solidFill>
                  <a:srgbClr val="233A47"/>
                </a:solidFill>
              </a:defRPr>
            </a:pPr>
          </a:p>
          <a:p>
            <a:pPr marL="0" indent="0">
              <a:buSzTx/>
              <a:buNone/>
              <a:defRPr sz="2400"/>
            </a:pPr>
            <a:r>
              <a:rPr u="sng">
                <a:uFill>
                  <a:solidFill>
                    <a:srgbClr val="467886"/>
                  </a:solidFill>
                </a:uFill>
                <a:hlinkClick r:id="rId2" invalidUrl="" action="" tgtFrame="" tooltip="" history="1" highlightClick="0" endSnd="0"/>
              </a:rPr>
              <a:t>https://playwright.dev</a:t>
            </a:r>
          </a:p>
          <a:p>
            <a:pPr marL="0" indent="0">
              <a:buSzTx/>
              <a:buNone/>
              <a:defRPr sz="2400"/>
            </a:pPr>
            <a:r>
              <a:rPr u="sng">
                <a:uFill>
                  <a:solidFill>
                    <a:srgbClr val="467886"/>
                  </a:solidFill>
                </a:uFill>
                <a:hlinkClick r:id="rId3" invalidUrl="" action="" tgtFrame="" tooltip="" history="1" highlightClick="0" endSnd="0"/>
              </a:rPr>
              <a:t>https://2023.stateofjs.com/en-US/libraries/testing/#testing_ratios</a:t>
            </a:r>
          </a:p>
          <a:p>
            <a:pPr marL="0" indent="0">
              <a:buSzTx/>
              <a:buNone/>
              <a:defRPr sz="2400"/>
            </a:pPr>
            <a:r>
              <a:rPr u="sng">
                <a:uFill>
                  <a:solidFill>
                    <a:srgbClr val="467886"/>
                  </a:solidFill>
                </a:uFill>
                <a:hlinkClick r:id="rId4" invalidUrl="" action="" tgtFrame="" tooltip="" history="1" highlightClick="0" endSnd="0"/>
              </a:rPr>
              <a:t>https://learn.microsoft.com/en-us/training/modules/build-with-playwright/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prstGeom prst="rect">
            <a:avLst/>
          </a:prstGeom>
        </p:spPr>
        <p:txBody>
          <a:bodyPr/>
          <a:lstStyle/>
          <a:p>
            <a:pPr/>
            <a:r>
              <a:t>Playwright Navigation</a:t>
            </a:r>
          </a:p>
        </p:txBody>
      </p:sp>
      <p:sp>
        <p:nvSpPr>
          <p:cNvPr id="118" name="Content Placeholder 2"/>
          <p:cNvSpPr txBox="1"/>
          <p:nvPr>
            <p:ph type="body" sz="quarter" idx="1"/>
          </p:nvPr>
        </p:nvSpPr>
        <p:spPr>
          <a:xfrm>
            <a:off x="838200" y="1825625"/>
            <a:ext cx="10515600" cy="1236726"/>
          </a:xfrm>
          <a:prstGeom prst="rect">
            <a:avLst/>
          </a:prstGeom>
        </p:spPr>
        <p:txBody>
          <a:bodyPr/>
          <a:lstStyle/>
          <a:p>
            <a:pPr marL="0" indent="0">
              <a:buSzTx/>
              <a:buNone/>
              <a:defRPr sz="2400"/>
            </a:pPr>
            <a:r>
              <a:rPr u="sng">
                <a:uFill>
                  <a:solidFill>
                    <a:srgbClr val="467886"/>
                  </a:solidFill>
                </a:uFill>
                <a:hlinkClick r:id="rId2" invalidUrl="" action="" tgtFrame="" tooltip="" history="1" highlightClick="0" endSnd="0"/>
              </a:rPr>
              <a:t>https://playwright.dev/docs/navigations</a:t>
            </a:r>
          </a:p>
          <a:p>
            <a:pPr marL="0" indent="0">
              <a:buSzTx/>
              <a:buNone/>
              <a:defRPr sz="2400"/>
            </a:pPr>
          </a:p>
        </p:txBody>
      </p:sp>
      <p:sp>
        <p:nvSpPr>
          <p:cNvPr id="119" name="const browser = await playwright.chromium.launch();…"/>
          <p:cNvSpPr/>
          <p:nvPr/>
        </p:nvSpPr>
        <p:spPr>
          <a:xfrm>
            <a:off x="304860" y="2633882"/>
            <a:ext cx="11582280" cy="1590236"/>
          </a:xfrm>
          <a:prstGeom prst="rect">
            <a:avLst/>
          </a:prstGeom>
          <a:solidFill>
            <a:srgbClr val="000000"/>
          </a:solidFill>
          <a:ln w="19050">
            <a:solidFill>
              <a:srgbClr val="000000"/>
            </a:solidFill>
            <a:miter/>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p>
            <a:pPr defTabSz="457200">
              <a:defRPr>
                <a:solidFill>
                  <a:srgbClr val="D4D4D4"/>
                </a:solidFill>
                <a:latin typeface="Menlo Regular"/>
                <a:ea typeface="Menlo Regular"/>
                <a:cs typeface="Menlo Regular"/>
                <a:sym typeface="Menlo Regular"/>
              </a:defRPr>
            </a:pPr>
            <a:r>
              <a:rPr>
                <a:solidFill>
                  <a:srgbClr val="569CD6"/>
                </a:solidFill>
              </a:rPr>
              <a:t>const</a:t>
            </a:r>
            <a:r>
              <a:t> browser = </a:t>
            </a:r>
            <a:r>
              <a:rPr>
                <a:solidFill>
                  <a:srgbClr val="569CD6"/>
                </a:solidFill>
              </a:rPr>
              <a:t>await</a:t>
            </a:r>
            <a:r>
              <a:t> playwright.chromium.launch();</a:t>
            </a:r>
          </a:p>
          <a:p>
            <a:pPr defTabSz="457200">
              <a:defRPr>
                <a:solidFill>
                  <a:srgbClr val="D4D4D4"/>
                </a:solidFill>
                <a:latin typeface="Menlo Regular"/>
                <a:ea typeface="Menlo Regular"/>
                <a:cs typeface="Menlo Regular"/>
                <a:sym typeface="Menlo Regular"/>
              </a:defRPr>
            </a:pPr>
            <a:r>
              <a:rPr>
                <a:solidFill>
                  <a:srgbClr val="569CD6"/>
                </a:solidFill>
              </a:rPr>
              <a:t>const</a:t>
            </a:r>
            <a:r>
              <a:t> context = </a:t>
            </a:r>
            <a:r>
              <a:rPr>
                <a:solidFill>
                  <a:srgbClr val="569CD6"/>
                </a:solidFill>
              </a:rPr>
              <a:t>await</a:t>
            </a:r>
            <a:r>
              <a:t> browser.newContext();</a:t>
            </a:r>
          </a:p>
          <a:p>
            <a:pPr defTabSz="457200">
              <a:defRPr>
                <a:solidFill>
                  <a:srgbClr val="D4D4D4"/>
                </a:solidFill>
                <a:latin typeface="Menlo Regular"/>
                <a:ea typeface="Menlo Regular"/>
                <a:cs typeface="Menlo Regular"/>
                <a:sym typeface="Menlo Regular"/>
              </a:defRPr>
            </a:pPr>
            <a:r>
              <a:rPr>
                <a:solidFill>
                  <a:srgbClr val="569CD6"/>
                </a:solidFill>
              </a:rPr>
              <a:t>const</a:t>
            </a:r>
            <a:r>
              <a:t> page = </a:t>
            </a:r>
            <a:r>
              <a:rPr>
                <a:solidFill>
                  <a:srgbClr val="569CD6"/>
                </a:solidFill>
              </a:rPr>
              <a:t>await</a:t>
            </a:r>
            <a:r>
              <a:t> context.newPage();</a:t>
            </a:r>
          </a:p>
          <a:p>
            <a:pPr defTabSz="457200">
              <a:defRPr>
                <a:solidFill>
                  <a:srgbClr val="D4D4D4"/>
                </a:solidFill>
                <a:latin typeface="Menlo Regular"/>
                <a:ea typeface="Menlo Regular"/>
                <a:cs typeface="Menlo Regular"/>
                <a:sym typeface="Menlo Regular"/>
              </a:defRPr>
            </a:pPr>
          </a:p>
          <a:p>
            <a:pPr defTabSz="457200">
              <a:defRPr>
                <a:solidFill>
                  <a:srgbClr val="CE9178"/>
                </a:solidFill>
                <a:latin typeface="Menlo Regular"/>
                <a:ea typeface="Menlo Regular"/>
                <a:cs typeface="Menlo Regular"/>
                <a:sym typeface="Menlo Regular"/>
              </a:defRPr>
            </a:pPr>
            <a:r>
              <a:rPr>
                <a:solidFill>
                  <a:srgbClr val="569CD6"/>
                </a:solidFill>
              </a:rPr>
              <a:t>await</a:t>
            </a:r>
            <a:r>
              <a:rPr>
                <a:solidFill>
                  <a:srgbClr val="D4D4D4"/>
                </a:solidFill>
              </a:rPr>
              <a:t> page.goto(</a:t>
            </a:r>
            <a:r>
              <a:t>'https://kcbs.us/'</a:t>
            </a:r>
            <a:r>
              <a:rPr>
                <a:solidFill>
                  <a:srgbClr val="D4D4D4"/>
                </a:solidFill>
              </a:rPr>
              <a:t>);</a:t>
            </a:r>
          </a:p>
        </p:txBody>
      </p:sp>
      <p:sp>
        <p:nvSpPr>
          <p:cNvPr id="120" name="The code above loads the page and waits for the web page to fire the load event. The load event is fired when the whole page has loaded, including all dependent resources such as stylesheets, scripts, iframes, and images."/>
          <p:cNvSpPr txBox="1"/>
          <p:nvPr/>
        </p:nvSpPr>
        <p:spPr>
          <a:xfrm>
            <a:off x="991392" y="4635456"/>
            <a:ext cx="10209216"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600">
                <a:solidFill>
                  <a:srgbClr val="1C1E21"/>
                </a:solidFill>
                <a:latin typeface="+mn-lt"/>
                <a:ea typeface="+mn-ea"/>
                <a:cs typeface="+mn-cs"/>
                <a:sym typeface="Helvetica"/>
              </a:defRPr>
            </a:pPr>
            <a:r>
              <a:t>The code above loads the page and waits for the web page to fire the </a:t>
            </a:r>
            <a:r>
              <a:rPr>
                <a:solidFill>
                  <a:srgbClr val="000000"/>
                </a:solidFill>
                <a:hlinkClick r:id="rId3" invalidUrl="" action="" tgtFrame="" tooltip="" history="1" highlightClick="0" endSnd="0"/>
              </a:rPr>
              <a:t>load</a:t>
            </a:r>
            <a:r>
              <a:t> event. The load event is fired when the whole page has loaded, including all dependent resources such as stylesheets, scripts, iframes, and images.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itle 1"/>
          <p:cNvSpPr txBox="1"/>
          <p:nvPr>
            <p:ph type="title"/>
          </p:nvPr>
        </p:nvSpPr>
        <p:spPr>
          <a:prstGeom prst="rect">
            <a:avLst/>
          </a:prstGeom>
        </p:spPr>
        <p:txBody>
          <a:bodyPr/>
          <a:lstStyle/>
          <a:p>
            <a:pPr/>
            <a:r>
              <a:t>Playwright Locators</a:t>
            </a:r>
          </a:p>
        </p:txBody>
      </p:sp>
      <p:sp>
        <p:nvSpPr>
          <p:cNvPr id="123" name="Content Placeholder 2"/>
          <p:cNvSpPr txBox="1"/>
          <p:nvPr>
            <p:ph type="body" sz="quarter" idx="1"/>
          </p:nvPr>
        </p:nvSpPr>
        <p:spPr>
          <a:xfrm>
            <a:off x="838200" y="1825625"/>
            <a:ext cx="10515600" cy="976075"/>
          </a:xfrm>
          <a:prstGeom prst="rect">
            <a:avLst/>
          </a:prstGeom>
        </p:spPr>
        <p:txBody>
          <a:bodyPr/>
          <a:lstStyle>
            <a:lvl1pPr marL="0" indent="0">
              <a:buSzTx/>
              <a:buNone/>
              <a:defRPr sz="2400" u="sng">
                <a:uFill>
                  <a:solidFill>
                    <a:srgbClr val="467886"/>
                  </a:solidFill>
                </a:uFill>
                <a:hlinkClick r:id="rId2" invalidUrl="" action="" tgtFrame="" tooltip="" history="1" highlightClick="0" endSnd="0"/>
              </a:defRPr>
            </a:lvl1pPr>
          </a:lstStyle>
          <a:p>
            <a:pPr>
              <a:defRPr u="none">
                <a:uFillTx/>
              </a:defRPr>
            </a:pPr>
            <a:r>
              <a:rPr u="sng">
                <a:uFill>
                  <a:solidFill>
                    <a:srgbClr val="467886"/>
                  </a:solidFill>
                </a:uFill>
                <a:hlinkClick r:id="rId2" invalidUrl="" action="" tgtFrame="" tooltip="" history="1" highlightClick="0" endSnd="0"/>
              </a:rPr>
              <a:t>https://playwright.dev/docs/locators</a:t>
            </a:r>
          </a:p>
        </p:txBody>
      </p:sp>
      <p:sp>
        <p:nvSpPr>
          <p:cNvPr id="124" name="await page.getByLabel('User Name').fill('John');…"/>
          <p:cNvSpPr/>
          <p:nvPr/>
        </p:nvSpPr>
        <p:spPr>
          <a:xfrm>
            <a:off x="304860" y="2633882"/>
            <a:ext cx="11582280" cy="1590236"/>
          </a:xfrm>
          <a:prstGeom prst="rect">
            <a:avLst/>
          </a:prstGeom>
          <a:solidFill>
            <a:srgbClr val="000000"/>
          </a:solidFill>
          <a:ln w="19050">
            <a:solidFill>
              <a:srgbClr val="000000"/>
            </a:solidFill>
            <a:miter/>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p>
            <a:pPr defTabSz="457200">
              <a:defRPr>
                <a:solidFill>
                  <a:srgbClr val="D4D4D4"/>
                </a:solidFill>
                <a:latin typeface="Menlo Regular"/>
                <a:ea typeface="Menlo Regular"/>
                <a:cs typeface="Menlo Regular"/>
                <a:sym typeface="Menlo Regular"/>
              </a:defRPr>
            </a:pPr>
            <a:r>
              <a:rPr>
                <a:solidFill>
                  <a:srgbClr val="569CD6"/>
                </a:solidFill>
              </a:rPr>
              <a:t>await</a:t>
            </a:r>
            <a:r>
              <a:t> page.getByLabel(</a:t>
            </a:r>
            <a:r>
              <a:rPr>
                <a:solidFill>
                  <a:srgbClr val="CE9178"/>
                </a:solidFill>
              </a:rPr>
              <a:t>'User Name'</a:t>
            </a:r>
            <a:r>
              <a:t>).fill(</a:t>
            </a:r>
            <a:r>
              <a:rPr>
                <a:solidFill>
                  <a:srgbClr val="CE9178"/>
                </a:solidFill>
              </a:rPr>
              <a:t>'John'</a:t>
            </a:r>
            <a:r>
              <a:t>);</a:t>
            </a:r>
          </a:p>
          <a:p>
            <a:pPr defTabSz="457200">
              <a:defRPr>
                <a:solidFill>
                  <a:srgbClr val="D4D4D4"/>
                </a:solidFill>
                <a:latin typeface="Menlo Regular"/>
                <a:ea typeface="Menlo Regular"/>
                <a:cs typeface="Menlo Regular"/>
                <a:sym typeface="Menlo Regular"/>
              </a:defRPr>
            </a:pPr>
            <a:r>
              <a:rPr>
                <a:solidFill>
                  <a:srgbClr val="569CD6"/>
                </a:solidFill>
              </a:rPr>
              <a:t>await</a:t>
            </a:r>
            <a:r>
              <a:t> page.getByLabel(</a:t>
            </a:r>
            <a:r>
              <a:rPr>
                <a:solidFill>
                  <a:srgbClr val="CE9178"/>
                </a:solidFill>
              </a:rPr>
              <a:t>‘Password'</a:t>
            </a:r>
            <a:r>
              <a:t>).fill(</a:t>
            </a:r>
            <a:r>
              <a:rPr>
                <a:solidFill>
                  <a:srgbClr val="CE9178"/>
                </a:solidFill>
              </a:rPr>
              <a:t>'secret-password'</a:t>
            </a:r>
            <a:r>
              <a:t>);</a:t>
            </a:r>
          </a:p>
          <a:p>
            <a:pPr defTabSz="457200">
              <a:defRPr>
                <a:solidFill>
                  <a:srgbClr val="D4D4D4"/>
                </a:solidFill>
                <a:latin typeface="Menlo Regular"/>
                <a:ea typeface="Menlo Regular"/>
                <a:cs typeface="Menlo Regular"/>
                <a:sym typeface="Menlo Regular"/>
              </a:defRPr>
            </a:pPr>
            <a:r>
              <a:rPr>
                <a:solidFill>
                  <a:srgbClr val="569CD6"/>
                </a:solidFill>
              </a:rPr>
              <a:t>await</a:t>
            </a:r>
            <a:r>
              <a:t> page.getByRole(</a:t>
            </a:r>
            <a:r>
              <a:rPr>
                <a:solidFill>
                  <a:srgbClr val="CE9178"/>
                </a:solidFill>
              </a:rPr>
              <a:t>'button'</a:t>
            </a:r>
            <a:r>
              <a:t>, { name: </a:t>
            </a:r>
            <a:r>
              <a:rPr>
                <a:solidFill>
                  <a:srgbClr val="CE9178"/>
                </a:solidFill>
              </a:rPr>
              <a:t>'Sign in'</a:t>
            </a:r>
            <a:r>
              <a:t> }).click();</a:t>
            </a:r>
          </a:p>
          <a:p>
            <a:pPr defTabSz="457200">
              <a:defRPr>
                <a:solidFill>
                  <a:srgbClr val="D4D4D4"/>
                </a:solidFill>
                <a:latin typeface="Menlo Regular"/>
                <a:ea typeface="Menlo Regular"/>
                <a:cs typeface="Menlo Regular"/>
                <a:sym typeface="Menlo Regular"/>
              </a:defRPr>
            </a:pPr>
            <a:r>
              <a:rPr>
                <a:solidFill>
                  <a:srgbClr val="569CD6"/>
                </a:solidFill>
              </a:rPr>
              <a:t>await</a:t>
            </a:r>
            <a:r>
              <a:t> expect(page.getByText(</a:t>
            </a:r>
            <a:r>
              <a:rPr>
                <a:solidFill>
                  <a:srgbClr val="CE9178"/>
                </a:solidFill>
              </a:rPr>
              <a:t>'Welcome, John!'</a:t>
            </a:r>
            <a:r>
              <a:t>)).toBeVisible();</a:t>
            </a:r>
          </a:p>
          <a:p>
            <a:pPr defTabSz="457200">
              <a:defRPr sz="1200">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itle 1"/>
          <p:cNvSpPr txBox="1"/>
          <p:nvPr>
            <p:ph type="title"/>
          </p:nvPr>
        </p:nvSpPr>
        <p:spPr>
          <a:prstGeom prst="rect">
            <a:avLst/>
          </a:prstGeom>
        </p:spPr>
        <p:txBody>
          <a:bodyPr/>
          <a:lstStyle/>
          <a:p>
            <a:pPr/>
            <a:r>
              <a:t>Playwright Locators</a:t>
            </a:r>
          </a:p>
        </p:txBody>
      </p:sp>
      <p:sp>
        <p:nvSpPr>
          <p:cNvPr id="127" name="await page.locator(‘#login-wrap &gt; a‘).click();"/>
          <p:cNvSpPr/>
          <p:nvPr/>
        </p:nvSpPr>
        <p:spPr>
          <a:xfrm>
            <a:off x="304860" y="4074435"/>
            <a:ext cx="11582280" cy="830947"/>
          </a:xfrm>
          <a:prstGeom prst="rect">
            <a:avLst/>
          </a:prstGeom>
          <a:solidFill>
            <a:srgbClr val="000000"/>
          </a:solidFill>
          <a:ln w="19050">
            <a:solidFill>
              <a:srgbClr val="000000"/>
            </a:solidFill>
            <a:miter/>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45719" rIns="45719" anchor="ctr"/>
          <a:lstStyle/>
          <a:p>
            <a:pPr defTabSz="457200">
              <a:defRPr>
                <a:solidFill>
                  <a:srgbClr val="D4D4D4"/>
                </a:solidFill>
                <a:latin typeface="Menlo Regular"/>
                <a:ea typeface="Menlo Regular"/>
                <a:cs typeface="Menlo Regular"/>
                <a:sym typeface="Menlo Regular"/>
              </a:defRPr>
            </a:pPr>
            <a:r>
              <a:rPr>
                <a:solidFill>
                  <a:srgbClr val="569CD6"/>
                </a:solidFill>
              </a:rPr>
              <a:t>await</a:t>
            </a:r>
            <a:r>
              <a:t> page.locator(</a:t>
            </a:r>
            <a:r>
              <a:rPr>
                <a:solidFill>
                  <a:srgbClr val="CE9178"/>
                </a:solidFill>
              </a:rPr>
              <a:t>‘#login-wrap &gt; a‘</a:t>
            </a:r>
            <a:r>
              <a:t>).click();</a:t>
            </a:r>
          </a:p>
          <a:p>
            <a:pPr defTabSz="457200">
              <a:defRPr sz="1200">
                <a:solidFill>
                  <a:srgbClr val="D4D4D4"/>
                </a:solidFill>
                <a:latin typeface="Menlo Regular"/>
                <a:ea typeface="Menlo Regular"/>
                <a:cs typeface="Menlo Regular"/>
                <a:sym typeface="Menlo Regular"/>
              </a:defRPr>
            </a:pPr>
          </a:p>
          <a:p>
            <a:pPr defTabSz="457200">
              <a:defRPr sz="1200">
                <a:solidFill>
                  <a:srgbClr val="D4D4D4"/>
                </a:solidFill>
                <a:latin typeface="Menlo Regular"/>
                <a:ea typeface="Menlo Regular"/>
                <a:cs typeface="Menlo Regular"/>
                <a:sym typeface="Menlo Regular"/>
              </a:defRPr>
            </a:pPr>
          </a:p>
        </p:txBody>
      </p:sp>
      <p:pic>
        <p:nvPicPr>
          <p:cNvPr id="128" name="pasted-movie.png" descr="pasted-movie.png"/>
          <p:cNvPicPr>
            <a:picLocks noChangeAspect="1"/>
          </p:cNvPicPr>
          <p:nvPr/>
        </p:nvPicPr>
        <p:blipFill>
          <a:blip r:embed="rId2">
            <a:extLst/>
          </a:blip>
          <a:stretch>
            <a:fillRect/>
          </a:stretch>
        </p:blipFill>
        <p:spPr>
          <a:xfrm>
            <a:off x="1285649" y="1575765"/>
            <a:ext cx="9620702" cy="2209348"/>
          </a:xfrm>
          <a:prstGeom prst="rect">
            <a:avLst/>
          </a:prstGeom>
          <a:ln w="12700">
            <a:miter lim="400000"/>
          </a:ln>
          <a:effectLst>
            <a:outerShdw sx="100000" sy="100000" kx="0" ky="0" algn="b" rotWithShape="0" blurRad="63500" dist="25400" dir="5400000">
              <a:srgbClr val="000000">
                <a:alpha val="50000"/>
              </a:srgbClr>
            </a:outerShdw>
          </a:effectLst>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itle 1"/>
          <p:cNvSpPr txBox="1"/>
          <p:nvPr>
            <p:ph type="title"/>
          </p:nvPr>
        </p:nvSpPr>
        <p:spPr>
          <a:prstGeom prst="rect">
            <a:avLst/>
          </a:prstGeom>
        </p:spPr>
        <p:txBody>
          <a:bodyPr/>
          <a:lstStyle/>
          <a:p>
            <a:pPr/>
            <a:r>
              <a:t>Playwright Locators Example</a:t>
            </a:r>
          </a:p>
        </p:txBody>
      </p:sp>
      <p:sp>
        <p:nvSpPr>
          <p:cNvPr id="131" name="scrape-kcbs-toy.ts Walkthrough"/>
          <p:cNvSpPr txBox="1"/>
          <p:nvPr/>
        </p:nvSpPr>
        <p:spPr>
          <a:xfrm>
            <a:off x="897775" y="1794242"/>
            <a:ext cx="4339194"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scrape-kcbs-toy.ts Walkthrough</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66A2B9"/>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Aptos"/>
        <a:ea typeface="Aptos"/>
        <a:cs typeface="Apto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Aptos"/>
        <a:ea typeface="Aptos"/>
        <a:cs typeface="Apto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