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OOP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1594" y="4960137"/>
            <a:ext cx="3200400" cy="1463040"/>
          </a:xfrm>
        </p:spPr>
        <p:txBody>
          <a:bodyPr/>
          <a:lstStyle/>
          <a:p>
            <a:r>
              <a:rPr lang="en-US" dirty="0" smtClean="0"/>
              <a:t>Submitted To: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Miss </a:t>
            </a:r>
            <a:r>
              <a:rPr lang="en-US" dirty="0" err="1" smtClean="0"/>
              <a:t>Raena</a:t>
            </a:r>
            <a:r>
              <a:rPr lang="en-US" dirty="0" smtClean="0"/>
              <a:t> </a:t>
            </a:r>
            <a:r>
              <a:rPr lang="en-US" dirty="0" err="1" smtClean="0"/>
              <a:t>Tauqir</a:t>
            </a:r>
            <a:endParaRPr lang="en-US" dirty="0" smtClean="0"/>
          </a:p>
          <a:p>
            <a:r>
              <a:rPr lang="en-US" dirty="0" smtClean="0"/>
              <a:t>By:</a:t>
            </a:r>
            <a:br>
              <a:rPr lang="en-US" dirty="0" smtClean="0"/>
            </a:br>
            <a:r>
              <a:rPr lang="en-US" dirty="0" smtClean="0"/>
              <a:t>                 </a:t>
            </a:r>
            <a:r>
              <a:rPr lang="en-US" dirty="0" err="1" smtClean="0"/>
              <a:t>Mishal</a:t>
            </a:r>
            <a:r>
              <a:rPr lang="en-US" dirty="0" smtClean="0"/>
              <a:t> Raza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17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9" y="1946366"/>
            <a:ext cx="9720070" cy="40233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73829" y="849086"/>
            <a:ext cx="7498080" cy="75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Enrolling Student in a Course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037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2: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708" y="2095257"/>
            <a:ext cx="9973491" cy="42951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73829" y="849086"/>
            <a:ext cx="7498080" cy="75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Assign Instructor To Course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244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3: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73828" y="849086"/>
            <a:ext cx="7733211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 Enrolled Students and Instructors for a course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286000"/>
            <a:ext cx="10205124" cy="421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39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4: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65269" y="849086"/>
            <a:ext cx="7641770" cy="87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Drop a course for a student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084832"/>
            <a:ext cx="9720071" cy="462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29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5: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65269" y="849086"/>
            <a:ext cx="7641770" cy="87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 Enrolled Courses for a Student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286000"/>
            <a:ext cx="10350227" cy="436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46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6: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56263" y="647918"/>
            <a:ext cx="7778930" cy="1132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 courses taught by an instructor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084832"/>
            <a:ext cx="10273889" cy="452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15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7: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99955" y="901337"/>
            <a:ext cx="6479176" cy="79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Generate Transcript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9" y="1925465"/>
            <a:ext cx="9720070" cy="474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71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</TotalTime>
  <Words>70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Tw Cen MT</vt:lpstr>
      <vt:lpstr>Tw Cen MT Condensed</vt:lpstr>
      <vt:lpstr>Wingdings 3</vt:lpstr>
      <vt:lpstr>Integral</vt:lpstr>
      <vt:lpstr>OOP FINAL PROJECT</vt:lpstr>
      <vt:lpstr>Case 1:</vt:lpstr>
      <vt:lpstr>Case 2:</vt:lpstr>
      <vt:lpstr>Case 3:</vt:lpstr>
      <vt:lpstr>Case 4:</vt:lpstr>
      <vt:lpstr>Case 5:</vt:lpstr>
      <vt:lpstr>Case 6:</vt:lpstr>
      <vt:lpstr>Case 7: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FINAL PROJECT</dc:title>
  <dc:creator>PC</dc:creator>
  <cp:lastModifiedBy>PC</cp:lastModifiedBy>
  <cp:revision>3</cp:revision>
  <dcterms:created xsi:type="dcterms:W3CDTF">2024-02-01T04:21:23Z</dcterms:created>
  <dcterms:modified xsi:type="dcterms:W3CDTF">2024-02-01T04:47:38Z</dcterms:modified>
</cp:coreProperties>
</file>