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aveat"/>
      <p:regular r:id="rId18"/>
      <p:bold r:id="rId19"/>
    </p:embeddedFont>
    <p:embeddedFont>
      <p:font typeface="Amatic SC"/>
      <p:regular r:id="rId20"/>
      <p:bold r:id="rId21"/>
    </p:embeddedFont>
    <p:embeddedFont>
      <p:font typeface="Shadows Into Light"/>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11" Type="http://schemas.openxmlformats.org/officeDocument/2006/relationships/slide" Target="slides/slide6.xml"/><Relationship Id="rId22" Type="http://schemas.openxmlformats.org/officeDocument/2006/relationships/font" Target="fonts/ShadowsIntoLight-regular.fntdata"/><Relationship Id="rId10" Type="http://schemas.openxmlformats.org/officeDocument/2006/relationships/slide" Target="slides/slide5.xml"/><Relationship Id="rId21" Type="http://schemas.openxmlformats.org/officeDocument/2006/relationships/font" Target="fonts/AmaticS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aveat-bold.fntdata"/><Relationship Id="rId6" Type="http://schemas.openxmlformats.org/officeDocument/2006/relationships/slide" Target="slides/slide1.xml"/><Relationship Id="rId18" Type="http://schemas.openxmlformats.org/officeDocument/2006/relationships/font" Target="fonts/Cave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62f84184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62f84184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62f84184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62f84184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62f84184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62f84184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62f8418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62f8418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62f84184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62f84184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62f84184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62f8418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62f84184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62f84184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62f84184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62f8418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62f84184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62f84184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62f84184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62f8418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62f84184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62f84184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4000"/>
          </a:blip>
          <a:stretch>
            <a:fillRect/>
          </a:stretch>
        </p:blipFill>
        <p:spPr>
          <a:xfrm>
            <a:off x="0" y="0"/>
            <a:ext cx="9100750" cy="5143500"/>
          </a:xfrm>
          <a:prstGeom prst="rect">
            <a:avLst/>
          </a:prstGeom>
          <a:noFill/>
          <a:ln>
            <a:noFill/>
          </a:ln>
        </p:spPr>
      </p:pic>
      <p:sp>
        <p:nvSpPr>
          <p:cNvPr id="55" name="Google Shape;55;p13"/>
          <p:cNvSpPr txBox="1"/>
          <p:nvPr>
            <p:ph type="ctrTitle"/>
          </p:nvPr>
        </p:nvSpPr>
        <p:spPr>
          <a:xfrm>
            <a:off x="2046025" y="1125638"/>
            <a:ext cx="4743300" cy="914400"/>
          </a:xfrm>
          <a:prstGeom prst="rect">
            <a:avLst/>
          </a:prstGeom>
          <a:solidFill>
            <a:srgbClr val="FFFFFF">
              <a:alpha val="0"/>
            </a:srgbClr>
          </a:solidFill>
          <a:ln>
            <a:noFill/>
          </a:ln>
          <a:effectLst>
            <a:outerShdw blurRad="57150" rotWithShape="0" algn="bl" dir="5400000" dist="19050">
              <a:srgbClr val="000000">
                <a:alpha val="50000"/>
              </a:srgbClr>
            </a:outerShdw>
            <a:reflection blurRad="0" dir="5400000" dist="38100" endA="0" endPos="30000" fadeDir="5400012" kx="0" rotWithShape="0" algn="bl" stA="98000" stPos="0" sy="-100000" ky="0"/>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5000">
                <a:solidFill>
                  <a:srgbClr val="38761D"/>
                </a:solidFill>
                <a:latin typeface="Caveat"/>
                <a:ea typeface="Caveat"/>
                <a:cs typeface="Caveat"/>
                <a:sym typeface="Caveat"/>
              </a:rPr>
              <a:t>VIVA</a:t>
            </a:r>
            <a:r>
              <a:rPr b="1" lang="en" sz="4000">
                <a:solidFill>
                  <a:srgbClr val="38761D"/>
                </a:solidFill>
                <a:latin typeface="Amatic SC"/>
                <a:ea typeface="Amatic SC"/>
                <a:cs typeface="Amatic SC"/>
                <a:sym typeface="Amatic SC"/>
              </a:rPr>
              <a:t> DISHWASHING LIQUID</a:t>
            </a:r>
            <a:endParaRPr b="1" sz="4000">
              <a:solidFill>
                <a:srgbClr val="38761D"/>
              </a:solidFill>
              <a:latin typeface="Amatic SC"/>
              <a:ea typeface="Amatic SC"/>
              <a:cs typeface="Amatic SC"/>
              <a:sym typeface="Amatic SC"/>
            </a:endParaRPr>
          </a:p>
        </p:txBody>
      </p:sp>
      <p:sp>
        <p:nvSpPr>
          <p:cNvPr id="56" name="Google Shape;56;p13"/>
          <p:cNvSpPr txBox="1"/>
          <p:nvPr>
            <p:ph idx="1" type="subTitle"/>
          </p:nvPr>
        </p:nvSpPr>
        <p:spPr>
          <a:xfrm>
            <a:off x="0" y="4322500"/>
            <a:ext cx="4069200" cy="565200"/>
          </a:xfrm>
          <a:prstGeom prst="rect">
            <a:avLst/>
          </a:prstGeom>
          <a:solidFill>
            <a:srgbClr val="FFFFFF">
              <a:alpha val="0"/>
            </a:srgbClr>
          </a:solidFill>
          <a:ln cap="flat" cmpd="sng" w="952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114300" spcFirstLastPara="1" rIns="91425" wrap="square" tIns="91425">
            <a:normAutofit/>
          </a:bodyPr>
          <a:lstStyle/>
          <a:p>
            <a:pPr indent="0" lvl="0" marL="0" rtl="0" algn="ctr">
              <a:spcBef>
                <a:spcPts val="0"/>
              </a:spcBef>
              <a:spcAft>
                <a:spcPts val="0"/>
              </a:spcAft>
              <a:buNone/>
            </a:pPr>
            <a:r>
              <a:rPr b="1" lang="en" sz="1500">
                <a:solidFill>
                  <a:srgbClr val="38761D"/>
                </a:solidFill>
                <a:latin typeface="Comic Sans MS"/>
                <a:ea typeface="Comic Sans MS"/>
                <a:cs typeface="Comic Sans MS"/>
                <a:sym typeface="Comic Sans MS"/>
              </a:rPr>
              <a:t>DECEMBER</a:t>
            </a:r>
            <a:r>
              <a:rPr b="1" lang="en" sz="1500">
                <a:solidFill>
                  <a:srgbClr val="38761D"/>
                </a:solidFill>
                <a:latin typeface="Comic Sans MS"/>
                <a:ea typeface="Comic Sans MS"/>
                <a:cs typeface="Comic Sans MS"/>
                <a:sym typeface="Comic Sans MS"/>
              </a:rPr>
              <a:t> CONTENT CALENDAR</a:t>
            </a:r>
            <a:endParaRPr b="1" sz="1500">
              <a:solidFill>
                <a:srgbClr val="38761D"/>
              </a:solidFill>
              <a:latin typeface="Comic Sans MS"/>
              <a:ea typeface="Comic Sans MS"/>
              <a:cs typeface="Comic Sans MS"/>
              <a:sym typeface="Comic Sans MS"/>
            </a:endParaRPr>
          </a:p>
        </p:txBody>
      </p:sp>
      <p:pic>
        <p:nvPicPr>
          <p:cNvPr id="57" name="Google Shape;57;p13"/>
          <p:cNvPicPr preferRelativeResize="0"/>
          <p:nvPr/>
        </p:nvPicPr>
        <p:blipFill>
          <a:blip r:embed="rId4">
            <a:alphaModFix/>
          </a:blip>
          <a:stretch>
            <a:fillRect/>
          </a:stretch>
        </p:blipFill>
        <p:spPr>
          <a:xfrm>
            <a:off x="7230301" y="869963"/>
            <a:ext cx="1444975" cy="1425725"/>
          </a:xfrm>
          <a:prstGeom prst="rect">
            <a:avLst/>
          </a:prstGeom>
          <a:noFill/>
          <a:ln>
            <a:noFill/>
          </a:ln>
        </p:spPr>
      </p:pic>
      <p:pic>
        <p:nvPicPr>
          <p:cNvPr id="58" name="Google Shape;58;p13"/>
          <p:cNvPicPr preferRelativeResize="0"/>
          <p:nvPr/>
        </p:nvPicPr>
        <p:blipFill rotWithShape="1">
          <a:blip r:embed="rId5">
            <a:alphaModFix/>
          </a:blip>
          <a:srcRect b="0" l="49487" r="0" t="0"/>
          <a:stretch/>
        </p:blipFill>
        <p:spPr>
          <a:xfrm>
            <a:off x="486650" y="2739300"/>
            <a:ext cx="1673625" cy="1656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mt="17000"/>
          </a:blip>
          <a:stretch>
            <a:fillRect/>
          </a:stretch>
        </p:blipFill>
        <p:spPr>
          <a:xfrm>
            <a:off x="0" y="0"/>
            <a:ext cx="9080500" cy="5143500"/>
          </a:xfrm>
          <a:prstGeom prst="rect">
            <a:avLst/>
          </a:prstGeom>
          <a:noFill/>
          <a:ln>
            <a:noFill/>
          </a:ln>
        </p:spPr>
      </p:pic>
      <p:sp>
        <p:nvSpPr>
          <p:cNvPr id="135" name="Google Shape;135;p22"/>
          <p:cNvSpPr txBox="1"/>
          <p:nvPr>
            <p:ph type="ctrTitle"/>
          </p:nvPr>
        </p:nvSpPr>
        <p:spPr>
          <a:xfrm>
            <a:off x="311708" y="744575"/>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6AA84F"/>
                </a:solidFill>
                <a:latin typeface="Comic Sans MS"/>
                <a:ea typeface="Comic Sans MS"/>
                <a:cs typeface="Comic Sans MS"/>
                <a:sym typeface="Comic Sans MS"/>
              </a:rPr>
              <a:t>WEEK 4</a:t>
            </a:r>
            <a:endParaRPr b="1">
              <a:solidFill>
                <a:srgbClr val="6AA84F"/>
              </a:solidFill>
              <a:latin typeface="Comic Sans MS"/>
              <a:ea typeface="Comic Sans MS"/>
              <a:cs typeface="Comic Sans MS"/>
              <a:sym typeface="Comic Sans MS"/>
            </a:endParaRPr>
          </a:p>
        </p:txBody>
      </p:sp>
      <p:pic>
        <p:nvPicPr>
          <p:cNvPr id="136" name="Google Shape;136;p22"/>
          <p:cNvPicPr preferRelativeResize="0"/>
          <p:nvPr/>
        </p:nvPicPr>
        <p:blipFill>
          <a:blip r:embed="rId4">
            <a:alphaModFix/>
          </a:blip>
          <a:stretch>
            <a:fillRect/>
          </a:stretch>
        </p:blipFill>
        <p:spPr>
          <a:xfrm>
            <a:off x="7403550" y="367925"/>
            <a:ext cx="1428750" cy="1409700"/>
          </a:xfrm>
          <a:prstGeom prst="rect">
            <a:avLst/>
          </a:prstGeom>
          <a:noFill/>
          <a:ln>
            <a:noFill/>
          </a:ln>
          <a:effectLst>
            <a:outerShdw blurRad="57150" rotWithShape="0" algn="bl" dir="5400000" dist="19050">
              <a:srgbClr val="000000">
                <a:alpha val="50000"/>
              </a:srgbClr>
            </a:outerShdw>
          </a:effectLst>
        </p:spPr>
      </p:pic>
      <p:pic>
        <p:nvPicPr>
          <p:cNvPr id="137" name="Google Shape;137;p22"/>
          <p:cNvPicPr preferRelativeResize="0"/>
          <p:nvPr/>
        </p:nvPicPr>
        <p:blipFill rotWithShape="1">
          <a:blip r:embed="rId5">
            <a:alphaModFix/>
          </a:blip>
          <a:srcRect b="0" l="41214" r="0" t="0"/>
          <a:stretch/>
        </p:blipFill>
        <p:spPr>
          <a:xfrm>
            <a:off x="396800" y="3386975"/>
            <a:ext cx="1780625" cy="1514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ic Sans MS"/>
                <a:ea typeface="Comic Sans MS"/>
                <a:cs typeface="Comic Sans MS"/>
                <a:sym typeface="Comic Sans MS"/>
              </a:rPr>
              <a:t>Date: Wednesday 20th of December</a:t>
            </a:r>
            <a:endParaRPr sz="1800">
              <a:latin typeface="Comic Sans MS"/>
              <a:ea typeface="Comic Sans MS"/>
              <a:cs typeface="Comic Sans MS"/>
              <a:sym typeface="Comic Sans MS"/>
            </a:endParaRPr>
          </a:p>
        </p:txBody>
      </p:sp>
      <p:sp>
        <p:nvSpPr>
          <p:cNvPr id="143" name="Google Shape;143;p23"/>
          <p:cNvSpPr txBox="1"/>
          <p:nvPr>
            <p:ph idx="2" type="body"/>
          </p:nvPr>
        </p:nvSpPr>
        <p:spPr>
          <a:xfrm>
            <a:off x="4408725" y="1152475"/>
            <a:ext cx="4423500" cy="36369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None/>
            </a:pPr>
            <a:r>
              <a:rPr b="1" lang="en">
                <a:solidFill>
                  <a:schemeClr val="dk1"/>
                </a:solidFill>
              </a:rPr>
              <a:t>IDEA: </a:t>
            </a:r>
            <a:r>
              <a:rPr lang="en">
                <a:solidFill>
                  <a:schemeClr val="dk1"/>
                </a:solidFill>
              </a:rPr>
              <a:t>Counting Down To Christmas</a:t>
            </a:r>
            <a:endParaRPr>
              <a:solidFill>
                <a:schemeClr val="dk1"/>
              </a:solidFill>
            </a:endParaRPr>
          </a:p>
          <a:p>
            <a:pPr indent="0" lvl="0" marL="0" rtl="0" algn="l">
              <a:lnSpc>
                <a:spcPct val="200000"/>
              </a:lnSpc>
              <a:spcBef>
                <a:spcPts val="1200"/>
              </a:spcBef>
              <a:spcAft>
                <a:spcPts val="0"/>
              </a:spcAft>
              <a:buNone/>
            </a:pPr>
            <a:r>
              <a:rPr b="1" lang="en">
                <a:solidFill>
                  <a:schemeClr val="dk1"/>
                </a:solidFill>
              </a:rPr>
              <a:t>COPY: </a:t>
            </a:r>
            <a:r>
              <a:rPr lang="en">
                <a:solidFill>
                  <a:schemeClr val="dk1"/>
                </a:solidFill>
              </a:rPr>
              <a:t>Countdown To Christmas With VIVA</a:t>
            </a:r>
            <a:endParaRPr b="1">
              <a:solidFill>
                <a:schemeClr val="dk1"/>
              </a:solidFill>
            </a:endParaRPr>
          </a:p>
          <a:p>
            <a:pPr indent="0" lvl="0" marL="0" rtl="0" algn="l">
              <a:lnSpc>
                <a:spcPct val="100000"/>
              </a:lnSpc>
              <a:spcBef>
                <a:spcPts val="1200"/>
              </a:spcBef>
              <a:spcAft>
                <a:spcPts val="0"/>
              </a:spcAft>
              <a:buNone/>
            </a:pPr>
            <a:r>
              <a:rPr b="1" lang="en">
                <a:solidFill>
                  <a:schemeClr val="dk1"/>
                </a:solidFill>
              </a:rPr>
              <a:t>CAPTION: </a:t>
            </a:r>
            <a:r>
              <a:rPr lang="en">
                <a:solidFill>
                  <a:schemeClr val="dk1"/>
                </a:solidFill>
              </a:rPr>
              <a:t>Unwrap the magic of Christmas with these fun festive facts!  Did you know about the origin of candy canes, the global names for Santa Claus, or the record-breaking gift wrapping event? Share with us in the comment section fun facts about Christmas and dive into the enchanting world of Christmas traditions!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a:t>
            </a:r>
            <a:r>
              <a:rPr lang="en">
                <a:solidFill>
                  <a:schemeClr val="dk1"/>
                </a:solidFill>
              </a:rPr>
              <a:t>ChristmasFacts #FestiveTrivia  #SqueakycleanChristmasWithVIVA</a:t>
            </a:r>
            <a:endParaRPr>
              <a:solidFill>
                <a:schemeClr val="dk1"/>
              </a:solidFill>
            </a:endParaRPr>
          </a:p>
          <a:p>
            <a:pPr indent="0" lvl="0" marL="0" rtl="0" algn="l">
              <a:lnSpc>
                <a:spcPct val="115000"/>
              </a:lnSpc>
              <a:spcBef>
                <a:spcPts val="0"/>
              </a:spcBef>
              <a:spcAft>
                <a:spcPts val="0"/>
              </a:spcAft>
              <a:buNone/>
            </a:pPr>
            <a:r>
              <a:rPr lang="en">
                <a:solidFill>
                  <a:schemeClr val="dk1"/>
                </a:solidFill>
              </a:rPr>
              <a:t>#FunWithChoresThisChristmas #5XpowerwithVIVA </a:t>
            </a:r>
            <a:endParaRPr>
              <a:solidFill>
                <a:schemeClr val="dk1"/>
              </a:solidFill>
            </a:endParaRPr>
          </a:p>
        </p:txBody>
      </p:sp>
      <p:pic>
        <p:nvPicPr>
          <p:cNvPr id="144" name="Google Shape;144;p23"/>
          <p:cNvPicPr preferRelativeResize="0"/>
          <p:nvPr/>
        </p:nvPicPr>
        <p:blipFill>
          <a:blip r:embed="rId3">
            <a:alphaModFix amt="14000"/>
          </a:blip>
          <a:stretch>
            <a:fillRect/>
          </a:stretch>
        </p:blipFill>
        <p:spPr>
          <a:xfrm>
            <a:off x="311700" y="1017725"/>
            <a:ext cx="3999900" cy="3771600"/>
          </a:xfrm>
          <a:prstGeom prst="rect">
            <a:avLst/>
          </a:prstGeom>
          <a:noFill/>
          <a:ln>
            <a:noFill/>
          </a:ln>
        </p:spPr>
      </p:pic>
      <p:pic>
        <p:nvPicPr>
          <p:cNvPr id="145" name="Google Shape;145;p23"/>
          <p:cNvPicPr preferRelativeResize="0"/>
          <p:nvPr/>
        </p:nvPicPr>
        <p:blipFill rotWithShape="1">
          <a:blip r:embed="rId4">
            <a:alphaModFix/>
          </a:blip>
          <a:srcRect b="0" l="47036" r="0" t="0"/>
          <a:stretch/>
        </p:blipFill>
        <p:spPr>
          <a:xfrm>
            <a:off x="587850" y="2571750"/>
            <a:ext cx="2125316" cy="2006375"/>
          </a:xfrm>
          <a:prstGeom prst="rect">
            <a:avLst/>
          </a:prstGeom>
          <a:noFill/>
          <a:ln>
            <a:noFill/>
          </a:ln>
        </p:spPr>
      </p:pic>
      <p:pic>
        <p:nvPicPr>
          <p:cNvPr id="146" name="Google Shape;146;p23"/>
          <p:cNvPicPr preferRelativeResize="0"/>
          <p:nvPr/>
        </p:nvPicPr>
        <p:blipFill>
          <a:blip r:embed="rId5">
            <a:alphaModFix/>
          </a:blip>
          <a:stretch>
            <a:fillRect/>
          </a:stretch>
        </p:blipFill>
        <p:spPr>
          <a:xfrm>
            <a:off x="7531550" y="445025"/>
            <a:ext cx="1428750" cy="140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ic Sans MS"/>
                <a:ea typeface="Comic Sans MS"/>
                <a:cs typeface="Comic Sans MS"/>
                <a:sym typeface="Comic Sans MS"/>
              </a:rPr>
              <a:t>Date: Monday 25th of December</a:t>
            </a:r>
            <a:endParaRPr sz="1800">
              <a:latin typeface="Comic Sans MS"/>
              <a:ea typeface="Comic Sans MS"/>
              <a:cs typeface="Comic Sans MS"/>
              <a:sym typeface="Comic Sans MS"/>
            </a:endParaRPr>
          </a:p>
        </p:txBody>
      </p:sp>
      <p:sp>
        <p:nvSpPr>
          <p:cNvPr id="152" name="Google Shape;152;p24"/>
          <p:cNvSpPr txBox="1"/>
          <p:nvPr>
            <p:ph idx="2" type="body"/>
          </p:nvPr>
        </p:nvSpPr>
        <p:spPr>
          <a:xfrm>
            <a:off x="4408725" y="1152475"/>
            <a:ext cx="4423500" cy="36369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b="1" lang="en">
                <a:solidFill>
                  <a:schemeClr val="dk1"/>
                </a:solidFill>
              </a:rPr>
              <a:t>IDEA: </a:t>
            </a:r>
            <a:r>
              <a:rPr lang="en">
                <a:solidFill>
                  <a:schemeClr val="dk1"/>
                </a:solidFill>
              </a:rPr>
              <a:t>Christmas Day</a:t>
            </a:r>
            <a:endParaRPr>
              <a:solidFill>
                <a:schemeClr val="dk1"/>
              </a:solidFill>
            </a:endParaRPr>
          </a:p>
          <a:p>
            <a:pPr indent="0" lvl="0" marL="0" rtl="0" algn="l">
              <a:lnSpc>
                <a:spcPct val="200000"/>
              </a:lnSpc>
              <a:spcBef>
                <a:spcPts val="1200"/>
              </a:spcBef>
              <a:spcAft>
                <a:spcPts val="0"/>
              </a:spcAft>
              <a:buNone/>
            </a:pPr>
            <a:r>
              <a:rPr b="1" lang="en">
                <a:solidFill>
                  <a:schemeClr val="dk1"/>
                </a:solidFill>
              </a:rPr>
              <a:t>COPY: </a:t>
            </a:r>
            <a:r>
              <a:rPr lang="en">
                <a:solidFill>
                  <a:schemeClr val="dk1"/>
                </a:solidFill>
              </a:rPr>
              <a:t>Joy to the World, Joy in the Wash</a:t>
            </a:r>
            <a:endParaRPr b="1">
              <a:solidFill>
                <a:schemeClr val="dk1"/>
              </a:solidFill>
            </a:endParaRPr>
          </a:p>
          <a:p>
            <a:pPr indent="0" lvl="0" marL="0" rtl="0" algn="l">
              <a:lnSpc>
                <a:spcPct val="100000"/>
              </a:lnSpc>
              <a:spcBef>
                <a:spcPts val="1200"/>
              </a:spcBef>
              <a:spcAft>
                <a:spcPts val="0"/>
              </a:spcAft>
              <a:buNone/>
            </a:pPr>
            <a:r>
              <a:rPr b="1" lang="en">
                <a:solidFill>
                  <a:schemeClr val="dk1"/>
                </a:solidFill>
              </a:rPr>
              <a:t>CAPTION: </a:t>
            </a:r>
            <a:r>
              <a:rPr lang="en">
                <a:solidFill>
                  <a:schemeClr val="dk1"/>
                </a:solidFill>
              </a:rPr>
              <a:t>Let the holiday sparkle linger beyond the feast! Embrace a kitchen filled with laughter and clean dishes, making Christmas Day merrier with Viva dishwashing liquid magic touch. Cheers to a festive season of joy, love, and gleaming kitchens!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#ChristmasMagic #CleanAndBrightWithVIVA</a:t>
            </a:r>
            <a:endParaRPr>
              <a:solidFill>
                <a:schemeClr val="dk1"/>
              </a:solidFill>
            </a:endParaRPr>
          </a:p>
          <a:p>
            <a:pPr indent="0" lvl="0" marL="0" rtl="0" algn="l">
              <a:lnSpc>
                <a:spcPct val="115000"/>
              </a:lnSpc>
              <a:spcBef>
                <a:spcPts val="0"/>
              </a:spcBef>
              <a:spcAft>
                <a:spcPts val="0"/>
              </a:spcAft>
              <a:buNone/>
            </a:pPr>
            <a:r>
              <a:rPr lang="en">
                <a:solidFill>
                  <a:schemeClr val="dk1"/>
                </a:solidFill>
              </a:rPr>
              <a:t>#SqueakycleanChristmasWithVIVA</a:t>
            </a:r>
            <a:endParaRPr>
              <a:solidFill>
                <a:schemeClr val="dk1"/>
              </a:solidFill>
            </a:endParaRPr>
          </a:p>
          <a:p>
            <a:pPr indent="0" lvl="0" marL="0" rtl="0" algn="l">
              <a:lnSpc>
                <a:spcPct val="115000"/>
              </a:lnSpc>
              <a:spcBef>
                <a:spcPts val="0"/>
              </a:spcBef>
              <a:spcAft>
                <a:spcPts val="0"/>
              </a:spcAft>
              <a:buNone/>
            </a:pPr>
            <a:r>
              <a:rPr lang="en">
                <a:solidFill>
                  <a:schemeClr val="dk1"/>
                </a:solidFill>
              </a:rPr>
              <a:t>#FunWithChoresThisChristmas #5XpowerwithVIVA </a:t>
            </a:r>
            <a:endParaRPr>
              <a:solidFill>
                <a:schemeClr val="dk1"/>
              </a:solidFill>
            </a:endParaRPr>
          </a:p>
        </p:txBody>
      </p:sp>
      <p:pic>
        <p:nvPicPr>
          <p:cNvPr id="153" name="Google Shape;153;p24"/>
          <p:cNvPicPr preferRelativeResize="0"/>
          <p:nvPr/>
        </p:nvPicPr>
        <p:blipFill>
          <a:blip r:embed="rId3">
            <a:alphaModFix amt="14000"/>
          </a:blip>
          <a:stretch>
            <a:fillRect/>
          </a:stretch>
        </p:blipFill>
        <p:spPr>
          <a:xfrm>
            <a:off x="311700" y="1017725"/>
            <a:ext cx="3999900" cy="3771600"/>
          </a:xfrm>
          <a:prstGeom prst="rect">
            <a:avLst/>
          </a:prstGeom>
          <a:noFill/>
          <a:ln>
            <a:noFill/>
          </a:ln>
        </p:spPr>
      </p:pic>
      <p:pic>
        <p:nvPicPr>
          <p:cNvPr id="154" name="Google Shape;154;p24"/>
          <p:cNvPicPr preferRelativeResize="0"/>
          <p:nvPr/>
        </p:nvPicPr>
        <p:blipFill rotWithShape="1">
          <a:blip r:embed="rId4">
            <a:alphaModFix/>
          </a:blip>
          <a:srcRect b="0" l="47036" r="0" t="0"/>
          <a:stretch/>
        </p:blipFill>
        <p:spPr>
          <a:xfrm>
            <a:off x="587850" y="2571750"/>
            <a:ext cx="2125316" cy="2006375"/>
          </a:xfrm>
          <a:prstGeom prst="rect">
            <a:avLst/>
          </a:prstGeom>
          <a:noFill/>
          <a:ln>
            <a:noFill/>
          </a:ln>
        </p:spPr>
      </p:pic>
      <p:pic>
        <p:nvPicPr>
          <p:cNvPr id="155" name="Google Shape;155;p24"/>
          <p:cNvPicPr preferRelativeResize="0"/>
          <p:nvPr/>
        </p:nvPicPr>
        <p:blipFill>
          <a:blip r:embed="rId5">
            <a:alphaModFix/>
          </a:blip>
          <a:stretch>
            <a:fillRect/>
          </a:stretch>
        </p:blipFill>
        <p:spPr>
          <a:xfrm>
            <a:off x="7531550" y="445025"/>
            <a:ext cx="1428750" cy="140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mt="20000"/>
          </a:blip>
          <a:stretch>
            <a:fillRect/>
          </a:stretch>
        </p:blipFill>
        <p:spPr>
          <a:xfrm>
            <a:off x="0" y="29800"/>
            <a:ext cx="9144000" cy="5143500"/>
          </a:xfrm>
          <a:prstGeom prst="rect">
            <a:avLst/>
          </a:prstGeom>
          <a:noFill/>
          <a:ln cap="flat" cmpd="sng" w="9525">
            <a:solidFill>
              <a:schemeClr val="lt2"/>
            </a:solidFill>
            <a:prstDash val="solid"/>
            <a:round/>
            <a:headEnd len="sm" w="sm" type="none"/>
            <a:tailEnd len="sm" w="sm" type="none"/>
          </a:ln>
        </p:spPr>
      </p:pic>
      <p:sp>
        <p:nvSpPr>
          <p:cNvPr id="64" name="Google Shape;64;p14"/>
          <p:cNvSpPr txBox="1"/>
          <p:nvPr/>
        </p:nvSpPr>
        <p:spPr>
          <a:xfrm>
            <a:off x="97200" y="2498300"/>
            <a:ext cx="288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38761D"/>
                </a:solidFill>
                <a:latin typeface="Comic Sans MS"/>
                <a:ea typeface="Comic Sans MS"/>
                <a:cs typeface="Comic Sans MS"/>
                <a:sym typeface="Comic Sans MS"/>
              </a:rPr>
              <a:t>DIRECTION &gt;&gt;&gt;</a:t>
            </a:r>
            <a:endParaRPr b="1" sz="2500">
              <a:solidFill>
                <a:srgbClr val="38761D"/>
              </a:solidFill>
              <a:latin typeface="Comic Sans MS"/>
              <a:ea typeface="Comic Sans MS"/>
              <a:cs typeface="Comic Sans MS"/>
              <a:sym typeface="Comic Sans MS"/>
            </a:endParaRPr>
          </a:p>
        </p:txBody>
      </p:sp>
      <p:sp>
        <p:nvSpPr>
          <p:cNvPr id="65" name="Google Shape;65;p14"/>
          <p:cNvSpPr txBox="1"/>
          <p:nvPr/>
        </p:nvSpPr>
        <p:spPr>
          <a:xfrm>
            <a:off x="1572450" y="2439500"/>
            <a:ext cx="29400" cy="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66" name="Google Shape;66;p14"/>
          <p:cNvPicPr preferRelativeResize="0"/>
          <p:nvPr/>
        </p:nvPicPr>
        <p:blipFill rotWithShape="1">
          <a:blip r:embed="rId4">
            <a:alphaModFix amt="89000"/>
          </a:blip>
          <a:srcRect b="0" l="47033" r="0" t="0"/>
          <a:stretch/>
        </p:blipFill>
        <p:spPr>
          <a:xfrm>
            <a:off x="249825" y="3339725"/>
            <a:ext cx="1604275" cy="1514475"/>
          </a:xfrm>
          <a:prstGeom prst="rect">
            <a:avLst/>
          </a:prstGeom>
          <a:noFill/>
          <a:ln>
            <a:noFill/>
          </a:ln>
          <a:effectLst>
            <a:outerShdw blurRad="57150" rotWithShape="0" algn="bl" dir="5400000" dist="19050">
              <a:srgbClr val="000000">
                <a:alpha val="50000"/>
              </a:srgbClr>
            </a:outerShdw>
          </a:effectLst>
        </p:spPr>
      </p:pic>
      <p:sp>
        <p:nvSpPr>
          <p:cNvPr id="67" name="Google Shape;67;p14"/>
          <p:cNvSpPr txBox="1"/>
          <p:nvPr/>
        </p:nvSpPr>
        <p:spPr>
          <a:xfrm>
            <a:off x="2983200" y="1451125"/>
            <a:ext cx="4864200" cy="31155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38761D"/>
                </a:solidFill>
                <a:latin typeface="Shadows Into Light"/>
                <a:ea typeface="Shadows Into Light"/>
                <a:cs typeface="Shadows Into Light"/>
                <a:sym typeface="Shadows Into Light"/>
              </a:rPr>
              <a:t>In December, a month synonymous with festivities and Christmas, our campaign aims to embrace the spirit of togetherness, celebration, and joy. We plan to engage our Consumers by exploring various facets of our brand’</a:t>
            </a:r>
            <a:endParaRPr b="1" sz="2000">
              <a:solidFill>
                <a:srgbClr val="38761D"/>
              </a:solidFill>
              <a:latin typeface="Shadows Into Light"/>
              <a:ea typeface="Shadows Into Light"/>
              <a:cs typeface="Shadows Into Light"/>
              <a:sym typeface="Shadows Into Light"/>
            </a:endParaRPr>
          </a:p>
          <a:p>
            <a:pPr indent="0" lvl="0" marL="0" rtl="0" algn="l">
              <a:spcBef>
                <a:spcPts val="0"/>
              </a:spcBef>
              <a:spcAft>
                <a:spcPts val="0"/>
              </a:spcAft>
              <a:buNone/>
            </a:pPr>
            <a:r>
              <a:rPr b="1" lang="en" sz="2000">
                <a:solidFill>
                  <a:srgbClr val="38761D"/>
                </a:solidFill>
                <a:latin typeface="Shadows Into Light"/>
                <a:ea typeface="Shadows Into Light"/>
                <a:cs typeface="Shadows Into Light"/>
                <a:sym typeface="Shadows Into Light"/>
              </a:rPr>
              <a:t>Our strategy involves creating interactive and compelling activities throughout the month, encouraging consumers to actively participate, share experiences, and discuss relevant topics that matter to them.</a:t>
            </a:r>
            <a:endParaRPr b="1" sz="2000">
              <a:solidFill>
                <a:srgbClr val="38761D"/>
              </a:solidFill>
              <a:latin typeface="Shadows Into Light"/>
              <a:ea typeface="Shadows Into Light"/>
              <a:cs typeface="Shadows Into Light"/>
              <a:sym typeface="Shadows Into Light"/>
            </a:endParaRPr>
          </a:p>
        </p:txBody>
      </p:sp>
      <p:pic>
        <p:nvPicPr>
          <p:cNvPr id="68" name="Google Shape;68;p14"/>
          <p:cNvPicPr preferRelativeResize="0"/>
          <p:nvPr/>
        </p:nvPicPr>
        <p:blipFill>
          <a:blip r:embed="rId5">
            <a:alphaModFix/>
          </a:blip>
          <a:stretch>
            <a:fillRect/>
          </a:stretch>
        </p:blipFill>
        <p:spPr>
          <a:xfrm>
            <a:off x="7502175" y="129600"/>
            <a:ext cx="1428750" cy="1409700"/>
          </a:xfrm>
          <a:prstGeom prst="rect">
            <a:avLst/>
          </a:prstGeom>
          <a:noFill/>
          <a:ln>
            <a:noFill/>
          </a:ln>
          <a:effectLst>
            <a:outerShdw blurRad="57150" rotWithShape="0" algn="bl" dir="5400000" dist="19050">
              <a:srgbClr val="000000">
                <a:alpha val="50000"/>
              </a:srgbClr>
            </a:outerShdw>
          </a:effectLst>
        </p:spPr>
      </p:pic>
      <p:cxnSp>
        <p:nvCxnSpPr>
          <p:cNvPr id="69" name="Google Shape;69;p14"/>
          <p:cNvCxnSpPr/>
          <p:nvPr/>
        </p:nvCxnSpPr>
        <p:spPr>
          <a:xfrm flipH="1">
            <a:off x="2821575" y="1484275"/>
            <a:ext cx="14700" cy="3189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mt="17000"/>
          </a:blip>
          <a:stretch>
            <a:fillRect/>
          </a:stretch>
        </p:blipFill>
        <p:spPr>
          <a:xfrm>
            <a:off x="0" y="0"/>
            <a:ext cx="9080500" cy="5143500"/>
          </a:xfrm>
          <a:prstGeom prst="rect">
            <a:avLst/>
          </a:prstGeom>
          <a:noFill/>
          <a:ln>
            <a:noFill/>
          </a:ln>
        </p:spPr>
      </p:pic>
      <p:sp>
        <p:nvSpPr>
          <p:cNvPr id="75" name="Google Shape;75;p15"/>
          <p:cNvSpPr txBox="1"/>
          <p:nvPr>
            <p:ph type="ctrTitle"/>
          </p:nvPr>
        </p:nvSpPr>
        <p:spPr>
          <a:xfrm>
            <a:off x="311708" y="744575"/>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6AA84F"/>
                </a:solidFill>
                <a:latin typeface="Comic Sans MS"/>
                <a:ea typeface="Comic Sans MS"/>
                <a:cs typeface="Comic Sans MS"/>
                <a:sym typeface="Comic Sans MS"/>
              </a:rPr>
              <a:t>WEEK 1</a:t>
            </a:r>
            <a:endParaRPr b="1">
              <a:solidFill>
                <a:srgbClr val="6AA84F"/>
              </a:solidFill>
              <a:latin typeface="Comic Sans MS"/>
              <a:ea typeface="Comic Sans MS"/>
              <a:cs typeface="Comic Sans MS"/>
              <a:sym typeface="Comic Sans MS"/>
            </a:endParaRPr>
          </a:p>
        </p:txBody>
      </p:sp>
      <p:pic>
        <p:nvPicPr>
          <p:cNvPr id="76" name="Google Shape;76;p15"/>
          <p:cNvPicPr preferRelativeResize="0"/>
          <p:nvPr/>
        </p:nvPicPr>
        <p:blipFill>
          <a:blip r:embed="rId4">
            <a:alphaModFix/>
          </a:blip>
          <a:stretch>
            <a:fillRect/>
          </a:stretch>
        </p:blipFill>
        <p:spPr>
          <a:xfrm>
            <a:off x="7403550" y="309125"/>
            <a:ext cx="1428750" cy="1409700"/>
          </a:xfrm>
          <a:prstGeom prst="rect">
            <a:avLst/>
          </a:prstGeom>
          <a:noFill/>
          <a:ln>
            <a:noFill/>
          </a:ln>
          <a:effectLst>
            <a:outerShdw blurRad="57150" rotWithShape="0" algn="bl" dir="5400000" dist="19050">
              <a:srgbClr val="000000">
                <a:alpha val="50000"/>
              </a:srgbClr>
            </a:outerShdw>
          </a:effectLst>
        </p:spPr>
      </p:pic>
      <p:pic>
        <p:nvPicPr>
          <p:cNvPr id="77" name="Google Shape;77;p15"/>
          <p:cNvPicPr preferRelativeResize="0"/>
          <p:nvPr/>
        </p:nvPicPr>
        <p:blipFill rotWithShape="1">
          <a:blip r:embed="rId5">
            <a:alphaModFix/>
          </a:blip>
          <a:srcRect b="0" l="41214" r="0" t="0"/>
          <a:stretch/>
        </p:blipFill>
        <p:spPr>
          <a:xfrm>
            <a:off x="396800" y="3386975"/>
            <a:ext cx="1780625" cy="1514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ic Sans MS"/>
                <a:ea typeface="Comic Sans MS"/>
                <a:cs typeface="Comic Sans MS"/>
                <a:sym typeface="Comic Sans MS"/>
              </a:rPr>
              <a:t>Date: Friday 1st of December</a:t>
            </a:r>
            <a:endParaRPr sz="1800">
              <a:latin typeface="Comic Sans MS"/>
              <a:ea typeface="Comic Sans MS"/>
              <a:cs typeface="Comic Sans MS"/>
              <a:sym typeface="Comic Sans MS"/>
            </a:endParaRPr>
          </a:p>
        </p:txBody>
      </p:sp>
      <p:sp>
        <p:nvSpPr>
          <p:cNvPr id="83" name="Google Shape;83;p16"/>
          <p:cNvSpPr txBox="1"/>
          <p:nvPr>
            <p:ph idx="2" type="body"/>
          </p:nvPr>
        </p:nvSpPr>
        <p:spPr>
          <a:xfrm>
            <a:off x="4408725" y="1152475"/>
            <a:ext cx="4423500" cy="3636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a:solidFill>
                  <a:schemeClr val="dk1"/>
                </a:solidFill>
              </a:rPr>
              <a:t>IDEA: </a:t>
            </a:r>
            <a:r>
              <a:rPr lang="en">
                <a:solidFill>
                  <a:schemeClr val="dk1"/>
                </a:solidFill>
              </a:rPr>
              <a:t>HAPPY NEW MONTH</a:t>
            </a:r>
            <a:endParaRPr>
              <a:solidFill>
                <a:schemeClr val="dk1"/>
              </a:solidFill>
            </a:endParaRPr>
          </a:p>
          <a:p>
            <a:pPr indent="0" lvl="0" marL="0" rtl="0" algn="l">
              <a:lnSpc>
                <a:spcPct val="200000"/>
              </a:lnSpc>
              <a:spcBef>
                <a:spcPts val="1200"/>
              </a:spcBef>
              <a:spcAft>
                <a:spcPts val="0"/>
              </a:spcAft>
              <a:buNone/>
            </a:pPr>
            <a:r>
              <a:rPr b="1" lang="en">
                <a:solidFill>
                  <a:schemeClr val="dk1"/>
                </a:solidFill>
              </a:rPr>
              <a:t>COPY: </a:t>
            </a:r>
            <a:r>
              <a:rPr lang="en">
                <a:solidFill>
                  <a:schemeClr val="dk1"/>
                </a:solidFill>
              </a:rPr>
              <a:t>Cheers to a Squeaky-clean December</a:t>
            </a:r>
            <a:endParaRPr b="1">
              <a:solidFill>
                <a:schemeClr val="dk1"/>
              </a:solidFill>
            </a:endParaRPr>
          </a:p>
          <a:p>
            <a:pPr indent="0" lvl="0" marL="0" rtl="0" algn="l">
              <a:lnSpc>
                <a:spcPct val="100000"/>
              </a:lnSpc>
              <a:spcBef>
                <a:spcPts val="1200"/>
              </a:spcBef>
              <a:spcAft>
                <a:spcPts val="0"/>
              </a:spcAft>
              <a:buNone/>
            </a:pPr>
            <a:r>
              <a:rPr b="1" lang="en">
                <a:solidFill>
                  <a:schemeClr val="dk1"/>
                </a:solidFill>
              </a:rPr>
              <a:t>CAPTION: </a:t>
            </a:r>
            <a:r>
              <a:rPr lang="en">
                <a:solidFill>
                  <a:schemeClr val="dk1"/>
                </a:solidFill>
              </a:rPr>
              <a:t>Make your Detty December Squeaky- Clean with </a:t>
            </a:r>
            <a:r>
              <a:rPr b="1" lang="en">
                <a:solidFill>
                  <a:schemeClr val="dk1"/>
                </a:solidFill>
              </a:rPr>
              <a:t>VIVA DISHWASHING LIQUID</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lnSpc>
                <a:spcPct val="150000"/>
              </a:lnSpc>
              <a:spcBef>
                <a:spcPts val="1200"/>
              </a:spcBef>
              <a:spcAft>
                <a:spcPts val="1200"/>
              </a:spcAft>
              <a:buNone/>
            </a:pPr>
            <a:r>
              <a:rPr lang="en">
                <a:solidFill>
                  <a:schemeClr val="dk1"/>
                </a:solidFill>
              </a:rPr>
              <a:t>#SqueakycleanwithVIVA #EnjoyableChoreMoments #funwithchoresthischristmas #5XpowerwithVIVA #IlovemyVIVA #ChristmaswithVIVA</a:t>
            </a:r>
            <a:endParaRPr>
              <a:solidFill>
                <a:schemeClr val="dk1"/>
              </a:solidFill>
            </a:endParaRPr>
          </a:p>
        </p:txBody>
      </p:sp>
      <p:pic>
        <p:nvPicPr>
          <p:cNvPr id="84" name="Google Shape;84;p16"/>
          <p:cNvPicPr preferRelativeResize="0"/>
          <p:nvPr/>
        </p:nvPicPr>
        <p:blipFill>
          <a:blip r:embed="rId3">
            <a:alphaModFix amt="17000"/>
          </a:blip>
          <a:stretch>
            <a:fillRect/>
          </a:stretch>
        </p:blipFill>
        <p:spPr>
          <a:xfrm>
            <a:off x="311700" y="1017725"/>
            <a:ext cx="3999900" cy="3771600"/>
          </a:xfrm>
          <a:prstGeom prst="rect">
            <a:avLst/>
          </a:prstGeom>
          <a:noFill/>
          <a:ln>
            <a:noFill/>
          </a:ln>
        </p:spPr>
      </p:pic>
      <p:pic>
        <p:nvPicPr>
          <p:cNvPr id="85" name="Google Shape;85;p16"/>
          <p:cNvPicPr preferRelativeResize="0"/>
          <p:nvPr/>
        </p:nvPicPr>
        <p:blipFill rotWithShape="1">
          <a:blip r:embed="rId4">
            <a:alphaModFix/>
          </a:blip>
          <a:srcRect b="0" l="45578" r="0" t="0"/>
          <a:stretch/>
        </p:blipFill>
        <p:spPr>
          <a:xfrm>
            <a:off x="455575" y="2884100"/>
            <a:ext cx="1939825" cy="1782225"/>
          </a:xfrm>
          <a:prstGeom prst="rect">
            <a:avLst/>
          </a:prstGeom>
          <a:noFill/>
          <a:ln>
            <a:noFill/>
          </a:ln>
        </p:spPr>
      </p:pic>
      <p:pic>
        <p:nvPicPr>
          <p:cNvPr id="86" name="Google Shape;86;p16"/>
          <p:cNvPicPr preferRelativeResize="0"/>
          <p:nvPr/>
        </p:nvPicPr>
        <p:blipFill>
          <a:blip r:embed="rId5">
            <a:alphaModFix/>
          </a:blip>
          <a:stretch>
            <a:fillRect/>
          </a:stretch>
        </p:blipFill>
        <p:spPr>
          <a:xfrm>
            <a:off x="7487475" y="445025"/>
            <a:ext cx="1428750" cy="140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mt="17000"/>
          </a:blip>
          <a:stretch>
            <a:fillRect/>
          </a:stretch>
        </p:blipFill>
        <p:spPr>
          <a:xfrm>
            <a:off x="0" y="0"/>
            <a:ext cx="9080500" cy="5143500"/>
          </a:xfrm>
          <a:prstGeom prst="rect">
            <a:avLst/>
          </a:prstGeom>
          <a:noFill/>
          <a:ln>
            <a:noFill/>
          </a:ln>
        </p:spPr>
      </p:pic>
      <p:sp>
        <p:nvSpPr>
          <p:cNvPr id="92" name="Google Shape;92;p17"/>
          <p:cNvSpPr txBox="1"/>
          <p:nvPr>
            <p:ph type="ctrTitle"/>
          </p:nvPr>
        </p:nvSpPr>
        <p:spPr>
          <a:xfrm>
            <a:off x="311708" y="744575"/>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6AA84F"/>
                </a:solidFill>
                <a:latin typeface="Comic Sans MS"/>
                <a:ea typeface="Comic Sans MS"/>
                <a:cs typeface="Comic Sans MS"/>
                <a:sym typeface="Comic Sans MS"/>
              </a:rPr>
              <a:t>WEEK 2</a:t>
            </a:r>
            <a:endParaRPr b="1">
              <a:solidFill>
                <a:srgbClr val="6AA84F"/>
              </a:solidFill>
              <a:latin typeface="Comic Sans MS"/>
              <a:ea typeface="Comic Sans MS"/>
              <a:cs typeface="Comic Sans MS"/>
              <a:sym typeface="Comic Sans MS"/>
            </a:endParaRPr>
          </a:p>
        </p:txBody>
      </p:sp>
      <p:pic>
        <p:nvPicPr>
          <p:cNvPr id="93" name="Google Shape;93;p17"/>
          <p:cNvPicPr preferRelativeResize="0"/>
          <p:nvPr/>
        </p:nvPicPr>
        <p:blipFill>
          <a:blip r:embed="rId4">
            <a:alphaModFix/>
          </a:blip>
          <a:stretch>
            <a:fillRect/>
          </a:stretch>
        </p:blipFill>
        <p:spPr>
          <a:xfrm>
            <a:off x="7403550" y="353225"/>
            <a:ext cx="1428750" cy="1409700"/>
          </a:xfrm>
          <a:prstGeom prst="rect">
            <a:avLst/>
          </a:prstGeom>
          <a:noFill/>
          <a:ln>
            <a:noFill/>
          </a:ln>
          <a:effectLst>
            <a:outerShdw blurRad="57150" rotWithShape="0" algn="bl" dir="5400000" dist="19050">
              <a:srgbClr val="000000">
                <a:alpha val="50000"/>
              </a:srgbClr>
            </a:outerShdw>
          </a:effectLst>
        </p:spPr>
      </p:pic>
      <p:pic>
        <p:nvPicPr>
          <p:cNvPr id="94" name="Google Shape;94;p17"/>
          <p:cNvPicPr preferRelativeResize="0"/>
          <p:nvPr/>
        </p:nvPicPr>
        <p:blipFill rotWithShape="1">
          <a:blip r:embed="rId5">
            <a:alphaModFix/>
          </a:blip>
          <a:srcRect b="0" l="41214" r="0" t="0"/>
          <a:stretch/>
        </p:blipFill>
        <p:spPr>
          <a:xfrm>
            <a:off x="396800" y="3386975"/>
            <a:ext cx="1780625" cy="1514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ic Sans MS"/>
                <a:ea typeface="Comic Sans MS"/>
                <a:cs typeface="Comic Sans MS"/>
                <a:sym typeface="Comic Sans MS"/>
              </a:rPr>
              <a:t>Date: Wednesday 5th of December</a:t>
            </a:r>
            <a:endParaRPr sz="1800">
              <a:latin typeface="Comic Sans MS"/>
              <a:ea typeface="Comic Sans MS"/>
              <a:cs typeface="Comic Sans MS"/>
              <a:sym typeface="Comic Sans MS"/>
            </a:endParaRPr>
          </a:p>
        </p:txBody>
      </p:sp>
      <p:sp>
        <p:nvSpPr>
          <p:cNvPr id="100" name="Google Shape;100;p18"/>
          <p:cNvSpPr txBox="1"/>
          <p:nvPr>
            <p:ph idx="2" type="body"/>
          </p:nvPr>
        </p:nvSpPr>
        <p:spPr>
          <a:xfrm>
            <a:off x="4408725" y="1152475"/>
            <a:ext cx="4423500" cy="3636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a:solidFill>
                  <a:schemeClr val="dk1"/>
                </a:solidFill>
              </a:rPr>
              <a:t>IDEA: </a:t>
            </a:r>
            <a:r>
              <a:rPr lang="en">
                <a:solidFill>
                  <a:schemeClr val="dk1"/>
                </a:solidFill>
              </a:rPr>
              <a:t>Discussing VIVA</a:t>
            </a:r>
            <a:endParaRPr>
              <a:solidFill>
                <a:schemeClr val="dk1"/>
              </a:solidFill>
            </a:endParaRPr>
          </a:p>
          <a:p>
            <a:pPr indent="0" lvl="0" marL="0" rtl="0" algn="l">
              <a:lnSpc>
                <a:spcPct val="200000"/>
              </a:lnSpc>
              <a:spcBef>
                <a:spcPts val="1200"/>
              </a:spcBef>
              <a:spcAft>
                <a:spcPts val="0"/>
              </a:spcAft>
              <a:buNone/>
            </a:pPr>
            <a:r>
              <a:rPr b="1" lang="en">
                <a:solidFill>
                  <a:schemeClr val="dk1"/>
                </a:solidFill>
              </a:rPr>
              <a:t>COPY: </a:t>
            </a:r>
            <a:r>
              <a:rPr lang="en">
                <a:solidFill>
                  <a:schemeClr val="dk1"/>
                </a:solidFill>
              </a:rPr>
              <a:t>Five Fun Fact about VIVA</a:t>
            </a:r>
            <a:endParaRPr b="1">
              <a:solidFill>
                <a:schemeClr val="dk1"/>
              </a:solidFill>
            </a:endParaRPr>
          </a:p>
          <a:p>
            <a:pPr indent="0" lvl="0" marL="0" rtl="0" algn="l">
              <a:lnSpc>
                <a:spcPct val="100000"/>
              </a:lnSpc>
              <a:spcBef>
                <a:spcPts val="1200"/>
              </a:spcBef>
              <a:spcAft>
                <a:spcPts val="0"/>
              </a:spcAft>
              <a:buNone/>
            </a:pPr>
            <a:r>
              <a:rPr b="1" lang="en">
                <a:solidFill>
                  <a:schemeClr val="dk1"/>
                </a:solidFill>
              </a:rPr>
              <a:t>CAPTION: </a:t>
            </a:r>
            <a:r>
              <a:rPr lang="en">
                <a:solidFill>
                  <a:schemeClr val="dk1"/>
                </a:solidFill>
              </a:rPr>
              <a:t>Five Fun Facts You didn't know about your Favorite brand VIVA</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lnSpc>
                <a:spcPct val="150000"/>
              </a:lnSpc>
              <a:spcBef>
                <a:spcPts val="1200"/>
              </a:spcBef>
              <a:spcAft>
                <a:spcPts val="1200"/>
              </a:spcAft>
              <a:buNone/>
            </a:pPr>
            <a:r>
              <a:rPr lang="en">
                <a:solidFill>
                  <a:schemeClr val="dk1"/>
                </a:solidFill>
              </a:rPr>
              <a:t>#funwithchoresthischristmas #5XpowerwithVIVA #IlovemyVIVA #ChristmaswithVIVA</a:t>
            </a:r>
            <a:endParaRPr>
              <a:solidFill>
                <a:schemeClr val="dk1"/>
              </a:solidFill>
            </a:endParaRPr>
          </a:p>
        </p:txBody>
      </p:sp>
      <p:pic>
        <p:nvPicPr>
          <p:cNvPr id="101" name="Google Shape;101;p18"/>
          <p:cNvPicPr preferRelativeResize="0"/>
          <p:nvPr/>
        </p:nvPicPr>
        <p:blipFill>
          <a:blip r:embed="rId3">
            <a:alphaModFix amt="14000"/>
          </a:blip>
          <a:stretch>
            <a:fillRect/>
          </a:stretch>
        </p:blipFill>
        <p:spPr>
          <a:xfrm>
            <a:off x="311700" y="1017725"/>
            <a:ext cx="3999900" cy="3771600"/>
          </a:xfrm>
          <a:prstGeom prst="rect">
            <a:avLst/>
          </a:prstGeom>
          <a:noFill/>
          <a:ln>
            <a:noFill/>
          </a:ln>
        </p:spPr>
      </p:pic>
      <p:pic>
        <p:nvPicPr>
          <p:cNvPr id="102" name="Google Shape;102;p18"/>
          <p:cNvPicPr preferRelativeResize="0"/>
          <p:nvPr/>
        </p:nvPicPr>
        <p:blipFill rotWithShape="1">
          <a:blip r:embed="rId4">
            <a:alphaModFix/>
          </a:blip>
          <a:srcRect b="0" l="47036" r="0" t="0"/>
          <a:stretch/>
        </p:blipFill>
        <p:spPr>
          <a:xfrm>
            <a:off x="587850" y="2571750"/>
            <a:ext cx="2125316" cy="2006375"/>
          </a:xfrm>
          <a:prstGeom prst="rect">
            <a:avLst/>
          </a:prstGeom>
          <a:noFill/>
          <a:ln>
            <a:noFill/>
          </a:ln>
        </p:spPr>
      </p:pic>
      <p:pic>
        <p:nvPicPr>
          <p:cNvPr id="103" name="Google Shape;103;p18"/>
          <p:cNvPicPr preferRelativeResize="0"/>
          <p:nvPr/>
        </p:nvPicPr>
        <p:blipFill>
          <a:blip r:embed="rId5">
            <a:alphaModFix/>
          </a:blip>
          <a:stretch>
            <a:fillRect/>
          </a:stretch>
        </p:blipFill>
        <p:spPr>
          <a:xfrm>
            <a:off x="7531550" y="445025"/>
            <a:ext cx="1428750" cy="140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mt="17000"/>
          </a:blip>
          <a:stretch>
            <a:fillRect/>
          </a:stretch>
        </p:blipFill>
        <p:spPr>
          <a:xfrm>
            <a:off x="0" y="0"/>
            <a:ext cx="9080500" cy="5143500"/>
          </a:xfrm>
          <a:prstGeom prst="rect">
            <a:avLst/>
          </a:prstGeom>
          <a:noFill/>
          <a:ln>
            <a:noFill/>
          </a:ln>
        </p:spPr>
      </p:pic>
      <p:sp>
        <p:nvSpPr>
          <p:cNvPr id="109" name="Google Shape;109;p19"/>
          <p:cNvSpPr txBox="1"/>
          <p:nvPr>
            <p:ph type="ctrTitle"/>
          </p:nvPr>
        </p:nvSpPr>
        <p:spPr>
          <a:xfrm>
            <a:off x="311708" y="744575"/>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6AA84F"/>
                </a:solidFill>
                <a:latin typeface="Comic Sans MS"/>
                <a:ea typeface="Comic Sans MS"/>
                <a:cs typeface="Comic Sans MS"/>
                <a:sym typeface="Comic Sans MS"/>
              </a:rPr>
              <a:t>WEEK 3</a:t>
            </a:r>
            <a:endParaRPr b="1">
              <a:solidFill>
                <a:srgbClr val="6AA84F"/>
              </a:solidFill>
              <a:latin typeface="Comic Sans MS"/>
              <a:ea typeface="Comic Sans MS"/>
              <a:cs typeface="Comic Sans MS"/>
              <a:sym typeface="Comic Sans MS"/>
            </a:endParaRPr>
          </a:p>
        </p:txBody>
      </p:sp>
      <p:pic>
        <p:nvPicPr>
          <p:cNvPr id="110" name="Google Shape;110;p19"/>
          <p:cNvPicPr preferRelativeResize="0"/>
          <p:nvPr/>
        </p:nvPicPr>
        <p:blipFill>
          <a:blip r:embed="rId4">
            <a:alphaModFix/>
          </a:blip>
          <a:stretch>
            <a:fillRect/>
          </a:stretch>
        </p:blipFill>
        <p:spPr>
          <a:xfrm>
            <a:off x="7403550" y="367925"/>
            <a:ext cx="1428750" cy="1409700"/>
          </a:xfrm>
          <a:prstGeom prst="rect">
            <a:avLst/>
          </a:prstGeom>
          <a:noFill/>
          <a:ln>
            <a:noFill/>
          </a:ln>
          <a:effectLst>
            <a:outerShdw blurRad="57150" rotWithShape="0" algn="bl" dir="5400000" dist="19050">
              <a:srgbClr val="000000">
                <a:alpha val="50000"/>
              </a:srgbClr>
            </a:outerShdw>
          </a:effectLst>
        </p:spPr>
      </p:pic>
      <p:pic>
        <p:nvPicPr>
          <p:cNvPr id="111" name="Google Shape;111;p19"/>
          <p:cNvPicPr preferRelativeResize="0"/>
          <p:nvPr/>
        </p:nvPicPr>
        <p:blipFill rotWithShape="1">
          <a:blip r:embed="rId5">
            <a:alphaModFix/>
          </a:blip>
          <a:srcRect b="0" l="41214" r="0" t="0"/>
          <a:stretch/>
        </p:blipFill>
        <p:spPr>
          <a:xfrm>
            <a:off x="396800" y="3386975"/>
            <a:ext cx="1780625" cy="1514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ic Sans MS"/>
                <a:ea typeface="Comic Sans MS"/>
                <a:cs typeface="Comic Sans MS"/>
                <a:sym typeface="Comic Sans MS"/>
              </a:rPr>
              <a:t>Date: Sunday 10th of December</a:t>
            </a:r>
            <a:endParaRPr sz="1800">
              <a:latin typeface="Comic Sans MS"/>
              <a:ea typeface="Comic Sans MS"/>
              <a:cs typeface="Comic Sans MS"/>
              <a:sym typeface="Comic Sans MS"/>
            </a:endParaRPr>
          </a:p>
        </p:txBody>
      </p:sp>
      <p:sp>
        <p:nvSpPr>
          <p:cNvPr id="117" name="Google Shape;117;p20"/>
          <p:cNvSpPr txBox="1"/>
          <p:nvPr>
            <p:ph idx="2" type="body"/>
          </p:nvPr>
        </p:nvSpPr>
        <p:spPr>
          <a:xfrm>
            <a:off x="4408725" y="1152475"/>
            <a:ext cx="4423500" cy="36369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b="1" lang="en">
                <a:solidFill>
                  <a:schemeClr val="dk1"/>
                </a:solidFill>
              </a:rPr>
              <a:t>IDEA: </a:t>
            </a:r>
            <a:r>
              <a:rPr lang="en">
                <a:solidFill>
                  <a:schemeClr val="dk1"/>
                </a:solidFill>
              </a:rPr>
              <a:t>Discussing the Brand</a:t>
            </a:r>
            <a:endParaRPr>
              <a:solidFill>
                <a:schemeClr val="dk1"/>
              </a:solidFill>
            </a:endParaRPr>
          </a:p>
          <a:p>
            <a:pPr indent="0" lvl="0" marL="0" rtl="0" algn="l">
              <a:lnSpc>
                <a:spcPct val="200000"/>
              </a:lnSpc>
              <a:spcBef>
                <a:spcPts val="1200"/>
              </a:spcBef>
              <a:spcAft>
                <a:spcPts val="0"/>
              </a:spcAft>
              <a:buNone/>
            </a:pPr>
            <a:r>
              <a:rPr b="1" lang="en">
                <a:solidFill>
                  <a:schemeClr val="dk1"/>
                </a:solidFill>
              </a:rPr>
              <a:t>COPY: </a:t>
            </a:r>
            <a:r>
              <a:rPr lang="en">
                <a:solidFill>
                  <a:schemeClr val="dk1"/>
                </a:solidFill>
              </a:rPr>
              <a:t>Rep your Favorite Variant</a:t>
            </a:r>
            <a:endParaRPr b="1">
              <a:solidFill>
                <a:schemeClr val="dk1"/>
              </a:solidFill>
            </a:endParaRPr>
          </a:p>
          <a:p>
            <a:pPr indent="0" lvl="0" marL="0" rtl="0" algn="l">
              <a:lnSpc>
                <a:spcPct val="100000"/>
              </a:lnSpc>
              <a:spcBef>
                <a:spcPts val="1200"/>
              </a:spcBef>
              <a:spcAft>
                <a:spcPts val="0"/>
              </a:spcAft>
              <a:buNone/>
            </a:pPr>
            <a:r>
              <a:rPr b="1" lang="en">
                <a:solidFill>
                  <a:schemeClr val="dk1"/>
                </a:solidFill>
              </a:rPr>
              <a:t>CAPTION: </a:t>
            </a:r>
            <a:r>
              <a:rPr lang="en">
                <a:solidFill>
                  <a:schemeClr val="dk1"/>
                </a:solidFill>
              </a:rPr>
              <a:t>Hello Vivans, Share you preferred dishwashing liquid variant with us and why in the comment section!</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#TeamZestylemon </a:t>
            </a:r>
            <a:endParaRPr>
              <a:solidFill>
                <a:schemeClr val="dk1"/>
              </a:solidFill>
            </a:endParaRPr>
          </a:p>
          <a:p>
            <a:pPr indent="0" lvl="0" marL="0" rtl="0" algn="l">
              <a:lnSpc>
                <a:spcPct val="115000"/>
              </a:lnSpc>
              <a:spcBef>
                <a:spcPts val="0"/>
              </a:spcBef>
              <a:spcAft>
                <a:spcPts val="0"/>
              </a:spcAft>
              <a:buNone/>
            </a:pPr>
            <a:r>
              <a:rPr lang="en">
                <a:solidFill>
                  <a:schemeClr val="dk1"/>
                </a:solidFill>
              </a:rPr>
              <a:t>#TeamOriginal </a:t>
            </a:r>
            <a:endParaRPr>
              <a:solidFill>
                <a:schemeClr val="dk1"/>
              </a:solidFill>
            </a:endParaRPr>
          </a:p>
          <a:p>
            <a:pPr indent="0" lvl="0" marL="0" rtl="0" algn="l">
              <a:lnSpc>
                <a:spcPct val="115000"/>
              </a:lnSpc>
              <a:spcBef>
                <a:spcPts val="0"/>
              </a:spcBef>
              <a:spcAft>
                <a:spcPts val="0"/>
              </a:spcAft>
              <a:buNone/>
            </a:pPr>
            <a:r>
              <a:rPr lang="en">
                <a:solidFill>
                  <a:schemeClr val="dk1"/>
                </a:solidFill>
              </a:rPr>
              <a:t>#TeamSeabreeze </a:t>
            </a:r>
            <a:endParaRPr>
              <a:solidFill>
                <a:schemeClr val="dk1"/>
              </a:solidFill>
            </a:endParaRPr>
          </a:p>
          <a:p>
            <a:pPr indent="0" lvl="0" marL="0" rtl="0" algn="l">
              <a:lnSpc>
                <a:spcPct val="115000"/>
              </a:lnSpc>
              <a:spcBef>
                <a:spcPts val="0"/>
              </a:spcBef>
              <a:spcAft>
                <a:spcPts val="0"/>
              </a:spcAft>
              <a:buNone/>
            </a:pPr>
            <a:r>
              <a:rPr lang="en">
                <a:solidFill>
                  <a:schemeClr val="dk1"/>
                </a:solidFill>
              </a:rPr>
              <a:t>#TeamAnti-bacterial </a:t>
            </a:r>
            <a:endParaRPr>
              <a:solidFill>
                <a:schemeClr val="dk1"/>
              </a:solidFill>
            </a:endParaRPr>
          </a:p>
          <a:p>
            <a:pPr indent="0" lvl="0" marL="0" rtl="0" algn="l">
              <a:lnSpc>
                <a:spcPct val="115000"/>
              </a:lnSpc>
              <a:spcBef>
                <a:spcPts val="0"/>
              </a:spcBef>
              <a:spcAft>
                <a:spcPts val="0"/>
              </a:spcAft>
              <a:buNone/>
            </a:pPr>
            <a:r>
              <a:rPr lang="en">
                <a:solidFill>
                  <a:schemeClr val="dk1"/>
                </a:solidFill>
              </a:rPr>
              <a:t>#FunWithChoresThisChristmas #5XpowerwithVIVA </a:t>
            </a:r>
            <a:endParaRPr>
              <a:solidFill>
                <a:schemeClr val="dk1"/>
              </a:solidFill>
            </a:endParaRPr>
          </a:p>
        </p:txBody>
      </p:sp>
      <p:pic>
        <p:nvPicPr>
          <p:cNvPr id="118" name="Google Shape;118;p20"/>
          <p:cNvPicPr preferRelativeResize="0"/>
          <p:nvPr/>
        </p:nvPicPr>
        <p:blipFill>
          <a:blip r:embed="rId3">
            <a:alphaModFix amt="14000"/>
          </a:blip>
          <a:stretch>
            <a:fillRect/>
          </a:stretch>
        </p:blipFill>
        <p:spPr>
          <a:xfrm>
            <a:off x="311700" y="1017725"/>
            <a:ext cx="3999900" cy="3771600"/>
          </a:xfrm>
          <a:prstGeom prst="rect">
            <a:avLst/>
          </a:prstGeom>
          <a:noFill/>
          <a:ln>
            <a:noFill/>
          </a:ln>
        </p:spPr>
      </p:pic>
      <p:pic>
        <p:nvPicPr>
          <p:cNvPr id="119" name="Google Shape;119;p20"/>
          <p:cNvPicPr preferRelativeResize="0"/>
          <p:nvPr/>
        </p:nvPicPr>
        <p:blipFill rotWithShape="1">
          <a:blip r:embed="rId4">
            <a:alphaModFix/>
          </a:blip>
          <a:srcRect b="0" l="47036" r="0" t="0"/>
          <a:stretch/>
        </p:blipFill>
        <p:spPr>
          <a:xfrm>
            <a:off x="587850" y="2571750"/>
            <a:ext cx="2125316" cy="2006375"/>
          </a:xfrm>
          <a:prstGeom prst="rect">
            <a:avLst/>
          </a:prstGeom>
          <a:noFill/>
          <a:ln>
            <a:noFill/>
          </a:ln>
        </p:spPr>
      </p:pic>
      <p:pic>
        <p:nvPicPr>
          <p:cNvPr id="120" name="Google Shape;120;p20"/>
          <p:cNvPicPr preferRelativeResize="0"/>
          <p:nvPr/>
        </p:nvPicPr>
        <p:blipFill>
          <a:blip r:embed="rId5">
            <a:alphaModFix/>
          </a:blip>
          <a:stretch>
            <a:fillRect/>
          </a:stretch>
        </p:blipFill>
        <p:spPr>
          <a:xfrm>
            <a:off x="7531550" y="445025"/>
            <a:ext cx="1428750" cy="14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ic Sans MS"/>
                <a:ea typeface="Comic Sans MS"/>
                <a:cs typeface="Comic Sans MS"/>
                <a:sym typeface="Comic Sans MS"/>
              </a:rPr>
              <a:t>Date</a:t>
            </a:r>
            <a:r>
              <a:rPr lang="en" sz="1800">
                <a:latin typeface="Comic Sans MS"/>
                <a:ea typeface="Comic Sans MS"/>
                <a:cs typeface="Comic Sans MS"/>
                <a:sym typeface="Comic Sans MS"/>
              </a:rPr>
              <a:t>: Friday </a:t>
            </a:r>
            <a:r>
              <a:rPr lang="en" sz="1800">
                <a:latin typeface="Comic Sans MS"/>
                <a:ea typeface="Comic Sans MS"/>
                <a:cs typeface="Comic Sans MS"/>
                <a:sym typeface="Comic Sans MS"/>
              </a:rPr>
              <a:t>15th of December</a:t>
            </a:r>
            <a:endParaRPr sz="1800">
              <a:latin typeface="Comic Sans MS"/>
              <a:ea typeface="Comic Sans MS"/>
              <a:cs typeface="Comic Sans MS"/>
              <a:sym typeface="Comic Sans MS"/>
            </a:endParaRPr>
          </a:p>
        </p:txBody>
      </p:sp>
      <p:sp>
        <p:nvSpPr>
          <p:cNvPr id="126" name="Google Shape;126;p21"/>
          <p:cNvSpPr txBox="1"/>
          <p:nvPr>
            <p:ph idx="2" type="body"/>
          </p:nvPr>
        </p:nvSpPr>
        <p:spPr>
          <a:xfrm>
            <a:off x="4408725" y="1152475"/>
            <a:ext cx="4423500" cy="3636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a:solidFill>
                  <a:schemeClr val="dk1"/>
                </a:solidFill>
              </a:rPr>
              <a:t>IDEA: </a:t>
            </a:r>
            <a:r>
              <a:rPr lang="en">
                <a:solidFill>
                  <a:schemeClr val="dk1"/>
                </a:solidFill>
              </a:rPr>
              <a:t>Celebrating Mothers</a:t>
            </a:r>
            <a:endParaRPr>
              <a:solidFill>
                <a:schemeClr val="dk1"/>
              </a:solidFill>
            </a:endParaRPr>
          </a:p>
          <a:p>
            <a:pPr indent="0" lvl="0" marL="0" rtl="0" algn="l">
              <a:lnSpc>
                <a:spcPct val="200000"/>
              </a:lnSpc>
              <a:spcBef>
                <a:spcPts val="1200"/>
              </a:spcBef>
              <a:spcAft>
                <a:spcPts val="0"/>
              </a:spcAft>
              <a:buNone/>
            </a:pPr>
            <a:r>
              <a:rPr b="1" lang="en">
                <a:solidFill>
                  <a:schemeClr val="dk1"/>
                </a:solidFill>
              </a:rPr>
              <a:t>COPY: </a:t>
            </a:r>
            <a:r>
              <a:rPr lang="en">
                <a:solidFill>
                  <a:schemeClr val="dk1"/>
                </a:solidFill>
              </a:rPr>
              <a:t>Super Moms Loves VIVA</a:t>
            </a:r>
            <a:endParaRPr b="1">
              <a:solidFill>
                <a:schemeClr val="dk1"/>
              </a:solidFill>
            </a:endParaRPr>
          </a:p>
          <a:p>
            <a:pPr indent="0" lvl="0" marL="0" rtl="0" algn="l">
              <a:lnSpc>
                <a:spcPct val="100000"/>
              </a:lnSpc>
              <a:spcBef>
                <a:spcPts val="1200"/>
              </a:spcBef>
              <a:spcAft>
                <a:spcPts val="0"/>
              </a:spcAft>
              <a:buNone/>
            </a:pPr>
            <a:r>
              <a:rPr b="1" lang="en">
                <a:solidFill>
                  <a:schemeClr val="dk1"/>
                </a:solidFill>
              </a:rPr>
              <a:t>CAPTION: </a:t>
            </a:r>
            <a:r>
              <a:rPr lang="en">
                <a:solidFill>
                  <a:schemeClr val="dk1"/>
                </a:solidFill>
              </a:rPr>
              <a:t>This Christmas, we raise a toast to the unsung heroes in our lives- mothers, Your Love, warmth, and magic make the season truly special</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#ChristmasCheers </a:t>
            </a:r>
            <a:endParaRPr>
              <a:solidFill>
                <a:schemeClr val="dk1"/>
              </a:solidFill>
            </a:endParaRPr>
          </a:p>
          <a:p>
            <a:pPr indent="0" lvl="0" marL="0" rtl="0" algn="l">
              <a:lnSpc>
                <a:spcPct val="115000"/>
              </a:lnSpc>
              <a:spcBef>
                <a:spcPts val="0"/>
              </a:spcBef>
              <a:spcAft>
                <a:spcPts val="0"/>
              </a:spcAft>
              <a:buNone/>
            </a:pPr>
            <a:r>
              <a:rPr lang="en">
                <a:solidFill>
                  <a:schemeClr val="dk1"/>
                </a:solidFill>
              </a:rPr>
              <a:t>#MomMagicWithViva </a:t>
            </a:r>
            <a:endParaRPr>
              <a:solidFill>
                <a:schemeClr val="dk1"/>
              </a:solidFill>
            </a:endParaRPr>
          </a:p>
          <a:p>
            <a:pPr indent="0" lvl="0" marL="0" rtl="0" algn="l">
              <a:lnSpc>
                <a:spcPct val="115000"/>
              </a:lnSpc>
              <a:spcBef>
                <a:spcPts val="0"/>
              </a:spcBef>
              <a:spcAft>
                <a:spcPts val="0"/>
              </a:spcAft>
              <a:buNone/>
            </a:pPr>
            <a:r>
              <a:rPr lang="en">
                <a:solidFill>
                  <a:schemeClr val="dk1"/>
                </a:solidFill>
              </a:rPr>
              <a:t>#FunWithChoresThisChristmas #5XpowerwithVIVA </a:t>
            </a:r>
            <a:endParaRPr>
              <a:solidFill>
                <a:schemeClr val="dk1"/>
              </a:solidFill>
            </a:endParaRPr>
          </a:p>
        </p:txBody>
      </p:sp>
      <p:pic>
        <p:nvPicPr>
          <p:cNvPr id="127" name="Google Shape;127;p21"/>
          <p:cNvPicPr preferRelativeResize="0"/>
          <p:nvPr/>
        </p:nvPicPr>
        <p:blipFill>
          <a:blip r:embed="rId3">
            <a:alphaModFix amt="14000"/>
          </a:blip>
          <a:stretch>
            <a:fillRect/>
          </a:stretch>
        </p:blipFill>
        <p:spPr>
          <a:xfrm>
            <a:off x="311700" y="1017725"/>
            <a:ext cx="3999900" cy="3771600"/>
          </a:xfrm>
          <a:prstGeom prst="rect">
            <a:avLst/>
          </a:prstGeom>
          <a:noFill/>
          <a:ln>
            <a:noFill/>
          </a:ln>
        </p:spPr>
      </p:pic>
      <p:pic>
        <p:nvPicPr>
          <p:cNvPr id="128" name="Google Shape;128;p21"/>
          <p:cNvPicPr preferRelativeResize="0"/>
          <p:nvPr/>
        </p:nvPicPr>
        <p:blipFill rotWithShape="1">
          <a:blip r:embed="rId4">
            <a:alphaModFix/>
          </a:blip>
          <a:srcRect b="0" l="47036" r="0" t="0"/>
          <a:stretch/>
        </p:blipFill>
        <p:spPr>
          <a:xfrm>
            <a:off x="587850" y="2571750"/>
            <a:ext cx="2125316" cy="2006375"/>
          </a:xfrm>
          <a:prstGeom prst="rect">
            <a:avLst/>
          </a:prstGeom>
          <a:noFill/>
          <a:ln>
            <a:noFill/>
          </a:ln>
        </p:spPr>
      </p:pic>
      <p:pic>
        <p:nvPicPr>
          <p:cNvPr id="129" name="Google Shape;129;p21"/>
          <p:cNvPicPr preferRelativeResize="0"/>
          <p:nvPr/>
        </p:nvPicPr>
        <p:blipFill>
          <a:blip r:embed="rId5">
            <a:alphaModFix/>
          </a:blip>
          <a:stretch>
            <a:fillRect/>
          </a:stretch>
        </p:blipFill>
        <p:spPr>
          <a:xfrm>
            <a:off x="7531550" y="445025"/>
            <a:ext cx="1428750" cy="140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