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EE20-8BED-4665-BF95-FEA0118819F2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3542-DE22-4BC3-9263-AE3F590B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0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EE20-8BED-4665-BF95-FEA0118819F2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3542-DE22-4BC3-9263-AE3F590B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0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EE20-8BED-4665-BF95-FEA0118819F2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3542-DE22-4BC3-9263-AE3F590B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98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EE20-8BED-4665-BF95-FEA0118819F2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3542-DE22-4BC3-9263-AE3F590B00B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845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EE20-8BED-4665-BF95-FEA0118819F2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3542-DE22-4BC3-9263-AE3F590B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29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EE20-8BED-4665-BF95-FEA0118819F2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3542-DE22-4BC3-9263-AE3F590B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48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EE20-8BED-4665-BF95-FEA0118819F2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3542-DE22-4BC3-9263-AE3F590B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5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EE20-8BED-4665-BF95-FEA0118819F2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3542-DE22-4BC3-9263-AE3F590B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97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EE20-8BED-4665-BF95-FEA0118819F2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3542-DE22-4BC3-9263-AE3F590B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4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EE20-8BED-4665-BF95-FEA0118819F2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3542-DE22-4BC3-9263-AE3F590B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9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EE20-8BED-4665-BF95-FEA0118819F2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3542-DE22-4BC3-9263-AE3F590B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1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EE20-8BED-4665-BF95-FEA0118819F2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3542-DE22-4BC3-9263-AE3F590B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3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EE20-8BED-4665-BF95-FEA0118819F2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3542-DE22-4BC3-9263-AE3F590B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9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EE20-8BED-4665-BF95-FEA0118819F2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3542-DE22-4BC3-9263-AE3F590B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6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EE20-8BED-4665-BF95-FEA0118819F2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3542-DE22-4BC3-9263-AE3F590B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1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EE20-8BED-4665-BF95-FEA0118819F2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3542-DE22-4BC3-9263-AE3F590B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3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EE20-8BED-4665-BF95-FEA0118819F2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3542-DE22-4BC3-9263-AE3F590B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4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F64EE20-8BED-4665-BF95-FEA0118819F2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A483542-DE22-4BC3-9263-AE3F590B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83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3B4C-0505-4E79-B761-72AD29F74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43770"/>
            <a:ext cx="8689976" cy="2663688"/>
          </a:xfrm>
        </p:spPr>
        <p:txBody>
          <a:bodyPr>
            <a:noAutofit/>
          </a:bodyPr>
          <a:lstStyle/>
          <a:p>
            <a:r>
              <a:rPr lang="en-US" sz="96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lgerian" panose="04020705040A02060702" pitchFamily="82" charset="0"/>
              </a:rPr>
              <a:t>BLINKIT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F16BF-C982-4660-ABFA-C9B8ABDC8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4379" y="6512118"/>
            <a:ext cx="8689976" cy="285499"/>
          </a:xfrm>
        </p:spPr>
        <p:txBody>
          <a:bodyPr>
            <a:normAutofit fontScale="77500" lnSpcReduction="20000"/>
          </a:bodyPr>
          <a:lstStyle/>
          <a:p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QUANSAH ABAIDOO MESHACH</a:t>
            </a:r>
          </a:p>
        </p:txBody>
      </p:sp>
    </p:spTree>
    <p:extLst>
      <p:ext uri="{BB962C8B-B14F-4D97-AF65-F5344CB8AC3E}">
        <p14:creationId xmlns:p14="http://schemas.microsoft.com/office/powerpoint/2010/main" val="1945333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A67F-745D-45B1-BAB6-E7E6B2A84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6" y="762000"/>
            <a:ext cx="5934969" cy="1367624"/>
          </a:xfrm>
        </p:spPr>
        <p:txBody>
          <a:bodyPr>
            <a:normAutofit fontScale="90000"/>
          </a:bodyPr>
          <a:lstStyle/>
          <a:p>
            <a:r>
              <a:rPr lang="en-US" sz="40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TOTAL SALES BY OUTLET ESTABLISHMENT YEAR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91D5930-ECD3-4CB9-93B2-A0CE0360911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62000"/>
            <a:ext cx="6096000" cy="502920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486CD-5129-4965-8DB4-49DA09A74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129624"/>
            <a:ext cx="6048985" cy="3661577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line chart clearly shows how sales increase significantly from the 2017-2018.</a:t>
            </a:r>
          </a:p>
        </p:txBody>
      </p:sp>
    </p:spTree>
    <p:extLst>
      <p:ext uri="{BB962C8B-B14F-4D97-AF65-F5344CB8AC3E}">
        <p14:creationId xmlns:p14="http://schemas.microsoft.com/office/powerpoint/2010/main" val="380548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9672-63A7-4532-B8FC-EE4F83EA5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1635"/>
            <a:ext cx="6070493" cy="1173555"/>
          </a:xfrm>
        </p:spPr>
        <p:txBody>
          <a:bodyPr>
            <a:normAutofit fontScale="90000"/>
          </a:bodyPr>
          <a:lstStyle/>
          <a:p>
            <a:r>
              <a:rPr lang="en-US" sz="40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SALES BY OUTLET LOCATION TYPE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08FF4B0-8EB2-4054-862A-C23E22B6781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91636"/>
            <a:ext cx="6070493" cy="52578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53CA1-90E3-407A-AC1D-C794988D8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507" y="1849826"/>
            <a:ext cx="5977213" cy="399961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Tier 3 had the highest Total sales at 472,133.03, followed by Tier 2 at 393,150.65 and Tier 1 at 336,397.81.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Tier 3 accounted for 39.29% of Total sales.</a:t>
            </a:r>
          </a:p>
          <a:p>
            <a:pPr algn="l"/>
            <a:endParaRPr lang="en-US" sz="1800" b="1" dirty="0">
              <a:solidFill>
                <a:srgbClr val="00B0F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044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0666-F1A0-49CB-91DD-2C6E1330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10" y="2518878"/>
            <a:ext cx="10364451" cy="1596177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026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A9FC-2729-4C80-B993-8ED304FB0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287" y="0"/>
            <a:ext cx="10364451" cy="1590261"/>
          </a:xfrm>
        </p:spPr>
        <p:txBody>
          <a:bodyPr/>
          <a:lstStyle/>
          <a:p>
            <a:r>
              <a:rPr kumimoji="0" lang="en-US" sz="6000" b="1" i="0" u="sng" strike="noStrike" kern="1200" cap="all" spc="0" normalizeH="0" baseline="0" noProof="0" dirty="0">
                <a:ln>
                  <a:noFill/>
                </a:ln>
                <a:solidFill>
                  <a:srgbClr val="D15B37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INTRODUCTION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7792D-116A-4902-8EE3-81A147C7F9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301617"/>
            <a:ext cx="10363826" cy="3424107"/>
          </a:xfr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Hello And Welcome. In Today’s Presentation, I Am Excited To Take You Through This Bike Share Dataset.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 Am Really Excited To Be Doing This Presentation As It Has Given Me The Opportunity To Dive Into, And Gain Insightful Information About This Special Project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7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77F7-C09C-4AF7-B83D-03D64F19F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386" y="1"/>
            <a:ext cx="10364451" cy="1293666"/>
          </a:xfrm>
        </p:spPr>
        <p:txBody>
          <a:bodyPr/>
          <a:lstStyle/>
          <a:p>
            <a:r>
              <a:rPr kumimoji="0" lang="en-US" sz="6000" b="1" i="0" u="sng" strike="noStrike" kern="1200" cap="all" spc="0" normalizeH="0" baseline="0" noProof="0" dirty="0">
                <a:ln>
                  <a:noFill/>
                </a:ln>
                <a:solidFill>
                  <a:srgbClr val="D15B37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ABOUT ME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1EDEA-2DAC-46E8-ACC6-77BA760906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0788" y="1293666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Hola, My Name Is Quansah Abaidoo Meshach, A Data Analyst And I Am Here Today To Take Us Through This Wonderful Presentation.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Being A Data Analyst Hasn’t Being Easy Especially For Someone Without A Background In Computer Science Or Anything Relating To Data. However By The Grace Of God, Here We Are After 6 Solid Months. I Do Hope You Enjoy This Presentation And Oh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Let’s Have Fun Doing What We Love The Most.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Let’s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Goooooo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9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A81E-06C7-429E-9BF2-C88CC5DD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239" y="1"/>
            <a:ext cx="10364451" cy="1102834"/>
          </a:xfrm>
        </p:spPr>
        <p:txBody>
          <a:bodyPr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6700" b="1" i="0" u="sng" strike="noStrike" kern="1200" cap="all" spc="0" normalizeH="0" baseline="0" noProof="0" dirty="0">
                <a:ln>
                  <a:noFill/>
                </a:ln>
                <a:solidFill>
                  <a:srgbClr val="D15B37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PROCESS</a:t>
            </a:r>
            <a:br>
              <a:rPr kumimoji="0" lang="en-US" sz="6000" b="1" i="0" u="none" strike="noStrike" kern="1200" cap="all" spc="0" normalizeH="0" baseline="0" noProof="0" dirty="0">
                <a:ln>
                  <a:noFill/>
                </a:ln>
                <a:solidFill>
                  <a:srgbClr val="D15B37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B263F-604B-4B02-96EA-AEAAD6A880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1239" y="1102835"/>
            <a:ext cx="10363826" cy="3424107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am excited to state that, I took the necessary process in ensuring that this project has passed through the necessary steps and procedure before finally arriving at the final result.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First, I checked my individual columns for errors. I discovered during this phase that, Item fat content column contain errors so I worked on it by changing all “low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fats”and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“LFs” to “Low Fat” since its all the same. I then changed all “reg” to “Regular”. Before proceeding to load the data into power BI for my analysis and visuals.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cap="non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showcased a few of the visuals I got from my insights, the rest are in the form of slicers or cards.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3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AC42-C84F-458C-BB49-8F884926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lgerian" panose="04020705040A02060702" pitchFamily="82" charset="0"/>
              </a:rPr>
              <a:t>BUSINESS QUESTIONS/KPIs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D2CA8-0F04-40C3-9C13-E8226A74C3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Total sales by item type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Sales by item fat </a:t>
            </a:r>
            <a:r>
              <a:rPr lang="en-US" sz="1600" b="1" kern="10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contENT</a:t>
            </a:r>
            <a:r>
              <a:rPr lang="en-US" sz="1600" b="1" kern="1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and outlet type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Total sales by outlet size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Sales by outlet location type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SALES BY ITEM FAT CONTENT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SALES BY OUTLET ESTABLISHMENT YEAR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AVERAGE SALES AND AVERAGE RATING BY ITEM TYPE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RATING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AVERAGE SALES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ITEMS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SALES</a:t>
            </a:r>
          </a:p>
        </p:txBody>
      </p:sp>
    </p:spTree>
    <p:extLst>
      <p:ext uri="{BB962C8B-B14F-4D97-AF65-F5344CB8AC3E}">
        <p14:creationId xmlns:p14="http://schemas.microsoft.com/office/powerpoint/2010/main" val="361727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18E9-B927-4F3F-8EFB-5D99A8E5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57998"/>
            <a:ext cx="5934969" cy="1089139"/>
          </a:xfrm>
        </p:spPr>
        <p:txBody>
          <a:bodyPr>
            <a:normAutofit fontScale="90000"/>
          </a:bodyPr>
          <a:lstStyle/>
          <a:p>
            <a:r>
              <a:rPr lang="en-US" sz="40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SALES BY ITEM FAT CONTENT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900FC99-DBC0-41DE-9F62-20F8F7EBBD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743" y="357998"/>
            <a:ext cx="5629007" cy="579119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AD754-F648-44A0-8282-50EAAB6B2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447137"/>
            <a:ext cx="6761279" cy="4702060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Here, we can se that low fat content items are in </a:t>
            </a:r>
            <a:r>
              <a:rPr lang="en-US" sz="1800" b="1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highdemand</a:t>
            </a:r>
            <a:r>
              <a:rPr lang="en-US" sz="1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against regular fat content items telling management to produce more of the low fat items as it is more preferred as against the regular fat content items</a:t>
            </a:r>
          </a:p>
        </p:txBody>
      </p:sp>
    </p:spTree>
    <p:extLst>
      <p:ext uri="{BB962C8B-B14F-4D97-AF65-F5344CB8AC3E}">
        <p14:creationId xmlns:p14="http://schemas.microsoft.com/office/powerpoint/2010/main" val="355381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EA15-61FC-4641-800C-F1F5E124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54" y="532737"/>
            <a:ext cx="5934969" cy="1017767"/>
          </a:xfrm>
        </p:spPr>
        <p:txBody>
          <a:bodyPr>
            <a:normAutofit fontScale="90000"/>
          </a:bodyPr>
          <a:lstStyle/>
          <a:p>
            <a:r>
              <a:rPr lang="en-US" sz="40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TOP 10 TOTAL SLES BY ITEM TYPE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517BFE8-D5A5-459B-9DF9-659493911F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743" y="609600"/>
            <a:ext cx="5391445" cy="518159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DCBFF-E673-43E8-81CA-142A84215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550504"/>
            <a:ext cx="6848723" cy="4542844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178,124.08, Fruits and Vegetables had the highest Total sales and was 204.41% higher than Soft Drinks, which had the lowest Total sales at 58,514.17.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Fruits and Vegetables accounted for 16.68% of Total sales.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 all 10 Item Type, Total sales ranged from 58,514.17 to 178,124.08</a:t>
            </a:r>
          </a:p>
          <a:p>
            <a:pPr algn="l"/>
            <a:endParaRPr lang="en-US" sz="1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8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0354-3E0A-414E-B456-174259C8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1624717"/>
          </a:xfrm>
        </p:spPr>
        <p:txBody>
          <a:bodyPr>
            <a:normAutofit fontScale="90000"/>
          </a:bodyPr>
          <a:lstStyle/>
          <a:p>
            <a:r>
              <a:rPr lang="en-US" sz="40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SALES BY ITEM FAT CONTENT AND OUTLET TYPE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4F3DFCA-BC3C-496F-9A96-A949CE8FE3B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743" y="609601"/>
            <a:ext cx="5343257" cy="518159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983C7-83F7-498D-A980-26BDCFC78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234317"/>
            <a:ext cx="6848723" cy="3556882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Supermarket Type1 had the highest total </a:t>
            </a:r>
            <a:r>
              <a:rPr lang="en-US" sz="1800" b="1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sz="1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sales at 787,549.89, followed by Grocery Store, Supermarket Type2, and Supermarket Type3.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 Fat in Outlet Type Supermarket Type1 made up 42.26% of Total sales.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Supermarket Type1 had the highest average Total sales at 393,774.95, followed by Grocery Store, Supermarket Type2, and Supermarket Type3.</a:t>
            </a:r>
          </a:p>
          <a:p>
            <a:pPr algn="l"/>
            <a:endParaRPr lang="en-US" sz="1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37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B627-E2B5-4D48-9EB4-1FF0430C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1131736"/>
          </a:xfrm>
        </p:spPr>
        <p:txBody>
          <a:bodyPr>
            <a:normAutofit fontScale="90000"/>
          </a:bodyPr>
          <a:lstStyle/>
          <a:p>
            <a:r>
              <a:rPr lang="en-US" sz="40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TOTAL SALES BY OUTLET SIZE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C731698-4867-45A9-85CD-49727D2B0CD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743" y="609601"/>
            <a:ext cx="5171807" cy="502021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5AB08-2592-467A-BFC9-55E2C3D3C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958318"/>
            <a:ext cx="6848743" cy="3671497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 had the highest Total sales at 507,895.74, followed by Small at 444,794.17 and High at 248,991.59.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 accounted for 42.27% of Total sales.</a:t>
            </a:r>
          </a:p>
          <a:p>
            <a:endParaRPr lang="en-US" sz="1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2331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77</TotalTime>
  <Words>607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Times New Roman</vt:lpstr>
      <vt:lpstr>Tw Cen MT</vt:lpstr>
      <vt:lpstr>Wingdings</vt:lpstr>
      <vt:lpstr>Droplet</vt:lpstr>
      <vt:lpstr>BLINKIT DATASET</vt:lpstr>
      <vt:lpstr>INTRODUCTION</vt:lpstr>
      <vt:lpstr>ABOUT ME</vt:lpstr>
      <vt:lpstr>PROCESS </vt:lpstr>
      <vt:lpstr>BUSINESS QUESTIONS/KPIs</vt:lpstr>
      <vt:lpstr>SALES BY ITEM FAT CONTENT</vt:lpstr>
      <vt:lpstr>TOP 10 TOTAL SLES BY ITEM TYPE</vt:lpstr>
      <vt:lpstr>SALES BY ITEM FAT CONTENT AND OUTLET TYPE</vt:lpstr>
      <vt:lpstr>TOTAL SALES BY OUTLET SIZE</vt:lpstr>
      <vt:lpstr>TOTAL SALES BY OUTLET ESTABLISHMENT YEAR</vt:lpstr>
      <vt:lpstr>SALES BY OUTLET LOCATION TYPE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BLINKIT DATASET</dc:title>
  <dc:creator>Quansah</dc:creator>
  <cp:lastModifiedBy>Quansah</cp:lastModifiedBy>
  <cp:revision>8</cp:revision>
  <dcterms:created xsi:type="dcterms:W3CDTF">2024-08-16T10:34:42Z</dcterms:created>
  <dcterms:modified xsi:type="dcterms:W3CDTF">2024-08-16T11:52:10Z</dcterms:modified>
</cp:coreProperties>
</file>