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E5CB-5479-4139-8D33-DC7331EE4AEA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9621-FB0B-4833-8167-EF7F60463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3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E5CB-5479-4139-8D33-DC7331EE4AEA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9621-FB0B-4833-8167-EF7F60463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E5CB-5479-4139-8D33-DC7331EE4AEA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9621-FB0B-4833-8167-EF7F60463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5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E5CB-5479-4139-8D33-DC7331EE4AEA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9621-FB0B-4833-8167-EF7F604638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217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E5CB-5479-4139-8D33-DC7331EE4AEA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9621-FB0B-4833-8167-EF7F60463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3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E5CB-5479-4139-8D33-DC7331EE4AEA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9621-FB0B-4833-8167-EF7F60463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14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E5CB-5479-4139-8D33-DC7331EE4AEA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9621-FB0B-4833-8167-EF7F60463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20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E5CB-5479-4139-8D33-DC7331EE4AEA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9621-FB0B-4833-8167-EF7F60463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46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E5CB-5479-4139-8D33-DC7331EE4AEA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9621-FB0B-4833-8167-EF7F60463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3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E5CB-5479-4139-8D33-DC7331EE4AEA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9621-FB0B-4833-8167-EF7F60463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9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E5CB-5479-4139-8D33-DC7331EE4AEA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9621-FB0B-4833-8167-EF7F60463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3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E5CB-5479-4139-8D33-DC7331EE4AEA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9621-FB0B-4833-8167-EF7F60463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8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E5CB-5479-4139-8D33-DC7331EE4AEA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9621-FB0B-4833-8167-EF7F60463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0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E5CB-5479-4139-8D33-DC7331EE4AEA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9621-FB0B-4833-8167-EF7F60463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E5CB-5479-4139-8D33-DC7331EE4AEA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9621-FB0B-4833-8167-EF7F60463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8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E5CB-5479-4139-8D33-DC7331EE4AEA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9621-FB0B-4833-8167-EF7F60463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9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E5CB-5479-4139-8D33-DC7331EE4AEA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9621-FB0B-4833-8167-EF7F60463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3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CE5CB-5479-4139-8D33-DC7331EE4AEA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B9621-FB0B-4833-8167-EF7F60463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08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C90A-4059-4EFA-99FB-C04043E1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6000" y="834887"/>
            <a:ext cx="9001462" cy="1104003"/>
          </a:xfrm>
        </p:spPr>
        <p:txBody>
          <a:bodyPr>
            <a:noAutofit/>
          </a:bodyPr>
          <a:lstStyle/>
          <a:p>
            <a:r>
              <a:rPr lang="en-US" sz="8000" u="sng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615D7-5E12-4D14-AC38-22C90F4BD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181750"/>
            <a:ext cx="9001462" cy="962011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 and welcome to today’s presentation of which I am excited to take you through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4290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716D-8C4D-4E88-A6C0-64A83E3E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5260"/>
            <a:ext cx="5929773" cy="917050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Algerian" panose="04020705040A02060702" pitchFamily="82" charset="0"/>
              </a:rPr>
              <a:t>TREND OF SALES BY COFFEE TYPE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1B3414F-0012-4251-B83D-0E07F1270E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762000"/>
            <a:ext cx="6156960" cy="50292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F8CCE-ACC5-4BA4-9B0D-D2318CC99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604176"/>
            <a:ext cx="5934950" cy="3166608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line chart illustrating the trend of total sales across different years for each coffee type.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the pivot table and the line chart, it can be concluded that year 2021 has the highest sales of $13,766. Although year 2022 data was only collected from January to August, but comparing those months sales to that of 2022 January to August, it relatively low to that of 2021.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94BA56-5CAA-4AD7-BF01-CB9A8FF3D152}"/>
              </a:ext>
            </a:extLst>
          </p:cNvPr>
          <p:cNvSpPr txBox="1"/>
          <p:nvPr/>
        </p:nvSpPr>
        <p:spPr>
          <a:xfrm>
            <a:off x="0" y="5731075"/>
            <a:ext cx="59297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question were answered by constructing a complete interactive dashboard using timeline and slicer.</a:t>
            </a:r>
          </a:p>
        </p:txBody>
      </p:sp>
    </p:spTree>
    <p:extLst>
      <p:ext uri="{BB962C8B-B14F-4D97-AF65-F5344CB8AC3E}">
        <p14:creationId xmlns:p14="http://schemas.microsoft.com/office/powerpoint/2010/main" val="3849066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1A37-65D1-44B5-9E95-C148608D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u="sng" dirty="0">
                <a:latin typeface="Algerian" panose="04020705040A02060702" pitchFamily="82" charset="0"/>
              </a:rPr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312D-7D8C-4B26-AFC6-9352F33ED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487616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total revenue generated from 2019 to 2022 was $45,134.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total quantity ordered from 2019 to 2022 was 3,551.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2021 has the highest sales of $13,766.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customers that use loyalty card amount to 479 with total sales of $20,918 while those that didn’t use the loyalty card are 521 with total sales of $24,216.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ID with the highest purchase is 27930–59250-JT while the customer ID with the highest purchase that use loyalty card is 86579–92122-OC.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Coffee size of 0.5 has the highest quantity ordered generating $7,030 while coffee size 2.5 has the lowest quantity ordered of 841 with the highest sales of $23,786. This shows that the bigger the size sold the more revenue generated.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Light Roast type generates the highest revenue of $17,354 with the highest quantity ordered of 1,230 followed by Medium and Dark with revenue of $14,600 and $13,179 respectively.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United State has the highest sale of $35,639 while Ireland and United Kingdom have the sales of $6,697 and $2,799 respectively.</a:t>
            </a:r>
          </a:p>
        </p:txBody>
      </p:sp>
    </p:spTree>
    <p:extLst>
      <p:ext uri="{BB962C8B-B14F-4D97-AF65-F5344CB8AC3E}">
        <p14:creationId xmlns:p14="http://schemas.microsoft.com/office/powerpoint/2010/main" val="848222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1367-1155-4D59-803E-3FF7E33C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u="sng" dirty="0">
                <a:latin typeface="Algerian" panose="04020705040A02060702" pitchFamily="82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423CA-3AB1-4353-8556-3667D8E0A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management should create more awareness on loyalty card as some customers are not yet registered.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awareness on social media social, open social media account for the coffee shop and make adverts.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Ask for customer’s feedback in other to know the pros and cons of the business especially in United Kingdom and Ireland due to the low sales experienced.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 sales of other snacks and pastries for additional income for the business.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Stay friendly to customers.</a:t>
            </a:r>
          </a:p>
        </p:txBody>
      </p:sp>
    </p:spTree>
    <p:extLst>
      <p:ext uri="{BB962C8B-B14F-4D97-AF65-F5344CB8AC3E}">
        <p14:creationId xmlns:p14="http://schemas.microsoft.com/office/powerpoint/2010/main" val="4004041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A2BD-596F-4D01-8D4D-BB8FBE52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6037690"/>
          </a:xfrm>
        </p:spPr>
        <p:txBody>
          <a:bodyPr>
            <a:normAutofit/>
          </a:bodyPr>
          <a:lstStyle/>
          <a:p>
            <a:r>
              <a:rPr lang="en-US" sz="8000" dirty="0">
                <a:effectLst/>
                <a:latin typeface="Algerian" panose="04020705040A02060702" pitchFamily="82" charset="0"/>
              </a:rPr>
              <a:t>THANK YOU</a:t>
            </a:r>
            <a:br>
              <a:rPr lang="en-US" sz="8000" dirty="0">
                <a:effectLst/>
                <a:latin typeface="Algerian" panose="04020705040A02060702" pitchFamily="82" charset="0"/>
              </a:rPr>
            </a:br>
            <a:br>
              <a:rPr lang="en-US" sz="8000" dirty="0">
                <a:effectLst/>
                <a:latin typeface="Algerian" panose="04020705040A02060702" pitchFamily="82" charset="0"/>
              </a:rPr>
            </a:br>
            <a:br>
              <a:rPr lang="en-US" sz="8000" dirty="0">
                <a:effectLst/>
                <a:latin typeface="Algerian" panose="04020705040A02060702" pitchFamily="82" charset="0"/>
              </a:rPr>
            </a:br>
            <a:br>
              <a:rPr lang="en-US" sz="8000" dirty="0">
                <a:effectLst/>
                <a:latin typeface="Algerian" panose="04020705040A02060702" pitchFamily="82" charset="0"/>
              </a:rPr>
            </a:br>
            <a:r>
              <a:rPr lang="en-US" sz="3100" dirty="0">
                <a:effectLst/>
                <a:latin typeface="Algerian" panose="04020705040A02060702" pitchFamily="82" charset="0"/>
              </a:rPr>
              <a:t>MESHACH ABAIDOO QUANSAH</a:t>
            </a:r>
          </a:p>
        </p:txBody>
      </p:sp>
    </p:spTree>
    <p:extLst>
      <p:ext uri="{BB962C8B-B14F-4D97-AF65-F5344CB8AC3E}">
        <p14:creationId xmlns:p14="http://schemas.microsoft.com/office/powerpoint/2010/main" val="224110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5A6A-BA89-4433-AA0B-FA1A2151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u="sng" dirty="0">
                <a:effectLst/>
                <a:latin typeface="Algerian" panose="04020705040A02060702" pitchFamily="82" charset="0"/>
              </a:rPr>
              <a:t>About</a:t>
            </a:r>
            <a:r>
              <a:rPr lang="en-US" sz="6000" u="sng" dirty="0">
                <a:effectLst/>
                <a:latin typeface="Algerian" panose="04020705040A02060702" pitchFamily="82" charset="0"/>
              </a:rPr>
              <a:t> </a:t>
            </a:r>
            <a:r>
              <a:rPr lang="en-US" sz="8000" u="sng" dirty="0">
                <a:effectLst/>
                <a:latin typeface="Algerian" panose="04020705040A02060702" pitchFamily="82" charset="0"/>
              </a:rPr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A964-6124-4629-87E5-CA909D13E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5591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information on 1000 customer details, order and products of coffee from 2019 to 2022 from different countries.</a:t>
            </a:r>
          </a:p>
          <a:p>
            <a:pPr marL="0" indent="0">
              <a:buNone/>
            </a:pPr>
            <a:endParaRPr lang="en-US" sz="1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this project , I used excel to access the dataset, clean and perform Exploratory Data Analysis.</a:t>
            </a:r>
          </a:p>
          <a:p>
            <a:pPr marL="0" indent="0">
              <a:buNone/>
            </a:pPr>
            <a:endParaRPr lang="en-US" sz="1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Below are the outline of the project:</a:t>
            </a:r>
          </a:p>
          <a:p>
            <a:pPr marL="0" indent="0">
              <a:buNone/>
            </a:pPr>
            <a:endParaRPr lang="en-US" sz="1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Dataset and perform Data Validation.</a:t>
            </a:r>
          </a:p>
          <a:p>
            <a:pPr marL="0" indent="0">
              <a:buNone/>
            </a:pPr>
            <a:r>
              <a:rPr lang="en-US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Cleaning.</a:t>
            </a:r>
          </a:p>
          <a:p>
            <a:pPr marL="0" indent="0">
              <a:buNone/>
            </a:pPr>
            <a:r>
              <a:rPr lang="en-US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Questions.</a:t>
            </a:r>
          </a:p>
          <a:p>
            <a:pPr marL="0" indent="0">
              <a:buNone/>
            </a:pPr>
            <a:r>
              <a:rPr lang="en-US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Answers.</a:t>
            </a:r>
          </a:p>
          <a:p>
            <a:pPr marL="0" indent="0">
              <a:buNone/>
            </a:pPr>
            <a:r>
              <a:rPr lang="en-US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Observations.</a:t>
            </a:r>
          </a:p>
          <a:p>
            <a:pPr marL="0" indent="0">
              <a:buNone/>
            </a:pPr>
            <a:r>
              <a:rPr lang="en-US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08229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673A-95BE-4173-BD04-574B875D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err="1">
                <a:latin typeface="Algerian" panose="04020705040A02060702" pitchFamily="82" charset="0"/>
              </a:rPr>
              <a:t>ExplorING</a:t>
            </a:r>
            <a:r>
              <a:rPr lang="en-US" sz="3600" u="sng" dirty="0">
                <a:latin typeface="Algerian" panose="04020705040A02060702" pitchFamily="82" charset="0"/>
              </a:rPr>
              <a:t> dataset and perform data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FDD24-E371-424B-A246-B87104EEE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352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explored the dataset which consist of 3 different tables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customer_details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order, and product. I noticed the following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duplicate found.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Irrelevant columns.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outliers.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was spelling error in some cells.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date column is in a numeric format instead of date format.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blank cells in the email and phone number column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4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4DBA-9F60-4B22-A787-D4E79F9F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u="sng" dirty="0">
                <a:effectLst/>
                <a:latin typeface="Algerian" panose="04020705040A02060702" pitchFamily="82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FB693-34D4-4667-8D4C-7C234BD7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Correction of spelling errors found.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date order column data type to date format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077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FB32-AD57-4830-958D-1242B0CC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u="sng" dirty="0">
                <a:latin typeface="Algerian" panose="04020705040A02060702" pitchFamily="82" charset="0"/>
              </a:rPr>
              <a:t>Project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63F1C-C847-4122-A097-088A63DDA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28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 (KPIs)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Trend of Total Sales for Coffee Types: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by County: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5 Customers: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Quantity Ordered for Each Coffee Type: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Sales: Calculated and displayed the overall total sales as a key summary metric.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Quantity Ordered: Provided a summary of the total quantity ordered across all coffee types.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Years (Time Series): Implemented a user-friendly filter for selecting and analyzing data across different years.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Loyalty Cards: Allow users to filter data based on the presence or absence of loyalty cards.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Size: Provided a filter option to segment data by coffee size.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Roast Types: Included a filter for users to explore data based on different coffee roast types.</a:t>
            </a:r>
          </a:p>
        </p:txBody>
      </p:sp>
    </p:spTree>
    <p:extLst>
      <p:ext uri="{BB962C8B-B14F-4D97-AF65-F5344CB8AC3E}">
        <p14:creationId xmlns:p14="http://schemas.microsoft.com/office/powerpoint/2010/main" val="148822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F3DE-0C09-4960-8A89-5938627D0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u="sng" dirty="0">
                <a:latin typeface="Algerian" panose="04020705040A02060702" pitchFamily="82" charset="0"/>
              </a:rPr>
              <a:t>Solution and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5CE69-21A5-4744-818C-DEE8D279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8992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mentioned earlier, the dataset consists of 3 different tables.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VLOOKUP function, I merge important column from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customer_details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and products table to orders table needed to solve question that were asked.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also use the IF function to replace abbreviate in coffee type column and roast type column to their full name. Where Rob is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Robuster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Excelsa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Ara is Arabica and Lib is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Liberica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coffee type while M is Medium, L is Light and D is Dark for roast type column.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create a new column which I name “Sale” to calculate the sales made, by multiplying the Unit Price column with the Quantity column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to solve the above questions, I created pivot table and chart for each question.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6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77E2-1688-4120-A799-2FA33766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44056"/>
            <a:ext cx="6417630" cy="882594"/>
          </a:xfrm>
        </p:spPr>
        <p:txBody>
          <a:bodyPr>
            <a:normAutofit/>
          </a:bodyPr>
          <a:lstStyle/>
          <a:p>
            <a:r>
              <a:rPr lang="en-US" u="sng" dirty="0">
                <a:latin typeface="Algerian" panose="04020705040A02060702" pitchFamily="82" charset="0"/>
              </a:rPr>
              <a:t>SALES BY COUNTRY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DD4705E-F844-4F78-B298-018B81F93EF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62000"/>
            <a:ext cx="5804525" cy="50292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DC1A9-2661-4806-9283-D4691469B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955" y="1667785"/>
            <a:ext cx="5934950" cy="4224131"/>
          </a:xfrm>
        </p:spPr>
        <p:txBody>
          <a:bodyPr/>
          <a:lstStyle/>
          <a:p>
            <a:pPr algn="l"/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above illustration show that United States made the highest sales of $35,639 followed by Ireland and United Kingdom with $6,697 and $2,799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48076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3E3A-C66A-45B0-8D2C-ABFF6983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6233"/>
            <a:ext cx="5929773" cy="694414"/>
          </a:xfrm>
        </p:spPr>
        <p:txBody>
          <a:bodyPr>
            <a:normAutofit/>
          </a:bodyPr>
          <a:lstStyle/>
          <a:p>
            <a:r>
              <a:rPr lang="en-US" u="sng" dirty="0">
                <a:effectLst/>
                <a:latin typeface="Algerian" panose="04020705040A02060702" pitchFamily="82" charset="0"/>
              </a:rPr>
              <a:t>SALES BY TOP 5 CUSTOMERS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55F39D7-3D89-43AB-AB10-848C4AADA9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1" y="609601"/>
            <a:ext cx="6156960" cy="51789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C759D-AFDB-4C30-AF3F-5E63697E4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230463"/>
            <a:ext cx="5934950" cy="4629647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a table or chart highlighting the top 5 customers based on their contribution to total sales.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top 5 customers with the highest purchase. Customer ID was use in other to protect the customer’s real identity.</a:t>
            </a:r>
          </a:p>
          <a:p>
            <a:pPr algn="l"/>
            <a:endParaRPr lang="en-US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33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3EE5-75AD-42D4-B681-9321C4C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" y="620201"/>
            <a:ext cx="5929773" cy="893197"/>
          </a:xfrm>
        </p:spPr>
        <p:txBody>
          <a:bodyPr>
            <a:norm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QUANTITY ORDERED FOR COFFEE TYPES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3B1AC5C-6AF6-4FF8-8E6E-D3594EFCDBC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86" y="742950"/>
            <a:ext cx="6180813" cy="50482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16F28-32FB-4EE3-8A72-AE76F3511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628030"/>
            <a:ext cx="5934950" cy="4247984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a bar or pie chart to visually represent the quantity ordered for each coffee type.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information, Arabica coffee type has the highest quality ordered of 947 and </a:t>
            </a:r>
            <a:r>
              <a:rPr lang="en-US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Liberica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having the lowest quantity ordered of 854.</a:t>
            </a:r>
          </a:p>
        </p:txBody>
      </p:sp>
    </p:spTree>
    <p:extLst>
      <p:ext uri="{BB962C8B-B14F-4D97-AF65-F5344CB8AC3E}">
        <p14:creationId xmlns:p14="http://schemas.microsoft.com/office/powerpoint/2010/main" val="3187634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74</TotalTime>
  <Words>971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Bookman Old Style</vt:lpstr>
      <vt:lpstr>Rockwell</vt:lpstr>
      <vt:lpstr>Times New Roman</vt:lpstr>
      <vt:lpstr>Wingdings</vt:lpstr>
      <vt:lpstr>Damask</vt:lpstr>
      <vt:lpstr>INTRODUCTION</vt:lpstr>
      <vt:lpstr>About data set</vt:lpstr>
      <vt:lpstr>ExplorING dataset and perform data validation</vt:lpstr>
      <vt:lpstr>Data cleaning</vt:lpstr>
      <vt:lpstr>Project Questions</vt:lpstr>
      <vt:lpstr>Solution and Answers</vt:lpstr>
      <vt:lpstr>SALES BY COUNTRY</vt:lpstr>
      <vt:lpstr>SALES BY TOP 5 CUSTOMERS</vt:lpstr>
      <vt:lpstr>TOTAL QUANTITY ORDERED FOR COFFEE TYPES</vt:lpstr>
      <vt:lpstr>TREND OF SALES BY COFFEE TYPE</vt:lpstr>
      <vt:lpstr>OBSERVATIONS</vt:lpstr>
      <vt:lpstr>RECOMMENDATIONS</vt:lpstr>
      <vt:lpstr>THANK YOU    MESHACH ABAIDOO QUANSAH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Quansah</dc:creator>
  <cp:lastModifiedBy>Quansah</cp:lastModifiedBy>
  <cp:revision>8</cp:revision>
  <dcterms:created xsi:type="dcterms:W3CDTF">2024-08-14T09:08:54Z</dcterms:created>
  <dcterms:modified xsi:type="dcterms:W3CDTF">2024-08-14T10:23:42Z</dcterms:modified>
</cp:coreProperties>
</file>