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B585C-63BA-4388-8DF5-57425D4E9382}"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2A7B7-4062-4ECA-8A33-BCC016813B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7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585C-63BA-4388-8DF5-57425D4E9382}"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233596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585C-63BA-4388-8DF5-57425D4E9382}"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206199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585C-63BA-4388-8DF5-57425D4E9382}"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284811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585C-63BA-4388-8DF5-57425D4E9382}"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2A7B7-4062-4ECA-8A33-BCC016813B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63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B585C-63BA-4388-8DF5-57425D4E9382}"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420257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B585C-63BA-4388-8DF5-57425D4E9382}"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210178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B585C-63BA-4388-8DF5-57425D4E9382}"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97052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4B585C-63BA-4388-8DF5-57425D4E9382}" type="datetimeFigureOut">
              <a:rPr lang="en-US" smtClean="0"/>
              <a:t>10/4/2024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34688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4B585C-63BA-4388-8DF5-57425D4E9382}" type="datetimeFigureOut">
              <a:rPr lang="en-US" smtClean="0"/>
              <a:t>10/4/2024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12A7B7-4062-4ECA-8A33-BCC016813B01}" type="slidenum">
              <a:rPr lang="en-US" smtClean="0"/>
              <a:t>‹#›</a:t>
            </a:fld>
            <a:endParaRPr lang="en-US"/>
          </a:p>
        </p:txBody>
      </p:sp>
    </p:spTree>
    <p:extLst>
      <p:ext uri="{BB962C8B-B14F-4D97-AF65-F5344CB8AC3E}">
        <p14:creationId xmlns:p14="http://schemas.microsoft.com/office/powerpoint/2010/main" val="289941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585C-63BA-4388-8DF5-57425D4E9382}"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2A7B7-4062-4ECA-8A33-BCC016813B01}" type="slidenum">
              <a:rPr lang="en-US" smtClean="0"/>
              <a:t>‹#›</a:t>
            </a:fld>
            <a:endParaRPr lang="en-US"/>
          </a:p>
        </p:txBody>
      </p:sp>
    </p:spTree>
    <p:extLst>
      <p:ext uri="{BB962C8B-B14F-4D97-AF65-F5344CB8AC3E}">
        <p14:creationId xmlns:p14="http://schemas.microsoft.com/office/powerpoint/2010/main" val="266009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4B585C-63BA-4388-8DF5-57425D4E9382}" type="datetimeFigureOut">
              <a:rPr lang="en-US" smtClean="0"/>
              <a:t>10/4/2024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12A7B7-4062-4ECA-8A33-BCC016813B0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898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548D-BCD6-44C9-9A22-FBB2CE4C861D}"/>
              </a:ext>
            </a:extLst>
          </p:cNvPr>
          <p:cNvSpPr>
            <a:spLocks noGrp="1"/>
          </p:cNvSpPr>
          <p:nvPr>
            <p:ph type="ctrTitle"/>
          </p:nvPr>
        </p:nvSpPr>
        <p:spPr>
          <a:xfrm>
            <a:off x="1184744" y="2115047"/>
            <a:ext cx="10058400" cy="1622066"/>
          </a:xfrm>
        </p:spPr>
        <p:txBody>
          <a:bodyPr>
            <a:normAutofit/>
          </a:bodyPr>
          <a:lstStyle/>
          <a:p>
            <a:pPr algn="ctr"/>
            <a:r>
              <a:rPr lang="en-US" sz="5400" b="1" dirty="0">
                <a:solidFill>
                  <a:srgbClr val="0070C0"/>
                </a:solidFill>
                <a:latin typeface="Arial Black" panose="020B0A04020102020204" pitchFamily="34" charset="0"/>
              </a:rPr>
              <a:t>HEALTHCARE DATA ANALYSIS</a:t>
            </a:r>
          </a:p>
        </p:txBody>
      </p:sp>
      <p:sp>
        <p:nvSpPr>
          <p:cNvPr id="3" name="Subtitle 2">
            <a:extLst>
              <a:ext uri="{FF2B5EF4-FFF2-40B4-BE49-F238E27FC236}">
                <a16:creationId xmlns:a16="http://schemas.microsoft.com/office/drawing/2014/main" id="{927EB08F-34D7-4E7A-95CF-7B3B261D3D50}"/>
              </a:ext>
            </a:extLst>
          </p:cNvPr>
          <p:cNvSpPr>
            <a:spLocks noGrp="1"/>
          </p:cNvSpPr>
          <p:nvPr>
            <p:ph type="subTitle" idx="1"/>
          </p:nvPr>
        </p:nvSpPr>
        <p:spPr>
          <a:xfrm>
            <a:off x="1100051" y="4455620"/>
            <a:ext cx="10058400" cy="370822"/>
          </a:xfrm>
        </p:spPr>
        <p:txBody>
          <a:bodyPr>
            <a:norm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MESHACH ABAIDOO QUANSAH</a:t>
            </a:r>
          </a:p>
        </p:txBody>
      </p:sp>
    </p:spTree>
    <p:extLst>
      <p:ext uri="{BB962C8B-B14F-4D97-AF65-F5344CB8AC3E}">
        <p14:creationId xmlns:p14="http://schemas.microsoft.com/office/powerpoint/2010/main" val="23552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184745" y="1750319"/>
            <a:ext cx="10058400" cy="4023360"/>
          </a:xfrm>
        </p:spPr>
        <p:txBody>
          <a:bodyPr/>
          <a:lstStyle/>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HealthCare Data Analysis Dataset.</a:t>
            </a:r>
          </a:p>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p>
          <a:p>
            <a:endParaRPr lang="en-US" dirty="0"/>
          </a:p>
        </p:txBody>
      </p:sp>
    </p:spTree>
    <p:extLst>
      <p:ext uri="{BB962C8B-B14F-4D97-AF65-F5344CB8AC3E}">
        <p14:creationId xmlns:p14="http://schemas.microsoft.com/office/powerpoint/2010/main" val="58377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ABOUT DATASET</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184745" y="1750319"/>
            <a:ext cx="10058400" cy="4023360"/>
          </a:xfrm>
        </p:spPr>
        <p:txBody>
          <a:bodyPr>
            <a:normAutofit lnSpcReduction="10000"/>
          </a:bodyPr>
          <a:lstStyle/>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The Healthcare Dataset.</a:t>
            </a:r>
          </a:p>
          <a:p>
            <a:pPr marL="0" indent="0" algn="just">
              <a:lnSpc>
                <a:spcPct val="200000"/>
              </a:lnSpc>
              <a:buNone/>
            </a:pPr>
            <a:r>
              <a:rPr lang="en-US"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Including But Not Limited To Patients per Department, Total patients, Visits by severity, Most stayed patients, </a:t>
            </a:r>
          </a:p>
          <a:p>
            <a:pPr marL="0" indent="0" algn="just">
              <a:lnSpc>
                <a:spcPct val="200000"/>
              </a:lnSpc>
              <a:buNone/>
            </a:pPr>
            <a:r>
              <a:rPr lang="en-US" b="1" dirty="0">
                <a:solidFill>
                  <a:schemeClr val="tx1"/>
                </a:solidFill>
                <a:latin typeface="Times New Roman" panose="02020603050405020304" pitchFamily="18" charset="0"/>
                <a:cs typeface="Times New Roman" panose="02020603050405020304" pitchFamily="18" charset="0"/>
              </a:rPr>
              <a:t>Billings and costs.</a:t>
            </a:r>
            <a:endParaRPr lang="en-US" b="1" cap="non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3581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PROCESSES</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184744" y="1750319"/>
            <a:ext cx="11007255" cy="4023360"/>
          </a:xfrm>
        </p:spPr>
        <p:txBody>
          <a:bodyPr>
            <a:normAutofit lnSpcReduction="10000"/>
          </a:bodyPr>
          <a:lstStyle/>
          <a:p>
            <a:pPr marL="0" indent="0">
              <a:buNone/>
            </a:pPr>
            <a:r>
              <a:rPr lang="en-US" sz="2000" b="1" cap="none" dirty="0">
                <a:solidFill>
                  <a:schemeClr val="tx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Firstly, this dataset was converted from text file(csv) to excel worksheet.</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I then did some datatype changes in excel even before importing to Tableau</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I </a:t>
            </a:r>
            <a:r>
              <a:rPr lang="en-US" b="1" dirty="0">
                <a:solidFill>
                  <a:schemeClr val="tx1"/>
                </a:solidFill>
                <a:latin typeface="Times New Roman" panose="02020603050405020304" pitchFamily="18" charset="0"/>
                <a:cs typeface="Times New Roman" panose="02020603050405020304" pitchFamily="18" charset="0"/>
              </a:rPr>
              <a:t>later</a:t>
            </a:r>
            <a:r>
              <a:rPr lang="en-US" sz="2000" b="1" cap="none" dirty="0">
                <a:solidFill>
                  <a:schemeClr val="tx1"/>
                </a:solidFill>
                <a:effectLst/>
                <a:latin typeface="Times New Roman" panose="02020603050405020304" pitchFamily="18" charset="0"/>
                <a:cs typeface="Times New Roman" panose="02020603050405020304" pitchFamily="18" charset="0"/>
              </a:rPr>
              <a:t> proceeded to </a:t>
            </a:r>
            <a:r>
              <a:rPr lang="en-US" b="1" dirty="0">
                <a:solidFill>
                  <a:schemeClr val="tx1"/>
                </a:solidFill>
                <a:latin typeface="Times New Roman" panose="02020603050405020304" pitchFamily="18" charset="0"/>
                <a:cs typeface="Times New Roman" panose="02020603050405020304" pitchFamily="18" charset="0"/>
              </a:rPr>
              <a:t>converting the remaining datatypes in tableau but before that, I had to bring all of my files to tableau.</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So I uploaded a total of 8 excel files to tableau. You can find the files attached to this report.</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After bring all of the files, I then had to join the files since although separate files, it’s one big file in general and so I joined all other files using  visit worksheet as the base.</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I then proceeded to doing my calculations using the calculated function in tableau and creating my visuals.</a:t>
            </a:r>
          </a:p>
          <a:p>
            <a:endParaRPr lang="en-US" dirty="0"/>
          </a:p>
        </p:txBody>
      </p:sp>
    </p:spTree>
    <p:extLst>
      <p:ext uri="{BB962C8B-B14F-4D97-AF65-F5344CB8AC3E}">
        <p14:creationId xmlns:p14="http://schemas.microsoft.com/office/powerpoint/2010/main" val="30466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184744" y="1750319"/>
            <a:ext cx="11007255" cy="1104199"/>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uncover valuable and unexpected hidden insights from the data, answering relevant questions useful to the hospital and anyone that takes this data to examine</a:t>
            </a:r>
            <a:endParaRPr lang="en-US" dirty="0"/>
          </a:p>
        </p:txBody>
      </p:sp>
    </p:spTree>
    <p:extLst>
      <p:ext uri="{BB962C8B-B14F-4D97-AF65-F5344CB8AC3E}">
        <p14:creationId xmlns:p14="http://schemas.microsoft.com/office/powerpoint/2010/main" val="289794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KPIS/QUESTIONS</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097281" y="1750319"/>
            <a:ext cx="11094720" cy="3187441"/>
          </a:xfrm>
        </p:spPr>
        <p:txBody>
          <a:bodyPr>
            <a:normAutofit/>
          </a:bodyPr>
          <a:lstStyle/>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Calculate the total and average billing costs</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Find the total and Average out</a:t>
            </a:r>
            <a:r>
              <a:rPr lang="en-US" dirty="0">
                <a:solidFill>
                  <a:schemeClr val="tx1"/>
                </a:solidFill>
                <a:latin typeface="Times New Roman" panose="02020603050405020304" pitchFamily="18" charset="0"/>
                <a:cs typeface="Times New Roman" panose="02020603050405020304" pitchFamily="18" charset="0"/>
              </a:rPr>
              <a:t>-of-pocket-amounts and insurance amounts</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Find the Average and Total medical and treatment costs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Total number of Patients</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Total length of Visits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Calculate the total room charge amount</a:t>
            </a:r>
          </a:p>
          <a:p>
            <a:pPr>
              <a:buClr>
                <a:schemeClr val="tx1"/>
              </a:buClr>
              <a:buFont typeface="Wingdings" panose="05000000000000000000" pitchFamily="2" charset="2"/>
              <a:buChar char="§"/>
            </a:pP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40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927D-C0A7-4770-B487-B86082FF06C5}"/>
              </a:ext>
            </a:extLst>
          </p:cNvPr>
          <p:cNvSpPr>
            <a:spLocks noGrp="1"/>
          </p:cNvSpPr>
          <p:nvPr>
            <p:ph type="title"/>
          </p:nvPr>
        </p:nvSpPr>
        <p:spPr>
          <a:xfrm>
            <a:off x="1097280" y="286604"/>
            <a:ext cx="10058400" cy="794774"/>
          </a:xfrm>
        </p:spPr>
        <p:txBody>
          <a:bodyPr/>
          <a:lstStyle/>
          <a:p>
            <a:pPr algn="ctr"/>
            <a:r>
              <a:rPr lang="en-US" b="1" dirty="0">
                <a:solidFill>
                  <a:srgbClr val="0070C0"/>
                </a:solidFill>
                <a:latin typeface="Arial Black" panose="020B0A04020102020204" pitchFamily="34" charset="0"/>
              </a:rPr>
              <a:t>VISUAL REQUIREMENTS</a:t>
            </a:r>
          </a:p>
        </p:txBody>
      </p:sp>
      <p:sp>
        <p:nvSpPr>
          <p:cNvPr id="3" name="Content Placeholder 2">
            <a:extLst>
              <a:ext uri="{FF2B5EF4-FFF2-40B4-BE49-F238E27FC236}">
                <a16:creationId xmlns:a16="http://schemas.microsoft.com/office/drawing/2014/main" id="{60C88024-91BF-4589-B3D8-B3C437100728}"/>
              </a:ext>
            </a:extLst>
          </p:cNvPr>
          <p:cNvSpPr>
            <a:spLocks noGrp="1"/>
          </p:cNvSpPr>
          <p:nvPr>
            <p:ph idx="1"/>
          </p:nvPr>
        </p:nvSpPr>
        <p:spPr>
          <a:xfrm>
            <a:off x="1097281" y="1750319"/>
            <a:ext cx="11094720" cy="3187441"/>
          </a:xfrm>
        </p:spPr>
        <p:txBody>
          <a:bodyPr>
            <a:normAutofit fontScale="92500" lnSpcReduction="20000"/>
          </a:bodyPr>
          <a:lstStyle/>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Find the total visits by severity(Emergency)</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Show total visits per month, by weekday, Month/Year and Quarter.</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Patients per departments and severity(Emergency type)</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Top 10 Most stayed patients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Total billing by procedure</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Total billing per departments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Billing by service and Diagnosis.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Total billing by State and also by City.</a:t>
            </a:r>
          </a:p>
          <a:p>
            <a:pPr>
              <a:buClr>
                <a:schemeClr val="tx1"/>
              </a:buClr>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0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548D-BCD6-44C9-9A22-FBB2CE4C861D}"/>
              </a:ext>
            </a:extLst>
          </p:cNvPr>
          <p:cNvSpPr>
            <a:spLocks noGrp="1"/>
          </p:cNvSpPr>
          <p:nvPr>
            <p:ph type="ctrTitle"/>
          </p:nvPr>
        </p:nvSpPr>
        <p:spPr>
          <a:xfrm>
            <a:off x="1184744" y="2115047"/>
            <a:ext cx="10058400" cy="1622066"/>
          </a:xfrm>
        </p:spPr>
        <p:txBody>
          <a:bodyPr>
            <a:normAutofit/>
          </a:bodyPr>
          <a:lstStyle/>
          <a:p>
            <a:pPr algn="ctr"/>
            <a:r>
              <a:rPr lang="en-US" sz="5400" b="1" dirty="0">
                <a:solidFill>
                  <a:srgbClr val="0070C0"/>
                </a:solidFill>
                <a:latin typeface="Arial Black" panose="020B0A04020102020204" pitchFamily="34" charset="0"/>
              </a:rPr>
              <a:t>HEALTHCARE DATA ANALYSIS</a:t>
            </a:r>
          </a:p>
        </p:txBody>
      </p:sp>
      <p:sp>
        <p:nvSpPr>
          <p:cNvPr id="3" name="Subtitle 2">
            <a:extLst>
              <a:ext uri="{FF2B5EF4-FFF2-40B4-BE49-F238E27FC236}">
                <a16:creationId xmlns:a16="http://schemas.microsoft.com/office/drawing/2014/main" id="{927EB08F-34D7-4E7A-95CF-7B3B261D3D50}"/>
              </a:ext>
            </a:extLst>
          </p:cNvPr>
          <p:cNvSpPr>
            <a:spLocks noGrp="1"/>
          </p:cNvSpPr>
          <p:nvPr>
            <p:ph type="subTitle" idx="1"/>
          </p:nvPr>
        </p:nvSpPr>
        <p:spPr>
          <a:xfrm>
            <a:off x="1100051" y="4455620"/>
            <a:ext cx="10058400" cy="370822"/>
          </a:xfrm>
        </p:spPr>
        <p:txBody>
          <a:bodyPr>
            <a:norm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772716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TotalTime>
  <Words>433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Calibri</vt:lpstr>
      <vt:lpstr>Calibri Light</vt:lpstr>
      <vt:lpstr>Symbol</vt:lpstr>
      <vt:lpstr>Times New Roman</vt:lpstr>
      <vt:lpstr>Wingdings</vt:lpstr>
      <vt:lpstr>Retrospect</vt:lpstr>
      <vt:lpstr>HEALTHCARE DATA ANALYSIS</vt:lpstr>
      <vt:lpstr>INTRODUCTION</vt:lpstr>
      <vt:lpstr>ABOUT DATASET</vt:lpstr>
      <vt:lpstr>PROCESSES</vt:lpstr>
      <vt:lpstr>OBJECTIVE</vt:lpstr>
      <vt:lpstr>KPIS/QUESTIONS</vt:lpstr>
      <vt:lpstr>VISUAL REQUIREMENTS</vt:lpstr>
      <vt:lpstr>HEALTHCARE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ANALYSIS</dc:title>
  <dc:creator>Quansah</dc:creator>
  <cp:lastModifiedBy>Quansah</cp:lastModifiedBy>
  <cp:revision>5</cp:revision>
  <dcterms:created xsi:type="dcterms:W3CDTF">2024-10-04T13:05:56Z</dcterms:created>
  <dcterms:modified xsi:type="dcterms:W3CDTF">2024-10-04T14:02:16Z</dcterms:modified>
</cp:coreProperties>
</file>