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73612B-27C7-44E3-B4A4-3C583C9BC1B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8F2FA-F42F-4152-87CC-37665E3B67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86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3612B-27C7-44E3-B4A4-3C583C9BC1B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81889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3612B-27C7-44E3-B4A4-3C583C9BC1B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116375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3612B-27C7-44E3-B4A4-3C583C9BC1B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138523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3612B-27C7-44E3-B4A4-3C583C9BC1B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8F2FA-F42F-4152-87CC-37665E3B67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1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73612B-27C7-44E3-B4A4-3C583C9BC1B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370963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3612B-27C7-44E3-B4A4-3C583C9BC1B6}"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69957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73612B-27C7-44E3-B4A4-3C583C9BC1B6}"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142457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73612B-27C7-44E3-B4A4-3C583C9BC1B6}" type="datetimeFigureOut">
              <a:rPr lang="en-US" smtClean="0"/>
              <a:t>10/4/2024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275815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73612B-27C7-44E3-B4A4-3C583C9BC1B6}" type="datetimeFigureOut">
              <a:rPr lang="en-US" smtClean="0"/>
              <a:t>10/4/2024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68F2FA-F42F-4152-87CC-37665E3B6789}" type="slidenum">
              <a:rPr lang="en-US" smtClean="0"/>
              <a:t>‹#›</a:t>
            </a:fld>
            <a:endParaRPr lang="en-US"/>
          </a:p>
        </p:txBody>
      </p:sp>
    </p:spTree>
    <p:extLst>
      <p:ext uri="{BB962C8B-B14F-4D97-AF65-F5344CB8AC3E}">
        <p14:creationId xmlns:p14="http://schemas.microsoft.com/office/powerpoint/2010/main" val="65803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73612B-27C7-44E3-B4A4-3C583C9BC1B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8F2FA-F42F-4152-87CC-37665E3B6789}" type="slidenum">
              <a:rPr lang="en-US" smtClean="0"/>
              <a:t>‹#›</a:t>
            </a:fld>
            <a:endParaRPr lang="en-US"/>
          </a:p>
        </p:txBody>
      </p:sp>
    </p:spTree>
    <p:extLst>
      <p:ext uri="{BB962C8B-B14F-4D97-AF65-F5344CB8AC3E}">
        <p14:creationId xmlns:p14="http://schemas.microsoft.com/office/powerpoint/2010/main" val="420394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73612B-27C7-44E3-B4A4-3C583C9BC1B6}" type="datetimeFigureOut">
              <a:rPr lang="en-US" smtClean="0"/>
              <a:t>10/4/2024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68F2FA-F42F-4152-87CC-37665E3B67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405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5B47-25D1-4CEA-AEBB-D2EBE7892BF0}"/>
              </a:ext>
            </a:extLst>
          </p:cNvPr>
          <p:cNvSpPr>
            <a:spLocks noGrp="1"/>
          </p:cNvSpPr>
          <p:nvPr>
            <p:ph type="ctrTitle"/>
          </p:nvPr>
        </p:nvSpPr>
        <p:spPr>
          <a:xfrm>
            <a:off x="1066800" y="2914154"/>
            <a:ext cx="10058400" cy="759747"/>
          </a:xfrm>
        </p:spPr>
        <p:txBody>
          <a:bodyPr>
            <a:normAutofit/>
          </a:bodyPr>
          <a:lstStyle/>
          <a:p>
            <a:pPr algn="ctr"/>
            <a:r>
              <a:rPr lang="en-US" sz="4400" b="1" dirty="0">
                <a:solidFill>
                  <a:srgbClr val="0070C0"/>
                </a:solidFill>
                <a:latin typeface="Arial Black" panose="020B0A04020102020204" pitchFamily="34" charset="0"/>
              </a:rPr>
              <a:t>HEALTHCARE PATIENTS</a:t>
            </a:r>
          </a:p>
        </p:txBody>
      </p:sp>
      <p:sp>
        <p:nvSpPr>
          <p:cNvPr id="3" name="Subtitle 2">
            <a:extLst>
              <a:ext uri="{FF2B5EF4-FFF2-40B4-BE49-F238E27FC236}">
                <a16:creationId xmlns:a16="http://schemas.microsoft.com/office/drawing/2014/main" id="{1F8AF7EE-D59F-40D6-87C4-3334F6FA2166}"/>
              </a:ext>
            </a:extLst>
          </p:cNvPr>
          <p:cNvSpPr>
            <a:spLocks noGrp="1"/>
          </p:cNvSpPr>
          <p:nvPr>
            <p:ph type="subTitle" idx="1"/>
          </p:nvPr>
        </p:nvSpPr>
        <p:spPr>
          <a:xfrm>
            <a:off x="1066800" y="3967700"/>
            <a:ext cx="10058400" cy="332165"/>
          </a:xfrm>
        </p:spPr>
        <p:txBody>
          <a:bodyPr>
            <a:normAutofit lnSpcReduction="10000"/>
          </a:bodyPr>
          <a:lstStyle/>
          <a:p>
            <a:pPr algn="ctr"/>
            <a:r>
              <a:rPr lang="en-US" sz="1800" b="1" dirty="0">
                <a:solidFill>
                  <a:schemeClr val="tx1"/>
                </a:solidFill>
                <a:latin typeface="Arial Black" panose="020B0A04020102020204" pitchFamily="34" charset="0"/>
              </a:rPr>
              <a:t>MESHACH ABAIDOO QUANSAH</a:t>
            </a:r>
          </a:p>
        </p:txBody>
      </p:sp>
    </p:spTree>
    <p:extLst>
      <p:ext uri="{BB962C8B-B14F-4D97-AF65-F5344CB8AC3E}">
        <p14:creationId xmlns:p14="http://schemas.microsoft.com/office/powerpoint/2010/main" val="100470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AF6-5465-46F8-A1B8-A13C88F20F44}"/>
              </a:ext>
            </a:extLst>
          </p:cNvPr>
          <p:cNvSpPr>
            <a:spLocks noGrp="1"/>
          </p:cNvSpPr>
          <p:nvPr>
            <p:ph type="title"/>
          </p:nvPr>
        </p:nvSpPr>
        <p:spPr>
          <a:xfrm>
            <a:off x="1097280" y="286604"/>
            <a:ext cx="10058400" cy="778872"/>
          </a:xfrm>
        </p:spPr>
        <p:txBody>
          <a:bodyPr>
            <a:normAutofit/>
          </a:bodyPr>
          <a:lstStyle/>
          <a:p>
            <a:pPr algn="ctr"/>
            <a:r>
              <a:rPr lang="en-US" b="1" dirty="0">
                <a:solidFill>
                  <a:srgbClr val="0070C0"/>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AAD40197-6BE0-4FDD-8C16-E422A079F67B}"/>
              </a:ext>
            </a:extLst>
          </p:cNvPr>
          <p:cNvSpPr>
            <a:spLocks noGrp="1"/>
          </p:cNvSpPr>
          <p:nvPr>
            <p:ph idx="1"/>
          </p:nvPr>
        </p:nvSpPr>
        <p:spPr/>
        <p:txBody>
          <a:bodyPr/>
          <a:lstStyle/>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Hello And Welcome. In Today’s Presentation, I Am Excited To Take You Through HealthCare Data Analysis Dataset.(Patients)</a:t>
            </a:r>
          </a:p>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p>
          <a:p>
            <a:endParaRPr lang="en-US" dirty="0"/>
          </a:p>
        </p:txBody>
      </p:sp>
    </p:spTree>
    <p:extLst>
      <p:ext uri="{BB962C8B-B14F-4D97-AF65-F5344CB8AC3E}">
        <p14:creationId xmlns:p14="http://schemas.microsoft.com/office/powerpoint/2010/main" val="15842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AF6-5465-46F8-A1B8-A13C88F20F44}"/>
              </a:ext>
            </a:extLst>
          </p:cNvPr>
          <p:cNvSpPr>
            <a:spLocks noGrp="1"/>
          </p:cNvSpPr>
          <p:nvPr>
            <p:ph type="title"/>
          </p:nvPr>
        </p:nvSpPr>
        <p:spPr>
          <a:xfrm>
            <a:off x="1097280" y="286604"/>
            <a:ext cx="10058400" cy="778872"/>
          </a:xfrm>
        </p:spPr>
        <p:txBody>
          <a:bodyPr>
            <a:normAutofit/>
          </a:bodyPr>
          <a:lstStyle/>
          <a:p>
            <a:pPr algn="ctr"/>
            <a:r>
              <a:rPr lang="en-US" b="1" dirty="0">
                <a:solidFill>
                  <a:srgbClr val="0070C0"/>
                </a:solidFill>
                <a:latin typeface="Arial Black" panose="020B0A04020102020204" pitchFamily="34" charset="0"/>
              </a:rPr>
              <a:t>ABOUT DATASET</a:t>
            </a:r>
          </a:p>
        </p:txBody>
      </p:sp>
      <p:sp>
        <p:nvSpPr>
          <p:cNvPr id="3" name="Content Placeholder 2">
            <a:extLst>
              <a:ext uri="{FF2B5EF4-FFF2-40B4-BE49-F238E27FC236}">
                <a16:creationId xmlns:a16="http://schemas.microsoft.com/office/drawing/2014/main" id="{AAD40197-6BE0-4FDD-8C16-E422A079F67B}"/>
              </a:ext>
            </a:extLst>
          </p:cNvPr>
          <p:cNvSpPr>
            <a:spLocks noGrp="1"/>
          </p:cNvSpPr>
          <p:nvPr>
            <p:ph idx="1"/>
          </p:nvPr>
        </p:nvSpPr>
        <p:spPr>
          <a:xfrm>
            <a:off x="1097280" y="1845734"/>
            <a:ext cx="10058400" cy="3569104"/>
          </a:xfrm>
        </p:spPr>
        <p:txBody>
          <a:bodyPr>
            <a:normAutofit/>
          </a:bodyPr>
          <a:lstStyle/>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Hello And Welcome. In Today’s Presentation, I Am Excited To Take You Through The Healthcare Dataset(Patients).</a:t>
            </a:r>
          </a:p>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 Including But Not Limited To Patients by department, Patients by age bracket, patients by gender </a:t>
            </a:r>
            <a:r>
              <a:rPr lang="en-US" b="1" cap="none" dirty="0" err="1">
                <a:solidFill>
                  <a:schemeClr val="tx1"/>
                </a:solidFill>
                <a:effectLst/>
                <a:latin typeface="Times New Roman" panose="02020603050405020304" pitchFamily="18" charset="0"/>
                <a:cs typeface="Times New Roman" panose="02020603050405020304" pitchFamily="18" charset="0"/>
              </a:rPr>
              <a:t>etc</a:t>
            </a:r>
            <a:endParaRPr lang="en-US" dirty="0"/>
          </a:p>
        </p:txBody>
      </p:sp>
    </p:spTree>
    <p:extLst>
      <p:ext uri="{BB962C8B-B14F-4D97-AF65-F5344CB8AC3E}">
        <p14:creationId xmlns:p14="http://schemas.microsoft.com/office/powerpoint/2010/main" val="298455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AF6-5465-46F8-A1B8-A13C88F20F44}"/>
              </a:ext>
            </a:extLst>
          </p:cNvPr>
          <p:cNvSpPr>
            <a:spLocks noGrp="1"/>
          </p:cNvSpPr>
          <p:nvPr>
            <p:ph type="title"/>
          </p:nvPr>
        </p:nvSpPr>
        <p:spPr>
          <a:xfrm>
            <a:off x="1097280" y="286604"/>
            <a:ext cx="10058400" cy="778872"/>
          </a:xfrm>
        </p:spPr>
        <p:txBody>
          <a:bodyPr>
            <a:normAutofit/>
          </a:bodyPr>
          <a:lstStyle/>
          <a:p>
            <a:pPr algn="ctr"/>
            <a:r>
              <a:rPr lang="en-US" b="1" dirty="0">
                <a:solidFill>
                  <a:srgbClr val="0070C0"/>
                </a:solidFill>
                <a:latin typeface="Arial Black" panose="020B0A04020102020204" pitchFamily="34" charset="0"/>
              </a:rPr>
              <a:t>PROCESSES</a:t>
            </a:r>
          </a:p>
        </p:txBody>
      </p:sp>
      <p:sp>
        <p:nvSpPr>
          <p:cNvPr id="3" name="Content Placeholder 2">
            <a:extLst>
              <a:ext uri="{FF2B5EF4-FFF2-40B4-BE49-F238E27FC236}">
                <a16:creationId xmlns:a16="http://schemas.microsoft.com/office/drawing/2014/main" id="{AAD40197-6BE0-4FDD-8C16-E422A079F67B}"/>
              </a:ext>
            </a:extLst>
          </p:cNvPr>
          <p:cNvSpPr>
            <a:spLocks noGrp="1"/>
          </p:cNvSpPr>
          <p:nvPr>
            <p:ph idx="1"/>
          </p:nvPr>
        </p:nvSpPr>
        <p:spPr>
          <a:xfrm>
            <a:off x="1097280" y="1845734"/>
            <a:ext cx="10058400" cy="3569104"/>
          </a:xfrm>
        </p:spPr>
        <p:txBody>
          <a:bodyPr>
            <a:normAutofit/>
          </a:bodyPr>
          <a:lstStyle/>
          <a:p>
            <a:pPr marL="0" indent="0">
              <a:buNone/>
            </a:pPr>
            <a:r>
              <a:rPr lang="en-US" sz="2000" b="1" cap="none" dirty="0">
                <a:solidFill>
                  <a:schemeClr val="tx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Firstly, this dataset was converted from text file(csv) to excel worksheet.</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Then moved on to import the dataset into power bi for transforming</a:t>
            </a:r>
          </a:p>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I then did some datatype changes, removed errors, worked on outliers and </a:t>
            </a:r>
            <a:r>
              <a:rPr lang="en-US" b="1" dirty="0" err="1">
                <a:solidFill>
                  <a:schemeClr val="tx1"/>
                </a:solidFill>
                <a:latin typeface="Times New Roman" panose="02020603050405020304" pitchFamily="18" charset="0"/>
                <a:cs typeface="Times New Roman" panose="02020603050405020304" pitchFamily="18" charset="0"/>
              </a:rPr>
              <a:t>yhh</a:t>
            </a:r>
            <a:r>
              <a:rPr lang="en-US" b="1" dirty="0">
                <a:solidFill>
                  <a:schemeClr val="tx1"/>
                </a:solidFill>
                <a:latin typeface="Times New Roman" panose="02020603050405020304" pitchFamily="18" charset="0"/>
                <a:cs typeface="Times New Roman" panose="02020603050405020304" pitchFamily="18" charset="0"/>
              </a:rPr>
              <a:t> the entire cleaning process</a:t>
            </a:r>
          </a:p>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I then uploaded the cleaned dataset for visualization. You can find the files attached to this report.</a:t>
            </a:r>
          </a:p>
        </p:txBody>
      </p:sp>
    </p:spTree>
    <p:extLst>
      <p:ext uri="{BB962C8B-B14F-4D97-AF65-F5344CB8AC3E}">
        <p14:creationId xmlns:p14="http://schemas.microsoft.com/office/powerpoint/2010/main" val="118422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AF6-5465-46F8-A1B8-A13C88F20F44}"/>
              </a:ext>
            </a:extLst>
          </p:cNvPr>
          <p:cNvSpPr>
            <a:spLocks noGrp="1"/>
          </p:cNvSpPr>
          <p:nvPr>
            <p:ph type="title"/>
          </p:nvPr>
        </p:nvSpPr>
        <p:spPr>
          <a:xfrm>
            <a:off x="1097280" y="286604"/>
            <a:ext cx="10058400" cy="778872"/>
          </a:xfrm>
        </p:spPr>
        <p:txBody>
          <a:bodyPr>
            <a:normAutofit/>
          </a:bodyPr>
          <a:lstStyle/>
          <a:p>
            <a:pPr algn="ctr"/>
            <a:r>
              <a:rPr lang="en-US" b="1" dirty="0">
                <a:solidFill>
                  <a:srgbClr val="0070C0"/>
                </a:solidFill>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AAD40197-6BE0-4FDD-8C16-E422A079F67B}"/>
              </a:ext>
            </a:extLst>
          </p:cNvPr>
          <p:cNvSpPr>
            <a:spLocks noGrp="1"/>
          </p:cNvSpPr>
          <p:nvPr>
            <p:ph idx="1"/>
          </p:nvPr>
        </p:nvSpPr>
        <p:spPr>
          <a:xfrm>
            <a:off x="1097280" y="1845734"/>
            <a:ext cx="10058400" cy="3569104"/>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uncover valuable and unexpected hidden insights from the data, answering relevant questions useful to the hospital and anyone that takes this data to examine.</a:t>
            </a:r>
          </a:p>
          <a:p>
            <a:pPr marL="342900" lvl="0" indent="-342900">
              <a:lnSpc>
                <a:spcPts val="2400"/>
              </a:lnSpc>
              <a:spcBef>
                <a:spcPts val="1370"/>
              </a:spcBef>
              <a:spcAft>
                <a:spcPts val="0"/>
              </a:spcAft>
              <a:buFont typeface="Symbol" panose="05050102010706020507" pitchFamily="18" charset="2"/>
              <a:buChar char=""/>
            </a:pPr>
            <a:r>
              <a:rPr lang="en-US" kern="0" spc="-5" dirty="0">
                <a:solidFill>
                  <a:schemeClr val="tx1"/>
                </a:solidFill>
                <a:latin typeface="Times New Roman" panose="02020603050405020304" pitchFamily="18" charset="0"/>
                <a:cs typeface="Times New Roman" panose="02020603050405020304" pitchFamily="18" charset="0"/>
              </a:rPr>
              <a:t>To uncover valuable trends on patients for this hospital.</a:t>
            </a:r>
            <a:endParaRPr lang="en-US" dirty="0"/>
          </a:p>
        </p:txBody>
      </p:sp>
    </p:spTree>
    <p:extLst>
      <p:ext uri="{BB962C8B-B14F-4D97-AF65-F5344CB8AC3E}">
        <p14:creationId xmlns:p14="http://schemas.microsoft.com/office/powerpoint/2010/main" val="81719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AF6-5465-46F8-A1B8-A13C88F20F44}"/>
              </a:ext>
            </a:extLst>
          </p:cNvPr>
          <p:cNvSpPr>
            <a:spLocks noGrp="1"/>
          </p:cNvSpPr>
          <p:nvPr>
            <p:ph type="title"/>
          </p:nvPr>
        </p:nvSpPr>
        <p:spPr>
          <a:xfrm>
            <a:off x="1097280" y="286604"/>
            <a:ext cx="10058400" cy="778872"/>
          </a:xfrm>
        </p:spPr>
        <p:txBody>
          <a:bodyPr>
            <a:normAutofit/>
          </a:bodyPr>
          <a:lstStyle/>
          <a:p>
            <a:pPr algn="ctr"/>
            <a:r>
              <a:rPr lang="en-US" b="1" dirty="0">
                <a:solidFill>
                  <a:srgbClr val="0070C0"/>
                </a:solidFill>
                <a:latin typeface="Arial Black" panose="020B0A04020102020204" pitchFamily="34" charset="0"/>
              </a:rPr>
              <a:t>KPIS/QUESTIONS</a:t>
            </a:r>
          </a:p>
        </p:txBody>
      </p:sp>
      <p:sp>
        <p:nvSpPr>
          <p:cNvPr id="3" name="Content Placeholder 2">
            <a:extLst>
              <a:ext uri="{FF2B5EF4-FFF2-40B4-BE49-F238E27FC236}">
                <a16:creationId xmlns:a16="http://schemas.microsoft.com/office/drawing/2014/main" id="{AAD40197-6BE0-4FDD-8C16-E422A079F67B}"/>
              </a:ext>
            </a:extLst>
          </p:cNvPr>
          <p:cNvSpPr>
            <a:spLocks noGrp="1"/>
          </p:cNvSpPr>
          <p:nvPr>
            <p:ph idx="1"/>
          </p:nvPr>
        </p:nvSpPr>
        <p:spPr>
          <a:xfrm>
            <a:off x="1097280" y="1845734"/>
            <a:ext cx="10058400" cy="3123831"/>
          </a:xfrm>
        </p:spPr>
        <p:txBody>
          <a:bodyPr>
            <a:normAutofit/>
          </a:bodyPr>
          <a:lstStyle/>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Find the total number of patients under administration flag and those that are not.</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Calculate the total number of female patients, male patients and those under non-conforming(NC)</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Calculate the total number of patients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What is the total and average patient wait-time?</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What is the average satisfaction rate?</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Find the average age of patients.</a:t>
            </a:r>
          </a:p>
          <a:p>
            <a:pPr>
              <a:buClr>
                <a:schemeClr val="tx1"/>
              </a:buClr>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96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AF6-5465-46F8-A1B8-A13C88F20F44}"/>
              </a:ext>
            </a:extLst>
          </p:cNvPr>
          <p:cNvSpPr>
            <a:spLocks noGrp="1"/>
          </p:cNvSpPr>
          <p:nvPr>
            <p:ph type="title"/>
          </p:nvPr>
        </p:nvSpPr>
        <p:spPr>
          <a:xfrm>
            <a:off x="1097280" y="286604"/>
            <a:ext cx="10058400" cy="778872"/>
          </a:xfrm>
        </p:spPr>
        <p:txBody>
          <a:bodyPr>
            <a:normAutofit/>
          </a:bodyPr>
          <a:lstStyle/>
          <a:p>
            <a:pPr algn="ctr"/>
            <a:r>
              <a:rPr lang="en-US" b="1" dirty="0">
                <a:solidFill>
                  <a:srgbClr val="0070C0"/>
                </a:solidFill>
                <a:latin typeface="Arial Black" panose="020B0A04020102020204" pitchFamily="34" charset="0"/>
              </a:rPr>
              <a:t>VISUAL REQUIREMENTS</a:t>
            </a:r>
          </a:p>
        </p:txBody>
      </p:sp>
      <p:sp>
        <p:nvSpPr>
          <p:cNvPr id="3" name="Content Placeholder 2">
            <a:extLst>
              <a:ext uri="{FF2B5EF4-FFF2-40B4-BE49-F238E27FC236}">
                <a16:creationId xmlns:a16="http://schemas.microsoft.com/office/drawing/2014/main" id="{AAD40197-6BE0-4FDD-8C16-E422A079F67B}"/>
              </a:ext>
            </a:extLst>
          </p:cNvPr>
          <p:cNvSpPr>
            <a:spLocks noGrp="1"/>
          </p:cNvSpPr>
          <p:nvPr>
            <p:ph idx="1"/>
          </p:nvPr>
        </p:nvSpPr>
        <p:spPr>
          <a:xfrm>
            <a:off x="1097280" y="1845734"/>
            <a:ext cx="10058400" cy="3123831"/>
          </a:xfrm>
        </p:spPr>
        <p:txBody>
          <a:bodyPr>
            <a:normAutofit/>
          </a:bodyPr>
          <a:lstStyle/>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Find the total patients per department</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What is the distribution of patients per gender and age-bracket?</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Find the total number of patients by month and weekday.</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Summarize patients by race, age-bracket, average satisfaction and average wait-time</a:t>
            </a:r>
          </a:p>
          <a:p>
            <a:pPr>
              <a:buClr>
                <a:schemeClr val="tx1"/>
              </a:buClr>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49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5B47-25D1-4CEA-AEBB-D2EBE7892BF0}"/>
              </a:ext>
            </a:extLst>
          </p:cNvPr>
          <p:cNvSpPr>
            <a:spLocks noGrp="1"/>
          </p:cNvSpPr>
          <p:nvPr>
            <p:ph type="ctrTitle"/>
          </p:nvPr>
        </p:nvSpPr>
        <p:spPr>
          <a:xfrm>
            <a:off x="1066800" y="2914154"/>
            <a:ext cx="10058400" cy="759747"/>
          </a:xfrm>
        </p:spPr>
        <p:txBody>
          <a:bodyPr>
            <a:normAutofit/>
          </a:bodyPr>
          <a:lstStyle/>
          <a:p>
            <a:pPr algn="ctr"/>
            <a:r>
              <a:rPr lang="en-US" sz="4400" b="1" dirty="0">
                <a:solidFill>
                  <a:srgbClr val="0070C0"/>
                </a:solidFill>
                <a:latin typeface="Arial Black" panose="020B0A04020102020204" pitchFamily="34" charset="0"/>
              </a:rPr>
              <a:t>HEALTHCARE PATIENTS</a:t>
            </a:r>
          </a:p>
        </p:txBody>
      </p:sp>
      <p:sp>
        <p:nvSpPr>
          <p:cNvPr id="3" name="Subtitle 2">
            <a:extLst>
              <a:ext uri="{FF2B5EF4-FFF2-40B4-BE49-F238E27FC236}">
                <a16:creationId xmlns:a16="http://schemas.microsoft.com/office/drawing/2014/main" id="{1F8AF7EE-D59F-40D6-87C4-3334F6FA2166}"/>
              </a:ext>
            </a:extLst>
          </p:cNvPr>
          <p:cNvSpPr>
            <a:spLocks noGrp="1"/>
          </p:cNvSpPr>
          <p:nvPr>
            <p:ph type="subTitle" idx="1"/>
          </p:nvPr>
        </p:nvSpPr>
        <p:spPr>
          <a:xfrm>
            <a:off x="1066800" y="3967700"/>
            <a:ext cx="10058400" cy="332165"/>
          </a:xfrm>
        </p:spPr>
        <p:txBody>
          <a:bodyPr>
            <a:normAutofit lnSpcReduction="10000"/>
          </a:bodyPr>
          <a:lstStyle/>
          <a:p>
            <a:pPr algn="ctr"/>
            <a:r>
              <a:rPr lang="en-US" sz="1800" b="1" dirty="0">
                <a:solidFill>
                  <a:schemeClr val="tx1"/>
                </a:solidFill>
                <a:latin typeface="Arial Black" panose="020B0A04020102020204" pitchFamily="34" charset="0"/>
              </a:rPr>
              <a:t>Thank you</a:t>
            </a:r>
          </a:p>
        </p:txBody>
      </p:sp>
    </p:spTree>
    <p:extLst>
      <p:ext uri="{BB962C8B-B14F-4D97-AF65-F5344CB8AC3E}">
        <p14:creationId xmlns:p14="http://schemas.microsoft.com/office/powerpoint/2010/main" val="10474073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TotalTime>
  <Words>376</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Black</vt:lpstr>
      <vt:lpstr>Calibri</vt:lpstr>
      <vt:lpstr>Calibri Light</vt:lpstr>
      <vt:lpstr>Symbol</vt:lpstr>
      <vt:lpstr>Times New Roman</vt:lpstr>
      <vt:lpstr>Wingdings</vt:lpstr>
      <vt:lpstr>Retrospect</vt:lpstr>
      <vt:lpstr>HEALTHCARE PATIENTS</vt:lpstr>
      <vt:lpstr>INTRODUCTION</vt:lpstr>
      <vt:lpstr>ABOUT DATASET</vt:lpstr>
      <vt:lpstr>PROCESSES</vt:lpstr>
      <vt:lpstr>OBJECTIVE/S</vt:lpstr>
      <vt:lpstr>KPIS/QUESTIONS</vt:lpstr>
      <vt:lpstr>VISUAL REQUIREMENTS</vt:lpstr>
      <vt:lpstr>HEALTHCARE PATIENTS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PATIENTS</dc:title>
  <dc:creator>Quansah</dc:creator>
  <cp:lastModifiedBy>Quansah</cp:lastModifiedBy>
  <cp:revision>3</cp:revision>
  <dcterms:created xsi:type="dcterms:W3CDTF">2024-10-04T14:07:20Z</dcterms:created>
  <dcterms:modified xsi:type="dcterms:W3CDTF">2024-10-04T14:34:19Z</dcterms:modified>
</cp:coreProperties>
</file>