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66" r:id="rId6"/>
    <p:sldId id="261" r:id="rId7"/>
    <p:sldId id="262" r:id="rId8"/>
    <p:sldId id="267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14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500438"/>
            <a:ext cx="6858048" cy="10001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 panose="020B0A04020102020204"/>
              <a:ea typeface="+mn-lt"/>
              <a:cs typeface="+mn-lt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 Black" panose="020B0A04020102020204"/>
                <a:ea typeface="+mn-lt"/>
                <a:cs typeface="+mn-lt"/>
              </a:rPr>
              <a:t>GitHub Copilot Hackathon</a:t>
            </a: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232" y="4929198"/>
            <a:ext cx="507209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Team Name-</a:t>
            </a:r>
            <a:r>
              <a:rPr lang="en-US" altLang="en-IN" dirty="0"/>
              <a:t>  Experience</a:t>
            </a:r>
            <a:endParaRPr lang="en-IN" dirty="0"/>
          </a:p>
          <a:p>
            <a:r>
              <a:rPr lang="en-IN" dirty="0"/>
              <a:t>Team Leader Name- </a:t>
            </a:r>
            <a:r>
              <a:rPr lang="en-US" altLang="en-IN" dirty="0"/>
              <a:t>Meshach Opoku Boadi </a:t>
            </a:r>
            <a:endParaRPr lang="en-IN" dirty="0"/>
          </a:p>
          <a:p>
            <a:r>
              <a:rPr lang="en-IN" dirty="0"/>
              <a:t>Team Leader Email Address-</a:t>
            </a:r>
            <a:r>
              <a:rPr lang="en-US" altLang="en-IN" dirty="0"/>
              <a:t>meshachboadi230@gmail.com</a:t>
            </a:r>
            <a:endParaRPr lang="en-US" altLang="en-IN" dirty="0"/>
          </a:p>
        </p:txBody>
      </p:sp>
      <p:pic>
        <p:nvPicPr>
          <p:cNvPr id="2" name="Picture 3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51" y="166475"/>
            <a:ext cx="9155501" cy="1694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/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Brief Summary of Project: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7405" y="1557020"/>
            <a:ext cx="5044440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800" i="1"/>
              <a:t>Personal Finance Tracker called</a:t>
            </a:r>
            <a:endParaRPr lang="en-US" sz="2800" i="1"/>
          </a:p>
          <a:p>
            <a:r>
              <a:rPr lang="en-US" sz="2800" i="1"/>
              <a:t>  Myfinance Tracker</a:t>
            </a:r>
            <a:endParaRPr lang="en-US" sz="2800" i="1"/>
          </a:p>
          <a:p>
            <a:endParaRPr lang="en-US"/>
          </a:p>
          <a:p>
            <a:r>
              <a:rPr lang="en-US"/>
              <a:t> The application should allow users to add, edit, and delete income and expense transactions and display the current balance.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/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 panose="020B0604030504040204"/>
                <a:ea typeface="Verdana" panose="020B0604030504040204"/>
                <a:cs typeface="+mn-lt"/>
              </a:rPr>
              <a:t>Business Challenge /Use Cases</a:t>
            </a:r>
            <a:endParaRPr lang="en-US" dirty="0">
              <a:cs typeface="+mj-cs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pic>
        <p:nvPicPr>
          <p:cNvPr id="10" name="Picture 9" descr="usec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5" y="1772920"/>
            <a:ext cx="477393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/>
          <p:nvPr/>
        </p:nvSpPr>
        <p:spPr>
          <a:xfrm>
            <a:off x="107315" y="1485265"/>
            <a:ext cx="8520430" cy="17938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-US" sz="2400" b="1" dirty="0">
                <a:latin typeface="Verdana" panose="020B0604030504040204"/>
                <a:ea typeface="Verdana" panose="020B0604030504040204"/>
                <a:cs typeface="+mn-lt"/>
              </a:rPr>
              <a:t>Proposed Solution</a:t>
            </a:r>
            <a:endParaRPr lang="en-US" sz="2400" b="1" dirty="0">
              <a:latin typeface="Verdana" panose="020B0604030504040204"/>
              <a:ea typeface="Verdana" panose="020B0604030504040204"/>
              <a:cs typeface="+mn-lt"/>
            </a:endParaRPr>
          </a:p>
          <a:p>
            <a:endParaRPr lang="en-US" dirty="0">
              <a:cs typeface="+mj-cs"/>
            </a:endParaRPr>
          </a:p>
          <a:p>
            <a:endParaRPr lang="en-US" dirty="0">
              <a:cs typeface="+mj-cs"/>
            </a:endParaRPr>
          </a:p>
          <a:p>
            <a:endParaRPr lang="en-US" dirty="0">
              <a:cs typeface="+mj-cs"/>
            </a:endParaRPr>
          </a:p>
          <a:p>
            <a:r>
              <a:rPr lang="en-US" dirty="0">
                <a:cs typeface="+mj-cs"/>
              </a:rPr>
              <a:t>Myfinance  tracker : keep one in check as how is finance is going.</a:t>
            </a:r>
            <a:endParaRPr lang="en-US" dirty="0">
              <a:cs typeface="+mj-cs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/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Technology/Tool Stack Used: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8655" y="2401570"/>
            <a:ext cx="73596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Languages used are:</a:t>
            </a:r>
            <a:endParaRPr lang="en-US" sz="2000"/>
          </a:p>
          <a:p>
            <a:r>
              <a:rPr lang="en-US" sz="2000"/>
              <a:t>1.HTML</a:t>
            </a:r>
            <a:endParaRPr lang="en-US" sz="2000"/>
          </a:p>
          <a:p>
            <a:r>
              <a:rPr lang="en-US" sz="2000"/>
              <a:t>2.CSS</a:t>
            </a:r>
            <a:endParaRPr lang="en-US" sz="2000"/>
          </a:p>
          <a:p>
            <a:r>
              <a:rPr lang="en-US" sz="2000"/>
              <a:t>3.Javascript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/>
          <p:nvPr/>
        </p:nvSpPr>
        <p:spPr>
          <a:xfrm>
            <a:off x="311785" y="1124585"/>
            <a:ext cx="8537575" cy="13576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2400" b="1" dirty="0">
                <a:solidFill>
                  <a:srgbClr val="1D1D1D"/>
                </a:solidFill>
                <a:latin typeface="Verdana" panose="020B0604030504040204"/>
                <a:ea typeface="Verdana" panose="020B0604030504040204"/>
                <a:cs typeface="+mn-lt"/>
                <a:sym typeface="Verdana" panose="020B0604030504040204"/>
              </a:rPr>
              <a:t>Mention of usage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 panose="020B0604030504040204"/>
                <a:ea typeface="Verdana" panose="020B0604030504040204"/>
                <a:cs typeface="+mn-lt"/>
                <a:sym typeface="Verdana" panose="020B0604030504040204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 panose="020B0604030504040204"/>
                <a:ea typeface="Verdana" panose="020B0604030504040204"/>
                <a:cs typeface="+mn-lt"/>
                <a:sym typeface="Verdana" panose="020B0604030504040204"/>
              </a:rPr>
              <a:t> </a:t>
            </a:r>
            <a:r>
              <a:rPr lang="en-US" sz="2400" b="1" dirty="0">
                <a:solidFill>
                  <a:srgbClr val="1D1D1D"/>
                </a:solidFill>
                <a:latin typeface="Verdana" panose="020B0604030504040204"/>
                <a:ea typeface="Verdana" panose="020B0604030504040204"/>
                <a:cs typeface="+mn-lt"/>
                <a:sym typeface="Verdana" panose="020B0604030504040204"/>
              </a:rPr>
              <a:t>Copilot</a:t>
            </a:r>
            <a:endParaRPr lang="en-US" dirty="0"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/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Source code in zip file /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Github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link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764665" y="3244850"/>
            <a:ext cx="56140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Gihtub Link https://github.com/MeshachOpoku/Myfinance_Tracker.git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/>
          <p:nvPr/>
        </p:nvSpPr>
        <p:spPr>
          <a:xfrm>
            <a:off x="285720" y="1352168"/>
            <a:ext cx="8520600" cy="14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ct val="46000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Execution Demo(Video/Screenshots) showing usage of the</a:t>
            </a:r>
            <a:r>
              <a:rPr lang="en-US" sz="24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2400" b="1" dirty="0">
                <a:latin typeface="Verdana" panose="020B0604030504040204"/>
                <a:ea typeface="Verdana" panose="020B0604030504040204"/>
                <a:cs typeface="+mn-lt"/>
                <a:sym typeface="Verdana" panose="020B0604030504040204"/>
              </a:rPr>
              <a:t>GitHub Copilot</a:t>
            </a:r>
            <a:r>
              <a:rPr lang="en-US" sz="24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Platform 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/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Additional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comments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(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optional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):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83" y="190680"/>
            <a:ext cx="2057400" cy="43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Presentation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Arial Black</vt:lpstr>
      <vt:lpstr>Calibri</vt:lpstr>
      <vt:lpstr>Verdana</vt:lpstr>
      <vt:lpstr>Arial</vt:lpstr>
      <vt:lpstr>Verdana</vt:lpstr>
      <vt:lpstr>Microsoft YaHei</vt:lpstr>
      <vt:lpstr>Arial Unicode MS</vt:lpstr>
      <vt:lpstr>Calibri</vt:lpstr>
      <vt:lpstr>Algerian</vt:lpstr>
      <vt:lpstr>Arial Narrow</vt:lpstr>
      <vt:lpstr>Arial Rounded MT Bold</vt:lpstr>
      <vt:lpstr>Bahnschrift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MESHARK</cp:lastModifiedBy>
  <cp:revision>80</cp:revision>
  <dcterms:created xsi:type="dcterms:W3CDTF">2022-04-28T06:07:00Z</dcterms:created>
  <dcterms:modified xsi:type="dcterms:W3CDTF">2023-06-26T15:36:30Z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CFA1F2A3D89346F197881E780CCFBDA8</vt:lpwstr>
  </property>
  <property fmtid="{D5CDD505-2E9C-101B-9397-08002B2CF9AE}" pid="3" name="KSOProductBuildVer">
    <vt:lpwstr>1033-11.2.0.11537</vt:lpwstr>
  </property>
</Properties>
</file>