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47"/>
  </p:notesMasterIdLst>
  <p:sldIdLst>
    <p:sldId id="420" r:id="rId2"/>
    <p:sldId id="421" r:id="rId3"/>
    <p:sldId id="438" r:id="rId4"/>
    <p:sldId id="439" r:id="rId5"/>
    <p:sldId id="440" r:id="rId6"/>
    <p:sldId id="441" r:id="rId7"/>
    <p:sldId id="442" r:id="rId8"/>
    <p:sldId id="443" r:id="rId9"/>
    <p:sldId id="444" r:id="rId10"/>
    <p:sldId id="445" r:id="rId11"/>
    <p:sldId id="446" r:id="rId12"/>
    <p:sldId id="447" r:id="rId13"/>
    <p:sldId id="448" r:id="rId14"/>
    <p:sldId id="449" r:id="rId15"/>
    <p:sldId id="450" r:id="rId16"/>
    <p:sldId id="451" r:id="rId17"/>
    <p:sldId id="452" r:id="rId18"/>
    <p:sldId id="453" r:id="rId19"/>
    <p:sldId id="454" r:id="rId20"/>
    <p:sldId id="455" r:id="rId21"/>
    <p:sldId id="456" r:id="rId22"/>
    <p:sldId id="457" r:id="rId23"/>
    <p:sldId id="458" r:id="rId24"/>
    <p:sldId id="459" r:id="rId25"/>
    <p:sldId id="460" r:id="rId26"/>
    <p:sldId id="461" r:id="rId27"/>
    <p:sldId id="462" r:id="rId28"/>
    <p:sldId id="463" r:id="rId29"/>
    <p:sldId id="464" r:id="rId30"/>
    <p:sldId id="465" r:id="rId31"/>
    <p:sldId id="466" r:id="rId32"/>
    <p:sldId id="467" r:id="rId33"/>
    <p:sldId id="469" r:id="rId34"/>
    <p:sldId id="470" r:id="rId35"/>
    <p:sldId id="471" r:id="rId36"/>
    <p:sldId id="472" r:id="rId37"/>
    <p:sldId id="473" r:id="rId38"/>
    <p:sldId id="474" r:id="rId39"/>
    <p:sldId id="475" r:id="rId40"/>
    <p:sldId id="476" r:id="rId41"/>
    <p:sldId id="477" r:id="rId42"/>
    <p:sldId id="478" r:id="rId43"/>
    <p:sldId id="479" r:id="rId44"/>
    <p:sldId id="480" r:id="rId45"/>
    <p:sldId id="481" r:id="rId4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6"/>
    <p:restoredTop sz="92727"/>
  </p:normalViewPr>
  <p:slideViewPr>
    <p:cSldViewPr>
      <p:cViewPr varScale="1">
        <p:scale>
          <a:sx n="84" d="100"/>
          <a:sy n="84" d="100"/>
        </p:scale>
        <p:origin x="120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0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endParaRPr lang="en-US"/>
          </a:p>
        </p:txBody>
      </p:sp>
      <p:sp>
        <p:nvSpPr>
          <p:cNvPr id="1049001"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7F54B1E4-7F08-C240-8474-FD7ECBA08B11}" type="datetimeFigureOut">
              <a:rPr lang="en-US" altLang="en-US"/>
              <a:t>11/26/2018</a:t>
            </a:fld>
            <a:endParaRPr lang="en-US" altLang="en-US"/>
          </a:p>
        </p:txBody>
      </p:sp>
      <p:sp>
        <p:nvSpPr>
          <p:cNvPr id="1049002"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104900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4900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endParaRPr lang="en-US"/>
          </a:p>
        </p:txBody>
      </p:sp>
      <p:sp>
        <p:nvSpPr>
          <p:cNvPr id="1049005"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7190E7E6-CC1F-3948-84CF-56FAA8C9D125}"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Rectangle 7"/>
          <p:cNvSpPr>
            <a:spLocks noGrp="1" noChangeArrowheads="1"/>
          </p:cNvSpPr>
          <p:nvPr>
            <p:ph type="sldNum" sz="quarter" idx="5"/>
          </p:nvPr>
        </p:nvSpPr>
        <p:spPr>
          <a:noFill/>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DF9060C0-9A9A-6A44-AE6C-4BA4CD33F309}" type="slidenum">
              <a:rPr lang="en-US" altLang="en-US" b="0"/>
              <a:pPr eaLnBrk="1" hangingPunct="1"/>
              <a:t>10</a:t>
            </a:fld>
            <a:endParaRPr lang="en-US" altLang="en-US" b="0"/>
          </a:p>
        </p:txBody>
      </p:sp>
      <p:sp>
        <p:nvSpPr>
          <p:cNvPr id="1048710" name="Rectangle 2"/>
          <p:cNvSpPr>
            <a:spLocks noGrp="1" noRot="1" noChangeAspect="1" noChangeArrowheads="1" noTextEdit="1"/>
          </p:cNvSpPr>
          <p:nvPr>
            <p:ph type="sldImg"/>
          </p:nvPr>
        </p:nvSpPr>
        <p:spPr/>
      </p:sp>
      <p:sp>
        <p:nvSpPr>
          <p:cNvPr id="104871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7" name="Slide Image Placeholder 1"/>
          <p:cNvSpPr>
            <a:spLocks noGrp="1" noRot="1" noChangeAspect="1"/>
          </p:cNvSpPr>
          <p:nvPr>
            <p:ph type="sldImg"/>
          </p:nvPr>
        </p:nvSpPr>
        <p:spPr bwMode="auto">
          <a:noFill/>
          <a:ln>
            <a:solidFill>
              <a:srgbClr val="000000"/>
            </a:solidFill>
            <a:miter lim="800000"/>
            <a:headEnd/>
            <a:tailEnd/>
          </a:ln>
        </p:spPr>
      </p:sp>
      <p:sp>
        <p:nvSpPr>
          <p:cNvPr id="104886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ea typeface="ＭＳ Ｐゴシック" charset="-128"/>
            </a:endParaRPr>
          </a:p>
        </p:txBody>
      </p:sp>
      <p:sp>
        <p:nvSpPr>
          <p:cNvPr id="1048869" name="Slide Number Placeholder 3"/>
          <p:cNvSpPr>
            <a:spLocks noGrp="1"/>
          </p:cNvSpPr>
          <p:nvPr>
            <p:ph type="sldNum" sz="quarter" idx="5"/>
          </p:nvPr>
        </p:nvSpPr>
        <p:spPr bwMode="auto">
          <a:noFill/>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0E4A42A7-D0A6-7B48-AB5A-E3CE04CB9D3F}" type="slidenum">
              <a:rPr lang="en-US" altLang="en-US" sz="1200">
                <a:latin typeface="Calibri" charset="0"/>
              </a:rPr>
              <a:t>35</a:t>
            </a:fld>
            <a:endParaRPr lang="en-US" altLang="en-US" sz="1200">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1" name="Rectangle 7"/>
          <p:cNvSpPr>
            <a:spLocks noGrp="1" noChangeArrowheads="1"/>
          </p:cNvSpPr>
          <p:nvPr>
            <p:ph type="sldNum" sz="quarter" idx="5"/>
          </p:nvPr>
        </p:nvSpPr>
        <p:spPr>
          <a:noFill/>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AE98FF55-732B-0B40-92B2-2558F5BC4498}" type="slidenum">
              <a:rPr lang="en-US" altLang="en-US" b="0"/>
              <a:pPr eaLnBrk="1" hangingPunct="1"/>
              <a:t>44</a:t>
            </a:fld>
            <a:endParaRPr lang="en-US" altLang="en-US" b="0"/>
          </a:p>
        </p:txBody>
      </p:sp>
      <p:sp>
        <p:nvSpPr>
          <p:cNvPr id="1048922"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fld id="{D4F23D02-07AE-0045-9A12-5CC6F19B261A}" type="slidenum">
              <a:rPr lang="en-US" altLang="en-US" sz="1200" b="0"/>
              <a:pPr algn="r" eaLnBrk="1" hangingPunct="1"/>
              <a:t>44</a:t>
            </a:fld>
            <a:endParaRPr lang="en-US" altLang="en-US" sz="1200" b="0"/>
          </a:p>
        </p:txBody>
      </p:sp>
      <p:sp>
        <p:nvSpPr>
          <p:cNvPr id="1048923" name="Rectangle 2"/>
          <p:cNvSpPr>
            <a:spLocks noGrp="1" noRot="1" noChangeAspect="1" noChangeArrowheads="1" noTextEdit="1"/>
          </p:cNvSpPr>
          <p:nvPr>
            <p:ph type="sldImg"/>
          </p:nvPr>
        </p:nvSpPr>
        <p:spPr/>
      </p:sp>
      <p:sp>
        <p:nvSpPr>
          <p:cNvPr id="104892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Rectangle 7"/>
          <p:cNvSpPr>
            <a:spLocks noGrp="1" noChangeArrowheads="1"/>
          </p:cNvSpPr>
          <p:nvPr>
            <p:ph type="sldNum" sz="quarter" idx="5"/>
          </p:nvPr>
        </p:nvSpPr>
        <p:spPr>
          <a:noFill/>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2D59A253-E1F0-C046-8C19-450BC86B3CC6}" type="slidenum">
              <a:rPr lang="en-US" altLang="en-US" b="0"/>
              <a:pPr eaLnBrk="1" hangingPunct="1"/>
              <a:t>11</a:t>
            </a:fld>
            <a:endParaRPr lang="en-US" altLang="en-US" b="0"/>
          </a:p>
        </p:txBody>
      </p:sp>
      <p:sp>
        <p:nvSpPr>
          <p:cNvPr id="1048718"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fld id="{6E9DECD8-7D8B-304D-A447-424C83C9DAF9}" type="slidenum">
              <a:rPr lang="en-US" altLang="en-US" sz="1200" b="0"/>
              <a:pPr algn="r" eaLnBrk="1" hangingPunct="1"/>
              <a:t>11</a:t>
            </a:fld>
            <a:endParaRPr lang="en-US" altLang="en-US" sz="1200" b="0"/>
          </a:p>
        </p:txBody>
      </p:sp>
      <p:sp>
        <p:nvSpPr>
          <p:cNvPr id="1048719" name="Rectangle 2"/>
          <p:cNvSpPr>
            <a:spLocks noGrp="1" noRot="1" noChangeAspect="1" noChangeArrowheads="1" noTextEdit="1"/>
          </p:cNvSpPr>
          <p:nvPr>
            <p:ph type="sldImg"/>
          </p:nvPr>
        </p:nvSpPr>
        <p:spPr/>
      </p:sp>
      <p:sp>
        <p:nvSpPr>
          <p:cNvPr id="104872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Slide Image Placeholder 1"/>
          <p:cNvSpPr>
            <a:spLocks noGrp="1" noRot="1" noChangeAspect="1" noTextEdit="1"/>
          </p:cNvSpPr>
          <p:nvPr>
            <p:ph type="sldImg"/>
          </p:nvPr>
        </p:nvSpPr>
        <p:spPr bwMode="auto">
          <a:noFill/>
          <a:ln>
            <a:solidFill>
              <a:srgbClr val="000000"/>
            </a:solidFill>
            <a:miter lim="800000"/>
            <a:headEnd/>
            <a:tailEnd/>
          </a:ln>
        </p:spPr>
      </p:sp>
      <p:sp>
        <p:nvSpPr>
          <p:cNvPr id="104873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ea typeface="ＭＳ Ｐゴシック" charset="-128"/>
            </a:endParaRPr>
          </a:p>
        </p:txBody>
      </p:sp>
      <p:sp>
        <p:nvSpPr>
          <p:cNvPr id="1048738" name="Slide Number Placeholder 3"/>
          <p:cNvSpPr>
            <a:spLocks noGrp="1"/>
          </p:cNvSpPr>
          <p:nvPr>
            <p:ph type="sldNum" sz="quarter" idx="5"/>
          </p:nvPr>
        </p:nvSpPr>
        <p:spPr bwMode="auto">
          <a:noFill/>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C4A38C46-E422-6441-B000-7887D97E1830}" type="slidenum">
              <a:rPr lang="en-US" altLang="en-US" sz="1200"/>
              <a:t>14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3" name="Rectangle 7"/>
          <p:cNvSpPr>
            <a:spLocks noGrp="1" noChangeArrowheads="1"/>
          </p:cNvSpPr>
          <p:nvPr>
            <p:ph type="sldNum" sz="quarter" idx="5"/>
          </p:nvPr>
        </p:nvSpPr>
        <p:spPr>
          <a:noFill/>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2111100C-A31B-3F4A-AD9C-07CCE8C5BE47}" type="slidenum">
              <a:rPr lang="en-US" altLang="en-US" b="0"/>
              <a:pPr eaLnBrk="1" hangingPunct="1"/>
              <a:t>21</a:t>
            </a:fld>
            <a:endParaRPr lang="en-US" altLang="en-US" b="0"/>
          </a:p>
        </p:txBody>
      </p:sp>
      <p:sp>
        <p:nvSpPr>
          <p:cNvPr id="1048784" name="Rectangle 7"/>
          <p:cNvSpPr txBox="1">
            <a:spLocks noGrp="1" noChangeArrowheads="1"/>
          </p:cNvSpPr>
          <p:nvPr/>
        </p:nvSpPr>
        <p:spPr bwMode="auto">
          <a:xfrm>
            <a:off x="3884613" y="8685213"/>
            <a:ext cx="2971800" cy="457200"/>
          </a:xfrm>
          <a:prstGeom prst="rect">
            <a:avLst/>
          </a:prstGeom>
          <a:noFill/>
          <a:ln>
            <a:noFill/>
          </a:ln>
        </p:spPr>
        <p:txBody>
          <a:bodyPr anchor="b"/>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fld id="{D64F8FC1-5E3D-8147-8891-F4099B42E1A3}" type="slidenum">
              <a:rPr lang="en-US" altLang="en-US" sz="1200" b="0"/>
              <a:pPr algn="r" eaLnBrk="1" hangingPunct="1"/>
              <a:t>21</a:t>
            </a:fld>
            <a:endParaRPr lang="en-US" altLang="en-US" sz="1200" b="0"/>
          </a:p>
        </p:txBody>
      </p:sp>
      <p:sp>
        <p:nvSpPr>
          <p:cNvPr id="1048785" name="Rectangle 2"/>
          <p:cNvSpPr>
            <a:spLocks noGrp="1" noRot="1" noChangeAspect="1" noChangeArrowheads="1" noTextEdit="1"/>
          </p:cNvSpPr>
          <p:nvPr>
            <p:ph type="sldImg"/>
          </p:nvPr>
        </p:nvSpPr>
        <p:spPr/>
      </p:sp>
      <p:sp>
        <p:nvSpPr>
          <p:cNvPr id="1048786"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1" name="Slide Image Placeholder 1"/>
          <p:cNvSpPr>
            <a:spLocks noGrp="1" noRot="1" noChangeAspect="1" noTextEdit="1"/>
          </p:cNvSpPr>
          <p:nvPr>
            <p:ph type="sldImg"/>
          </p:nvPr>
        </p:nvSpPr>
        <p:spPr bwMode="auto">
          <a:noFill/>
          <a:ln>
            <a:solidFill>
              <a:srgbClr val="000000"/>
            </a:solidFill>
            <a:miter lim="800000"/>
            <a:headEnd/>
            <a:tailEnd/>
          </a:ln>
        </p:spPr>
      </p:sp>
      <p:sp>
        <p:nvSpPr>
          <p:cNvPr id="104879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ea typeface="ＭＳ Ｐゴシック" charset="-128"/>
            </a:endParaRPr>
          </a:p>
        </p:txBody>
      </p:sp>
      <p:sp>
        <p:nvSpPr>
          <p:cNvPr id="1048793" name="Slide Number Placeholder 3"/>
          <p:cNvSpPr>
            <a:spLocks noGrp="1"/>
          </p:cNvSpPr>
          <p:nvPr>
            <p:ph type="sldNum" sz="quarter" idx="5"/>
          </p:nvPr>
        </p:nvSpPr>
        <p:spPr bwMode="auto">
          <a:noFill/>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2D9F8704-8F98-2240-B948-22AA50C7D40B}" type="slidenum">
              <a:rPr lang="en-US" altLang="en-US" sz="1200"/>
              <a:t>22</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2" name="Rectangle 2"/>
          <p:cNvSpPr>
            <a:spLocks noGrp="1" noRot="1" noChangeAspect="1" noChangeArrowheads="1" noTextEdit="1"/>
          </p:cNvSpPr>
          <p:nvPr>
            <p:ph type="sldImg"/>
          </p:nvPr>
        </p:nvSpPr>
        <p:spPr>
          <a:xfrm>
            <a:off x="1106488" y="698500"/>
            <a:ext cx="4643437" cy="3482975"/>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8" name="Rectangle 2"/>
          <p:cNvSpPr>
            <a:spLocks noGrp="1" noRot="1" noChangeAspect="1" noChangeArrowheads="1" noTextEdit="1"/>
          </p:cNvSpPr>
          <p:nvPr>
            <p:ph type="sldImg"/>
          </p:nvPr>
        </p:nvSpPr>
        <p:spPr>
          <a:xfrm>
            <a:off x="1106488" y="698500"/>
            <a:ext cx="4643437" cy="3482975"/>
          </a:xfrm>
          <a:noFill/>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4" name="Rectangle 2"/>
          <p:cNvSpPr>
            <a:spLocks noGrp="1" noRot="1" noChangeAspect="1" noChangeArrowheads="1" noTextEdit="1"/>
          </p:cNvSpPr>
          <p:nvPr>
            <p:ph type="sldImg"/>
          </p:nvPr>
        </p:nvSpPr>
        <p:spPr>
          <a:xfrm>
            <a:off x="1106488" y="698500"/>
            <a:ext cx="4643437" cy="3482975"/>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Rectangle 2"/>
          <p:cNvSpPr>
            <a:spLocks noGrp="1" noRot="1" noChangeAspect="1" noChangeArrowheads="1" noTextEdit="1"/>
          </p:cNvSpPr>
          <p:nvPr>
            <p:ph type="sldImg"/>
          </p:nvPr>
        </p:nvSpPr>
        <p:spPr>
          <a:xfrm>
            <a:off x="1106488" y="698500"/>
            <a:ext cx="4643437" cy="3482975"/>
          </a:xfrm>
          <a:ln cap="flat"/>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6" name="Group 11"/>
          <p:cNvGrpSpPr/>
          <p:nvPr/>
        </p:nvGrpSpPr>
        <p:grpSpPr bwMode="auto">
          <a:xfrm>
            <a:off x="0" y="0"/>
            <a:ext cx="9144000" cy="6858000"/>
            <a:chOff x="0" y="0"/>
            <a:chExt cx="9144677" cy="6858000"/>
          </a:xfrm>
        </p:grpSpPr>
        <p:pic>
          <p:nvPicPr>
            <p:cNvPr id="2097155" name="Picture 12" descr="SD-PanelTitle-R1.png"/>
            <p:cNvPicPr>
              <a:picLocks noChangeAspect="1"/>
            </p:cNvPicPr>
            <p:nvPr/>
          </p:nvPicPr>
          <p:blipFill>
            <a:blip r:embed="rId2"/>
            <a:srcRect/>
            <a:stretch>
              <a:fillRect/>
            </a:stretch>
          </p:blipFill>
          <p:spPr bwMode="auto">
            <a:xfrm>
              <a:off x="0" y="0"/>
              <a:ext cx="9144000" cy="6858000"/>
            </a:xfrm>
            <a:prstGeom prst="rect">
              <a:avLst/>
            </a:prstGeom>
            <a:noFill/>
            <a:ln>
              <a:noFill/>
            </a:ln>
          </p:spPr>
        </p:pic>
        <p:sp>
          <p:nvSpPr>
            <p:cNvPr id="1048589" name="Rectangle 5"/>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6" name="Picture 14" descr="HDRibbonTitle-UniformTrim.png"/>
            <p:cNvPicPr>
              <a:picLocks noChangeAspect="1"/>
            </p:cNvPicPr>
            <p:nvPr/>
          </p:nvPicPr>
          <p:blipFill>
            <a:blip r:embed="rId3"/>
            <a:srcRect l="-2" r="47958"/>
            <a:stretch>
              <a:fillRect/>
            </a:stretch>
          </p:blipFill>
          <p:spPr bwMode="auto">
            <a:xfrm>
              <a:off x="0" y="3128434"/>
              <a:ext cx="1664208" cy="612648"/>
            </a:xfrm>
            <a:prstGeom prst="rect">
              <a:avLst/>
            </a:prstGeom>
            <a:noFill/>
            <a:ln>
              <a:noFill/>
            </a:ln>
          </p:spPr>
        </p:pic>
        <p:pic>
          <p:nvPicPr>
            <p:cNvPr id="2097157" name="Picture 15" descr="HDRibbonTitle-UniformTrim.png"/>
            <p:cNvPicPr>
              <a:picLocks noChangeAspect="1"/>
            </p:cNvPicPr>
            <p:nvPr/>
          </p:nvPicPr>
          <p:blipFill>
            <a:blip r:embed="rId3"/>
            <a:srcRect l="-2" r="47958"/>
            <a:stretch>
              <a:fillRect/>
            </a:stretch>
          </p:blipFill>
          <p:spPr bwMode="auto">
            <a:xfrm>
              <a:off x="7480469" y="3128434"/>
              <a:ext cx="1664208" cy="612648"/>
            </a:xfrm>
            <a:prstGeom prst="rect">
              <a:avLst/>
            </a:prstGeom>
            <a:noFill/>
            <a:ln>
              <a:noFill/>
            </a:ln>
          </p:spPr>
        </p:pic>
      </p:grpSp>
      <p:cxnSp>
        <p:nvCxnSpPr>
          <p:cNvPr id="3145728" name="Straight Connector 8"/>
          <p:cNvCxnSpPr>
            <a:cxnSpLocks/>
          </p:cNvCxnSpPr>
          <p:nvPr/>
        </p:nvCxnSpPr>
        <p:spPr>
          <a:xfrm>
            <a:off x="2019300" y="3471863"/>
            <a:ext cx="511333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1048591" name="Subtitle 2"/>
          <p:cNvSpPr>
            <a:spLocks noGrp="1"/>
          </p:cNvSpPr>
          <p:nvPr>
            <p:ph type="subTitle" idx="1"/>
          </p:nvPr>
        </p:nvSpPr>
        <p:spPr>
          <a:xfrm>
            <a:off x="1921934" y="3598327"/>
            <a:ext cx="5308866" cy="1377651"/>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592" name="Date Placeholder 3"/>
          <p:cNvSpPr>
            <a:spLocks noGrp="1"/>
          </p:cNvSpPr>
          <p:nvPr>
            <p:ph type="dt" sz="half" idx="10"/>
          </p:nvPr>
        </p:nvSpPr>
        <p:spPr>
          <a:xfrm>
            <a:off x="6065838" y="5054600"/>
            <a:ext cx="673100" cy="279400"/>
          </a:xfrm>
        </p:spPr>
        <p:txBody>
          <a:bodyPr/>
          <a:lstStyle/>
          <a:p>
            <a:fld id="{C97A44F4-B34E-CF4C-8795-F6466639C3EF}" type="datetime3">
              <a:rPr lang="en-US" altLang="en-US" smtClean="0"/>
              <a:t>26 November 2018</a:t>
            </a:fld>
            <a:endParaRPr lang="en-US" altLang="en-US"/>
          </a:p>
        </p:txBody>
      </p:sp>
      <p:sp>
        <p:nvSpPr>
          <p:cNvPr id="1048593" name="Footer Placeholder 4"/>
          <p:cNvSpPr>
            <a:spLocks noGrp="1"/>
          </p:cNvSpPr>
          <p:nvPr>
            <p:ph type="ftr" sz="quarter" idx="11"/>
          </p:nvPr>
        </p:nvSpPr>
        <p:spPr>
          <a:xfrm>
            <a:off x="1922463" y="5054600"/>
            <a:ext cx="4064000" cy="279400"/>
          </a:xfrm>
        </p:spPr>
        <p:txBody>
          <a:bodyPr/>
          <a:lstStyle/>
          <a:p>
            <a:r>
              <a:rPr lang="en-US" smtClean="0"/>
              <a:t>Centre for Entrepreneurship &amp; Small Enterprise Development, 2016 </a:t>
            </a:r>
            <a:endParaRPr lang="en-US"/>
          </a:p>
        </p:txBody>
      </p:sp>
      <p:sp>
        <p:nvSpPr>
          <p:cNvPr id="1048594" name="Slide Number Placeholder 5"/>
          <p:cNvSpPr>
            <a:spLocks noGrp="1"/>
          </p:cNvSpPr>
          <p:nvPr>
            <p:ph type="sldNum" sz="quarter" idx="12"/>
          </p:nvPr>
        </p:nvSpPr>
        <p:spPr>
          <a:xfrm>
            <a:off x="6816725" y="5054600"/>
            <a:ext cx="414338" cy="279400"/>
          </a:xfrm>
        </p:spPr>
        <p:txBody>
          <a:bodyPr/>
          <a:lstStyle/>
          <a:p>
            <a:fld id="{9E02CA80-7F27-FC47-974A-413906E19737}"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978"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1048979"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1048980" name="Text Placeholder 3"/>
          <p:cNvSpPr>
            <a:spLocks noGrp="1"/>
          </p:cNvSpPr>
          <p:nvPr>
            <p:ph type="body" sz="half" idx="2"/>
          </p:nvPr>
        </p:nvSpPr>
        <p:spPr>
          <a:xfrm>
            <a:off x="1176866" y="5382153"/>
            <a:ext cx="6798734" cy="49371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981" name="Date Placeholder 3"/>
          <p:cNvSpPr>
            <a:spLocks noGrp="1"/>
          </p:cNvSpPr>
          <p:nvPr>
            <p:ph type="dt" sz="half" idx="10"/>
          </p:nvPr>
        </p:nvSpPr>
        <p:spPr/>
        <p:txBody>
          <a:bodyPr/>
          <a:lstStyle/>
          <a:p>
            <a:fld id="{4AA89CB3-ED41-9143-86D8-A31649590BA2}" type="datetime3">
              <a:rPr lang="en-US" altLang="en-US" smtClean="0"/>
              <a:t>26 November 2018</a:t>
            </a:fld>
            <a:endParaRPr lang="en-US" altLang="en-US"/>
          </a:p>
        </p:txBody>
      </p:sp>
      <p:sp>
        <p:nvSpPr>
          <p:cNvPr id="1048982"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83" name="Slide Number Placeholder 5"/>
          <p:cNvSpPr>
            <a:spLocks noGrp="1"/>
          </p:cNvSpPr>
          <p:nvPr>
            <p:ph type="sldNum" sz="quarter" idx="12"/>
          </p:nvPr>
        </p:nvSpPr>
        <p:spPr/>
        <p:txBody>
          <a:bodyPr/>
          <a:lstStyle/>
          <a:p>
            <a:fld id="{3DB6CC04-0423-9846-962C-4E15C77E08BE}"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cxnSp>
        <p:nvCxnSpPr>
          <p:cNvPr id="3145738" name="Straight Connector 3"/>
          <p:cNvCxnSpPr>
            <a:cxnSpLocks/>
          </p:cNvCxnSpPr>
          <p:nvPr/>
        </p:nvCxnSpPr>
        <p:spPr>
          <a:xfrm>
            <a:off x="1277938" y="4140200"/>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973" name="Title 1"/>
          <p:cNvSpPr>
            <a:spLocks noGrp="1"/>
          </p:cNvSpPr>
          <p:nvPr>
            <p:ph type="title"/>
          </p:nvPr>
        </p:nvSpPr>
        <p:spPr>
          <a:xfrm>
            <a:off x="1176866" y="906873"/>
            <a:ext cx="6798734" cy="3097860"/>
          </a:xfrm>
        </p:spPr>
        <p:txBody>
          <a:bodyPr>
            <a:normAutofit/>
          </a:bodyPr>
          <a:lstStyle>
            <a:lvl1pPr algn="ctr">
              <a:defRPr sz="3200" b="0" cap="none"/>
            </a:lvl1pPr>
          </a:lstStyle>
          <a:p>
            <a:r>
              <a:rPr lang="en-US" smtClean="0"/>
              <a:t>Click to edit Master title style</a:t>
            </a:r>
            <a:endParaRPr lang="en-US" dirty="0"/>
          </a:p>
        </p:txBody>
      </p:sp>
      <p:sp>
        <p:nvSpPr>
          <p:cNvPr id="1048974"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975" name="Date Placeholder 3"/>
          <p:cNvSpPr>
            <a:spLocks noGrp="1"/>
          </p:cNvSpPr>
          <p:nvPr>
            <p:ph type="dt" sz="half" idx="10"/>
          </p:nvPr>
        </p:nvSpPr>
        <p:spPr/>
        <p:txBody>
          <a:bodyPr/>
          <a:lstStyle/>
          <a:p>
            <a:fld id="{5792E824-BC1D-BA4A-BA19-7AF68E5935FC}" type="datetime3">
              <a:rPr lang="en-US" altLang="en-US" smtClean="0"/>
              <a:t>26 November 2018</a:t>
            </a:fld>
            <a:endParaRPr lang="en-US" altLang="en-US"/>
          </a:p>
        </p:txBody>
      </p:sp>
      <p:sp>
        <p:nvSpPr>
          <p:cNvPr id="1048976"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77" name="Slide Number Placeholder 5"/>
          <p:cNvSpPr>
            <a:spLocks noGrp="1"/>
          </p:cNvSpPr>
          <p:nvPr>
            <p:ph type="sldNum" sz="quarter" idx="12"/>
          </p:nvPr>
        </p:nvSpPr>
        <p:spPr/>
        <p:txBody>
          <a:bodyPr/>
          <a:lstStyle/>
          <a:p>
            <a:fld id="{D1F485C5-0DD4-174C-88E4-20CC167FEC28}"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984" name="TextBox 4"/>
          <p:cNvSpPr txBox="1">
            <a:spLocks noChangeArrowheads="1"/>
          </p:cNvSpPr>
          <p:nvPr/>
        </p:nvSpPr>
        <p:spPr bwMode="auto">
          <a:xfrm>
            <a:off x="849313" y="904875"/>
            <a:ext cx="457200" cy="585788"/>
          </a:xfrm>
          <a:prstGeom prst="rect">
            <a:avLst/>
          </a:prstGeom>
          <a:noFill/>
          <a:ln>
            <a:noFill/>
          </a:ln>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ja-JP" altLang="en-US" sz="7200"/>
              <a:t>“</a:t>
            </a:r>
            <a:endParaRPr lang="en-US" altLang="en-US" sz="7200"/>
          </a:p>
        </p:txBody>
      </p:sp>
      <p:sp>
        <p:nvSpPr>
          <p:cNvPr id="1048985" name="TextBox 5"/>
          <p:cNvSpPr txBox="1">
            <a:spLocks noChangeArrowheads="1"/>
          </p:cNvSpPr>
          <p:nvPr/>
        </p:nvSpPr>
        <p:spPr bwMode="auto">
          <a:xfrm>
            <a:off x="7634288" y="2827338"/>
            <a:ext cx="457200" cy="585787"/>
          </a:xfrm>
          <a:prstGeom prst="rect">
            <a:avLst/>
          </a:prstGeom>
          <a:noFill/>
          <a:ln>
            <a:noFill/>
          </a:ln>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ja-JP" altLang="en-US" sz="7200"/>
              <a:t>”</a:t>
            </a:r>
            <a:endParaRPr lang="en-US" altLang="en-US" sz="7200"/>
          </a:p>
        </p:txBody>
      </p:sp>
      <p:cxnSp>
        <p:nvCxnSpPr>
          <p:cNvPr id="3145739" name="Straight Connector 6"/>
          <p:cNvCxnSpPr>
            <a:cxnSpLocks/>
          </p:cNvCxnSpPr>
          <p:nvPr/>
        </p:nvCxnSpPr>
        <p:spPr>
          <a:xfrm>
            <a:off x="1277938" y="414020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986" name="Title 1"/>
          <p:cNvSpPr>
            <a:spLocks noGrp="1"/>
          </p:cNvSpPr>
          <p:nvPr>
            <p:ph type="title"/>
          </p:nvPr>
        </p:nvSpPr>
        <p:spPr>
          <a:xfrm>
            <a:off x="1334333" y="982132"/>
            <a:ext cx="6400250" cy="2370668"/>
          </a:xfrm>
        </p:spPr>
        <p:txBody>
          <a:bodyPr>
            <a:normAutofit/>
          </a:bodyPr>
          <a:lstStyle>
            <a:lvl1pPr algn="ctr">
              <a:defRPr sz="3200" b="0" cap="none">
                <a:solidFill>
                  <a:schemeClr val="tx1"/>
                </a:solidFill>
              </a:defRPr>
            </a:lvl1pPr>
          </a:lstStyle>
          <a:p>
            <a:r>
              <a:rPr lang="en-US" smtClean="0"/>
              <a:t>Click to edit Master title style</a:t>
            </a:r>
            <a:endParaRPr lang="en-US" dirty="0"/>
          </a:p>
        </p:txBody>
      </p:sp>
      <p:sp>
        <p:nvSpPr>
          <p:cNvPr id="1048987"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988"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989" name="Date Placeholder 3"/>
          <p:cNvSpPr>
            <a:spLocks noGrp="1"/>
          </p:cNvSpPr>
          <p:nvPr>
            <p:ph type="dt" sz="half" idx="14"/>
          </p:nvPr>
        </p:nvSpPr>
        <p:spPr/>
        <p:txBody>
          <a:bodyPr/>
          <a:lstStyle/>
          <a:p>
            <a:fld id="{43CE2D2B-71EA-E94B-A24D-2C9EA75A208C}" type="datetime3">
              <a:rPr lang="en-US" altLang="en-US" smtClean="0"/>
              <a:t>26 November 2018</a:t>
            </a:fld>
            <a:endParaRPr lang="en-US" altLang="en-US"/>
          </a:p>
        </p:txBody>
      </p:sp>
      <p:sp>
        <p:nvSpPr>
          <p:cNvPr id="1048990" name="Footer Placeholder 4"/>
          <p:cNvSpPr>
            <a:spLocks noGrp="1"/>
          </p:cNvSpPr>
          <p:nvPr>
            <p:ph type="ftr" sz="quarter" idx="15"/>
          </p:nvPr>
        </p:nvSpPr>
        <p:spPr/>
        <p:txBody>
          <a:bodyPr/>
          <a:lstStyle/>
          <a:p>
            <a:r>
              <a:rPr lang="en-US" smtClean="0"/>
              <a:t>Centre for Entrepreneurship &amp; Small Enterprise Development, 2016 </a:t>
            </a:r>
            <a:endParaRPr lang="en-US"/>
          </a:p>
        </p:txBody>
      </p:sp>
      <p:sp>
        <p:nvSpPr>
          <p:cNvPr id="1048991" name="Slide Number Placeholder 5"/>
          <p:cNvSpPr>
            <a:spLocks noGrp="1"/>
          </p:cNvSpPr>
          <p:nvPr>
            <p:ph type="sldNum" sz="quarter" idx="16"/>
          </p:nvPr>
        </p:nvSpPr>
        <p:spPr/>
        <p:txBody>
          <a:bodyPr/>
          <a:lstStyle/>
          <a:p>
            <a:fld id="{1BA2869A-4194-2442-BD2E-EA498EB1A16C}"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948"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1048949" name="Text Placeholder 2"/>
          <p:cNvSpPr>
            <a:spLocks noGrp="1"/>
          </p:cNvSpPr>
          <p:nvPr>
            <p:ph type="body" idx="1"/>
          </p:nvPr>
        </p:nvSpPr>
        <p:spPr>
          <a:xfrm>
            <a:off x="1176868" y="4777381"/>
            <a:ext cx="6798730" cy="860400"/>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950" name="Date Placeholder 3"/>
          <p:cNvSpPr>
            <a:spLocks noGrp="1"/>
          </p:cNvSpPr>
          <p:nvPr>
            <p:ph type="dt" sz="half" idx="10"/>
          </p:nvPr>
        </p:nvSpPr>
        <p:spPr/>
        <p:txBody>
          <a:bodyPr/>
          <a:lstStyle/>
          <a:p>
            <a:fld id="{533BC986-D5C0-BF44-9970-B32A69F00898}" type="datetime3">
              <a:rPr lang="en-US" altLang="en-US" smtClean="0"/>
              <a:t>26 November 2018</a:t>
            </a:fld>
            <a:endParaRPr lang="en-US" altLang="en-US"/>
          </a:p>
        </p:txBody>
      </p:sp>
      <p:sp>
        <p:nvSpPr>
          <p:cNvPr id="1048951"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52" name="Slide Number Placeholder 5"/>
          <p:cNvSpPr>
            <a:spLocks noGrp="1"/>
          </p:cNvSpPr>
          <p:nvPr>
            <p:ph type="sldNum" sz="quarter" idx="12"/>
          </p:nvPr>
        </p:nvSpPr>
        <p:spPr/>
        <p:txBody>
          <a:bodyPr/>
          <a:lstStyle/>
          <a:p>
            <a:fld id="{7D764D05-2EFA-B84E-A3FC-F6E849A3EF08}" type="slidenum">
              <a:rPr lang="en-US" altLang="en-US"/>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929" name="TextBox 4"/>
          <p:cNvSpPr txBox="1">
            <a:spLocks noChangeArrowheads="1"/>
          </p:cNvSpPr>
          <p:nvPr/>
        </p:nvSpPr>
        <p:spPr bwMode="auto">
          <a:xfrm>
            <a:off x="877888" y="896938"/>
            <a:ext cx="457200" cy="584200"/>
          </a:xfrm>
          <a:prstGeom prst="rect">
            <a:avLst/>
          </a:prstGeom>
          <a:noFill/>
          <a:ln>
            <a:noFill/>
          </a:ln>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ja-JP" altLang="en-US" sz="8000"/>
              <a:t>“</a:t>
            </a:r>
            <a:endParaRPr lang="en-US" altLang="en-US" sz="8000"/>
          </a:p>
        </p:txBody>
      </p:sp>
      <p:sp>
        <p:nvSpPr>
          <p:cNvPr id="1048930" name="TextBox 5"/>
          <p:cNvSpPr txBox="1">
            <a:spLocks noChangeArrowheads="1"/>
          </p:cNvSpPr>
          <p:nvPr/>
        </p:nvSpPr>
        <p:spPr bwMode="auto">
          <a:xfrm>
            <a:off x="7650163" y="2608263"/>
            <a:ext cx="457200" cy="584200"/>
          </a:xfrm>
          <a:prstGeom prst="rect">
            <a:avLst/>
          </a:prstGeom>
          <a:noFill/>
          <a:ln>
            <a:noFill/>
          </a:ln>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ja-JP" altLang="en-US" sz="8000"/>
              <a:t>”</a:t>
            </a:r>
            <a:endParaRPr lang="en-US" altLang="en-US" sz="8000"/>
          </a:p>
        </p:txBody>
      </p:sp>
      <p:cxnSp>
        <p:nvCxnSpPr>
          <p:cNvPr id="3145731" name="Straight Connector 6"/>
          <p:cNvCxnSpPr>
            <a:cxnSpLocks/>
          </p:cNvCxnSpPr>
          <p:nvPr/>
        </p:nvCxnSpPr>
        <p:spPr>
          <a:xfrm>
            <a:off x="1277938" y="342900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931" name="Title 1"/>
          <p:cNvSpPr>
            <a:spLocks noGrp="1"/>
          </p:cNvSpPr>
          <p:nvPr>
            <p:ph type="title"/>
          </p:nvPr>
        </p:nvSpPr>
        <p:spPr>
          <a:xfrm>
            <a:off x="1409416" y="982132"/>
            <a:ext cx="6325168" cy="2243668"/>
          </a:xfrm>
        </p:spPr>
        <p:txBody>
          <a:bodyPr>
            <a:normAutofit/>
          </a:bodyPr>
          <a:lstStyle>
            <a:lvl1pPr algn="ctr">
              <a:defRPr sz="3200" b="0" cap="none">
                <a:solidFill>
                  <a:schemeClr val="tx1"/>
                </a:solidFill>
              </a:defRPr>
            </a:lvl1pPr>
          </a:lstStyle>
          <a:p>
            <a:r>
              <a:rPr lang="en-US" smtClean="0"/>
              <a:t>Click to edit Master title style</a:t>
            </a:r>
            <a:endParaRPr lang="en-US" dirty="0"/>
          </a:p>
        </p:txBody>
      </p:sp>
      <p:sp>
        <p:nvSpPr>
          <p:cNvPr id="1048932"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933" name="Text Placeholder 2"/>
          <p:cNvSpPr>
            <a:spLocks noGrp="1"/>
          </p:cNvSpPr>
          <p:nvPr>
            <p:ph type="body" idx="1"/>
          </p:nvPr>
        </p:nvSpPr>
        <p:spPr>
          <a:xfrm>
            <a:off x="1176865" y="4529667"/>
            <a:ext cx="6798736" cy="1346200"/>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934" name="Date Placeholder 3"/>
          <p:cNvSpPr>
            <a:spLocks noGrp="1"/>
          </p:cNvSpPr>
          <p:nvPr>
            <p:ph type="dt" sz="half" idx="14"/>
          </p:nvPr>
        </p:nvSpPr>
        <p:spPr/>
        <p:txBody>
          <a:bodyPr/>
          <a:lstStyle/>
          <a:p>
            <a:fld id="{BAF5975F-B854-8A42-8127-9592A17C805E}" type="datetime3">
              <a:rPr lang="en-US" altLang="en-US" smtClean="0"/>
              <a:t>26 November 2018</a:t>
            </a:fld>
            <a:endParaRPr lang="en-US" altLang="en-US"/>
          </a:p>
        </p:txBody>
      </p:sp>
      <p:sp>
        <p:nvSpPr>
          <p:cNvPr id="1048935" name="Footer Placeholder 4"/>
          <p:cNvSpPr>
            <a:spLocks noGrp="1"/>
          </p:cNvSpPr>
          <p:nvPr>
            <p:ph type="ftr" sz="quarter" idx="15"/>
          </p:nvPr>
        </p:nvSpPr>
        <p:spPr/>
        <p:txBody>
          <a:bodyPr/>
          <a:lstStyle/>
          <a:p>
            <a:r>
              <a:rPr lang="en-US" smtClean="0"/>
              <a:t>Centre for Entrepreneurship &amp; Small Enterprise Development, 2016 </a:t>
            </a:r>
            <a:endParaRPr lang="en-US"/>
          </a:p>
        </p:txBody>
      </p:sp>
      <p:sp>
        <p:nvSpPr>
          <p:cNvPr id="1048936" name="Slide Number Placeholder 5"/>
          <p:cNvSpPr>
            <a:spLocks noGrp="1"/>
          </p:cNvSpPr>
          <p:nvPr>
            <p:ph type="sldNum" sz="quarter" idx="16"/>
          </p:nvPr>
        </p:nvSpPr>
        <p:spPr/>
        <p:txBody>
          <a:bodyPr/>
          <a:lstStyle/>
          <a:p>
            <a:fld id="{02F673C7-9086-2C49-8D87-EF07C457205E}" type="slidenum">
              <a:rPr lang="en-US" altLang="en-US"/>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cxnSp>
        <p:nvCxnSpPr>
          <p:cNvPr id="3145737" name="Straight Connector 4"/>
          <p:cNvCxnSpPr>
            <a:cxnSpLocks/>
          </p:cNvCxnSpPr>
          <p:nvPr/>
        </p:nvCxnSpPr>
        <p:spPr>
          <a:xfrm>
            <a:off x="1277938" y="3429000"/>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967" name="Title 1"/>
          <p:cNvSpPr>
            <a:spLocks noGrp="1"/>
          </p:cNvSpPr>
          <p:nvPr>
            <p:ph type="title"/>
          </p:nvPr>
        </p:nvSpPr>
        <p:spPr>
          <a:xfrm>
            <a:off x="1176865" y="982131"/>
            <a:ext cx="6798734" cy="2294467"/>
          </a:xfrm>
        </p:spPr>
        <p:txBody>
          <a:bodyPr rtlCol="0">
            <a:normAutofit/>
          </a:bodyPr>
          <a:lstStyle>
            <a:lvl1pPr>
              <a:defRPr lang="en-US" sz="3200" b="0" dirty="0"/>
            </a:lvl1pPr>
          </a:lstStyle>
          <a:p>
            <a:pPr lvl="0"/>
            <a:r>
              <a:rPr lang="en-US" smtClean="0"/>
              <a:t>Click to edit Master title style</a:t>
            </a:r>
            <a:endParaRPr lang="en-US" dirty="0"/>
          </a:p>
        </p:txBody>
      </p:sp>
      <p:sp>
        <p:nvSpPr>
          <p:cNvPr id="1048968"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969" name="Text Placeholder 2"/>
          <p:cNvSpPr>
            <a:spLocks noGrp="1"/>
          </p:cNvSpPr>
          <p:nvPr>
            <p:ph type="body" idx="1"/>
          </p:nvPr>
        </p:nvSpPr>
        <p:spPr>
          <a:xfrm>
            <a:off x="1176866" y="4470400"/>
            <a:ext cx="6798734" cy="1405467"/>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970" name="Date Placeholder 3"/>
          <p:cNvSpPr>
            <a:spLocks noGrp="1"/>
          </p:cNvSpPr>
          <p:nvPr>
            <p:ph type="dt" sz="half" idx="14"/>
          </p:nvPr>
        </p:nvSpPr>
        <p:spPr/>
        <p:txBody>
          <a:bodyPr/>
          <a:lstStyle/>
          <a:p>
            <a:fld id="{0F544108-1645-DC4A-960C-4C839AA01F20}" type="datetime3">
              <a:rPr lang="en-US" altLang="en-US" smtClean="0"/>
              <a:t>26 November 2018</a:t>
            </a:fld>
            <a:endParaRPr lang="en-US" altLang="en-US"/>
          </a:p>
        </p:txBody>
      </p:sp>
      <p:sp>
        <p:nvSpPr>
          <p:cNvPr id="1048971" name="Footer Placeholder 4"/>
          <p:cNvSpPr>
            <a:spLocks noGrp="1"/>
          </p:cNvSpPr>
          <p:nvPr>
            <p:ph type="ftr" sz="quarter" idx="15"/>
          </p:nvPr>
        </p:nvSpPr>
        <p:spPr/>
        <p:txBody>
          <a:bodyPr/>
          <a:lstStyle/>
          <a:p>
            <a:r>
              <a:rPr lang="en-US" smtClean="0"/>
              <a:t>Centre for Entrepreneurship &amp; Small Enterprise Development, 2016 </a:t>
            </a:r>
            <a:endParaRPr lang="en-US"/>
          </a:p>
        </p:txBody>
      </p:sp>
      <p:sp>
        <p:nvSpPr>
          <p:cNvPr id="1048972" name="Slide Number Placeholder 5"/>
          <p:cNvSpPr>
            <a:spLocks noGrp="1"/>
          </p:cNvSpPr>
          <p:nvPr>
            <p:ph type="sldNum" sz="quarter" idx="16"/>
          </p:nvPr>
        </p:nvSpPr>
        <p:spPr/>
        <p:txBody>
          <a:bodyPr/>
          <a:lstStyle/>
          <a:p>
            <a:fld id="{A8E2964E-AEC3-E24A-9F4C-50506EBBDB9C}" type="slidenum">
              <a:rPr lang="en-US" altLang="en-US"/>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145736" name="Straight Connector 3"/>
          <p:cNvCxnSpPr>
            <a:cxnSpLocks/>
          </p:cNvCxnSpPr>
          <p:nvPr/>
        </p:nvCxnSpPr>
        <p:spPr>
          <a:xfrm>
            <a:off x="1277938" y="2354263"/>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962" name="Title 1"/>
          <p:cNvSpPr>
            <a:spLocks noGrp="1"/>
          </p:cNvSpPr>
          <p:nvPr>
            <p:ph type="title"/>
          </p:nvPr>
        </p:nvSpPr>
        <p:spPr/>
        <p:txBody>
          <a:bodyPr/>
          <a:lstStyle>
            <a:lvl1pPr algn="ctr"/>
          </a:lstStyle>
          <a:p>
            <a:r>
              <a:rPr lang="en-US" smtClean="0"/>
              <a:t>Click to edit Master title style</a:t>
            </a:r>
            <a:endParaRPr lang="en-US" dirty="0"/>
          </a:p>
        </p:txBody>
      </p:sp>
      <p:sp>
        <p:nvSpPr>
          <p:cNvPr id="1048963" name="Vertical Text Placeholder 2"/>
          <p:cNvSpPr>
            <a:spLocks noGrp="1"/>
          </p:cNvSpPr>
          <p:nvPr>
            <p:ph type="body" orient="vert" idx="1"/>
          </p:nvPr>
        </p:nvSpPr>
        <p:spPr>
          <a:xfrm>
            <a:off x="1176865" y="2490135"/>
            <a:ext cx="6798736" cy="33857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964" name="Date Placeholder 3"/>
          <p:cNvSpPr>
            <a:spLocks noGrp="1"/>
          </p:cNvSpPr>
          <p:nvPr>
            <p:ph type="dt" sz="half" idx="10"/>
          </p:nvPr>
        </p:nvSpPr>
        <p:spPr/>
        <p:txBody>
          <a:bodyPr/>
          <a:lstStyle/>
          <a:p>
            <a:fld id="{8F489ABE-1759-9C43-876C-96E27A4F3028}" type="datetime3">
              <a:rPr lang="en-US" altLang="en-US" smtClean="0"/>
              <a:t>26 November 2018</a:t>
            </a:fld>
            <a:endParaRPr lang="en-US" altLang="en-US"/>
          </a:p>
        </p:txBody>
      </p:sp>
      <p:sp>
        <p:nvSpPr>
          <p:cNvPr id="1048965"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66" name="Slide Number Placeholder 5"/>
          <p:cNvSpPr>
            <a:spLocks noGrp="1"/>
          </p:cNvSpPr>
          <p:nvPr>
            <p:ph type="sldNum" sz="quarter" idx="12"/>
          </p:nvPr>
        </p:nvSpPr>
        <p:spPr/>
        <p:txBody>
          <a:bodyPr/>
          <a:lstStyle/>
          <a:p>
            <a:fld id="{3E969D0F-BEE5-BE41-BDFC-0643E3EA00A8}" type="slidenum">
              <a:rPr lang="en-US" altLang="en-US"/>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3145735" name="Straight Connector 3"/>
          <p:cNvCxnSpPr>
            <a:cxnSpLocks/>
          </p:cNvCxnSpPr>
          <p:nvPr/>
        </p:nvCxnSpPr>
        <p:spPr>
          <a:xfrm>
            <a:off x="6245225" y="906463"/>
            <a:ext cx="0" cy="4968875"/>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957"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1048958" name="Vertical Text Placeholder 2"/>
          <p:cNvSpPr>
            <a:spLocks noGrp="1"/>
          </p:cNvSpPr>
          <p:nvPr>
            <p:ph type="body" orient="vert" idx="1"/>
          </p:nvPr>
        </p:nvSpPr>
        <p:spPr>
          <a:xfrm>
            <a:off x="1176867" y="906873"/>
            <a:ext cx="4915509" cy="49689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959" name="Date Placeholder 3"/>
          <p:cNvSpPr>
            <a:spLocks noGrp="1"/>
          </p:cNvSpPr>
          <p:nvPr>
            <p:ph type="dt" sz="half" idx="10"/>
          </p:nvPr>
        </p:nvSpPr>
        <p:spPr/>
        <p:txBody>
          <a:bodyPr/>
          <a:lstStyle/>
          <a:p>
            <a:fld id="{F0954AFD-C39B-894F-8756-9D0F6A200104}" type="datetime3">
              <a:rPr lang="en-US" altLang="en-US" smtClean="0"/>
              <a:t>26 November 2018</a:t>
            </a:fld>
            <a:endParaRPr lang="en-US" altLang="en-US"/>
          </a:p>
        </p:txBody>
      </p:sp>
      <p:sp>
        <p:nvSpPr>
          <p:cNvPr id="1048960"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61" name="Slide Number Placeholder 5"/>
          <p:cNvSpPr>
            <a:spLocks noGrp="1"/>
          </p:cNvSpPr>
          <p:nvPr>
            <p:ph type="sldNum" sz="quarter" idx="12"/>
          </p:nvPr>
        </p:nvSpPr>
        <p:spPr/>
        <p:txBody>
          <a:bodyPr/>
          <a:lstStyle/>
          <a:p>
            <a:fld id="{053EE1B5-9500-2B48-9C45-2A24A25C1393}"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3145729" name="Straight Connector 3"/>
          <p:cNvCxnSpPr>
            <a:cxnSpLocks/>
          </p:cNvCxnSpPr>
          <p:nvPr/>
        </p:nvCxnSpPr>
        <p:spPr>
          <a:xfrm>
            <a:off x="1277938" y="235585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600" name="Title 1"/>
          <p:cNvSpPr>
            <a:spLocks noGrp="1"/>
          </p:cNvSpPr>
          <p:nvPr>
            <p:ph type="title"/>
          </p:nvPr>
        </p:nvSpPr>
        <p:spPr/>
        <p:txBody>
          <a:bodyPr/>
          <a:lstStyle/>
          <a:p>
            <a:r>
              <a:rPr lang="en-US" smtClean="0"/>
              <a:t>Click to edit Master title style</a:t>
            </a:r>
            <a:endParaRPr lang="en-US" dirty="0"/>
          </a:p>
        </p:txBody>
      </p:sp>
      <p:sp>
        <p:nvSpPr>
          <p:cNvPr id="1048601"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02" name="Date Placeholder 3"/>
          <p:cNvSpPr>
            <a:spLocks noGrp="1"/>
          </p:cNvSpPr>
          <p:nvPr>
            <p:ph type="dt" sz="half" idx="10"/>
          </p:nvPr>
        </p:nvSpPr>
        <p:spPr/>
        <p:txBody>
          <a:bodyPr/>
          <a:lstStyle/>
          <a:p>
            <a:fld id="{63932E17-EF7B-704F-BD43-2BE28F2DD74F}" type="datetime3">
              <a:rPr lang="en-US" altLang="en-US" smtClean="0"/>
              <a:t>26 November 2018</a:t>
            </a:fld>
            <a:endParaRPr lang="en-US" altLang="en-US"/>
          </a:p>
        </p:txBody>
      </p:sp>
      <p:sp>
        <p:nvSpPr>
          <p:cNvPr id="1048603"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604" name="Slide Number Placeholder 5"/>
          <p:cNvSpPr>
            <a:spLocks noGrp="1"/>
          </p:cNvSpPr>
          <p:nvPr>
            <p:ph type="sldNum" sz="quarter" idx="12"/>
          </p:nvPr>
        </p:nvSpPr>
        <p:spPr/>
        <p:txBody>
          <a:bodyPr/>
          <a:lstStyle/>
          <a:p>
            <a:fld id="{1C36EDCB-737A-C643-8A08-3DED92315FE9}"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3145733" name="Straight Connector 3"/>
          <p:cNvCxnSpPr>
            <a:cxnSpLocks/>
          </p:cNvCxnSpPr>
          <p:nvPr/>
        </p:nvCxnSpPr>
        <p:spPr>
          <a:xfrm>
            <a:off x="1277938" y="35988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943"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1048944" name="Text Placeholder 2"/>
          <p:cNvSpPr>
            <a:spLocks noGrp="1"/>
          </p:cNvSpPr>
          <p:nvPr>
            <p:ph type="body" idx="1"/>
          </p:nvPr>
        </p:nvSpPr>
        <p:spPr>
          <a:xfrm>
            <a:off x="1278465" y="3734859"/>
            <a:ext cx="6595534" cy="1090015"/>
          </a:xfrm>
        </p:spPr>
        <p:txBody>
          <a:bodyP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945" name="Date Placeholder 3"/>
          <p:cNvSpPr>
            <a:spLocks noGrp="1"/>
          </p:cNvSpPr>
          <p:nvPr>
            <p:ph type="dt" sz="half" idx="10"/>
          </p:nvPr>
        </p:nvSpPr>
        <p:spPr/>
        <p:txBody>
          <a:bodyPr/>
          <a:lstStyle/>
          <a:p>
            <a:fld id="{782F50D0-7D17-7E4A-BBF7-83A8AABB9DFB}" type="datetime3">
              <a:rPr lang="en-US" altLang="en-US" smtClean="0"/>
              <a:t>26 November 2018</a:t>
            </a:fld>
            <a:endParaRPr lang="en-US" altLang="en-US"/>
          </a:p>
        </p:txBody>
      </p:sp>
      <p:sp>
        <p:nvSpPr>
          <p:cNvPr id="1048946"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47" name="Slide Number Placeholder 5"/>
          <p:cNvSpPr>
            <a:spLocks noGrp="1"/>
          </p:cNvSpPr>
          <p:nvPr>
            <p:ph type="sldNum" sz="quarter" idx="12"/>
          </p:nvPr>
        </p:nvSpPr>
        <p:spPr/>
        <p:txBody>
          <a:bodyPr/>
          <a:lstStyle/>
          <a:p>
            <a:fld id="{CC7A0323-7082-9245-BFE5-B4BF0F259B7A}"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3145732" name="Straight Connector 4"/>
          <p:cNvCxnSpPr>
            <a:cxnSpLocks/>
          </p:cNvCxnSpPr>
          <p:nvPr/>
        </p:nvCxnSpPr>
        <p:spPr>
          <a:xfrm>
            <a:off x="1277938" y="235585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937"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1048938"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939"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940" name="Date Placeholder 4"/>
          <p:cNvSpPr>
            <a:spLocks noGrp="1"/>
          </p:cNvSpPr>
          <p:nvPr>
            <p:ph type="dt" sz="half" idx="10"/>
          </p:nvPr>
        </p:nvSpPr>
        <p:spPr/>
        <p:txBody>
          <a:bodyPr/>
          <a:lstStyle/>
          <a:p>
            <a:fld id="{241A049E-D181-8D44-A9A1-4FBB77CCBF06}" type="datetime3">
              <a:rPr lang="en-US" altLang="en-US" smtClean="0"/>
              <a:t>26 November 2018</a:t>
            </a:fld>
            <a:endParaRPr lang="en-US" altLang="en-US"/>
          </a:p>
        </p:txBody>
      </p:sp>
      <p:sp>
        <p:nvSpPr>
          <p:cNvPr id="1048941" name="Footer Placeholder 5"/>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42" name="Slide Number Placeholder 6"/>
          <p:cNvSpPr>
            <a:spLocks noGrp="1"/>
          </p:cNvSpPr>
          <p:nvPr>
            <p:ph type="sldNum" sz="quarter" idx="12"/>
          </p:nvPr>
        </p:nvSpPr>
        <p:spPr/>
        <p:txBody>
          <a:bodyPr/>
          <a:lstStyle/>
          <a:p>
            <a:fld id="{B84BEDC1-7E4B-4344-8E80-245D5401D8C1}"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145740" name="Straight Connector 6"/>
          <p:cNvCxnSpPr>
            <a:cxnSpLocks/>
          </p:cNvCxnSpPr>
          <p:nvPr/>
        </p:nvCxnSpPr>
        <p:spPr>
          <a:xfrm>
            <a:off x="1277938" y="23542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992" name="Title 1"/>
          <p:cNvSpPr>
            <a:spLocks noGrp="1"/>
          </p:cNvSpPr>
          <p:nvPr>
            <p:ph type="title"/>
          </p:nvPr>
        </p:nvSpPr>
        <p:spPr/>
        <p:txBody>
          <a:bodyPr/>
          <a:lstStyle/>
          <a:p>
            <a:r>
              <a:rPr lang="en-US" smtClean="0"/>
              <a:t>Click to edit Master title style</a:t>
            </a:r>
            <a:endParaRPr lang="en-US" dirty="0"/>
          </a:p>
        </p:txBody>
      </p:sp>
      <p:sp>
        <p:nvSpPr>
          <p:cNvPr id="104899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99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99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99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997" name="Date Placeholder 6"/>
          <p:cNvSpPr>
            <a:spLocks noGrp="1"/>
          </p:cNvSpPr>
          <p:nvPr>
            <p:ph type="dt" sz="half" idx="10"/>
          </p:nvPr>
        </p:nvSpPr>
        <p:spPr/>
        <p:txBody>
          <a:bodyPr/>
          <a:lstStyle/>
          <a:p>
            <a:fld id="{962B2372-893F-4648-8182-E3007D1EEF0E}" type="datetime3">
              <a:rPr lang="en-US" altLang="en-US" smtClean="0"/>
              <a:t>26 November 2018</a:t>
            </a:fld>
            <a:endParaRPr lang="en-US" altLang="en-US"/>
          </a:p>
        </p:txBody>
      </p:sp>
      <p:sp>
        <p:nvSpPr>
          <p:cNvPr id="1048998" name="Footer Placeholder 7"/>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99" name="Slide Number Placeholder 8"/>
          <p:cNvSpPr>
            <a:spLocks noGrp="1"/>
          </p:cNvSpPr>
          <p:nvPr>
            <p:ph type="sldNum" sz="quarter" idx="12"/>
          </p:nvPr>
        </p:nvSpPr>
        <p:spPr/>
        <p:txBody>
          <a:bodyPr/>
          <a:lstStyle/>
          <a:p>
            <a:fld id="{D5913633-3CC7-E047-ACCB-39D3A610EF09}"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145734" name="Straight Connector 2"/>
          <p:cNvCxnSpPr>
            <a:cxnSpLocks/>
          </p:cNvCxnSpPr>
          <p:nvPr/>
        </p:nvCxnSpPr>
        <p:spPr>
          <a:xfrm>
            <a:off x="1277938" y="23542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953"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1048954" name="Date Placeholder 2"/>
          <p:cNvSpPr>
            <a:spLocks noGrp="1"/>
          </p:cNvSpPr>
          <p:nvPr>
            <p:ph type="dt" sz="half" idx="10"/>
          </p:nvPr>
        </p:nvSpPr>
        <p:spPr/>
        <p:txBody>
          <a:bodyPr/>
          <a:lstStyle/>
          <a:p>
            <a:fld id="{53647853-CEC3-7443-9011-FD6B52B6B41F}" type="datetime3">
              <a:rPr lang="en-US" altLang="en-US" smtClean="0"/>
              <a:t>26 November 2018</a:t>
            </a:fld>
            <a:endParaRPr lang="en-US" altLang="en-US"/>
          </a:p>
        </p:txBody>
      </p:sp>
      <p:sp>
        <p:nvSpPr>
          <p:cNvPr id="1048955" name="Footer Placeholder 3"/>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56" name="Slide Number Placeholder 4"/>
          <p:cNvSpPr>
            <a:spLocks noGrp="1"/>
          </p:cNvSpPr>
          <p:nvPr>
            <p:ph type="sldNum" sz="quarter" idx="12"/>
          </p:nvPr>
        </p:nvSpPr>
        <p:spPr/>
        <p:txBody>
          <a:bodyPr/>
          <a:lstStyle/>
          <a:p>
            <a:fld id="{D3100EC4-433F-3347-855C-8A9FE560315C}"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2" name="Date Placeholder 3"/>
          <p:cNvSpPr>
            <a:spLocks noGrp="1"/>
          </p:cNvSpPr>
          <p:nvPr>
            <p:ph type="dt" sz="half" idx="10"/>
          </p:nvPr>
        </p:nvSpPr>
        <p:spPr/>
        <p:txBody>
          <a:bodyPr/>
          <a:lstStyle/>
          <a:p>
            <a:fld id="{94938911-8EFC-164F-BC11-D422613EBAD0}" type="datetime3">
              <a:rPr lang="en-US" altLang="en-US" smtClean="0"/>
              <a:t>26 November 2018</a:t>
            </a:fld>
            <a:endParaRPr lang="en-US" altLang="en-US"/>
          </a:p>
        </p:txBody>
      </p:sp>
      <p:sp>
        <p:nvSpPr>
          <p:cNvPr id="1048583"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584" name="Slide Number Placeholder 5"/>
          <p:cNvSpPr>
            <a:spLocks noGrp="1"/>
          </p:cNvSpPr>
          <p:nvPr>
            <p:ph type="sldNum" sz="quarter" idx="12"/>
          </p:nvPr>
        </p:nvSpPr>
        <p:spPr/>
        <p:txBody>
          <a:bodyPr/>
          <a:lstStyle/>
          <a:p>
            <a:fld id="{17B29860-20D1-F44C-8105-962877418958}"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3145730" name="Straight Connector 4"/>
          <p:cNvCxnSpPr>
            <a:cxnSpLocks/>
          </p:cNvCxnSpPr>
          <p:nvPr/>
        </p:nvCxnSpPr>
        <p:spPr>
          <a:xfrm>
            <a:off x="1277938" y="2913063"/>
            <a:ext cx="23336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849"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1048850"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851" name="Text Placeholder 3"/>
          <p:cNvSpPr>
            <a:spLocks noGrp="1"/>
          </p:cNvSpPr>
          <p:nvPr>
            <p:ph type="body" sz="half" idx="2"/>
          </p:nvPr>
        </p:nvSpPr>
        <p:spPr>
          <a:xfrm>
            <a:off x="1176865" y="3031065"/>
            <a:ext cx="2536798" cy="243840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852" name="Date Placeholder 4"/>
          <p:cNvSpPr>
            <a:spLocks noGrp="1"/>
          </p:cNvSpPr>
          <p:nvPr>
            <p:ph type="dt" sz="half" idx="10"/>
          </p:nvPr>
        </p:nvSpPr>
        <p:spPr/>
        <p:txBody>
          <a:bodyPr/>
          <a:lstStyle/>
          <a:p>
            <a:fld id="{81075360-5B4F-1E4D-92DA-641FF4633E0A}" type="datetime3">
              <a:rPr lang="en-US" altLang="en-US" smtClean="0"/>
              <a:t>26 November 2018</a:t>
            </a:fld>
            <a:endParaRPr lang="en-US" altLang="en-US"/>
          </a:p>
        </p:txBody>
      </p:sp>
      <p:sp>
        <p:nvSpPr>
          <p:cNvPr id="1048853" name="Footer Placeholder 5"/>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54" name="Slide Number Placeholder 6"/>
          <p:cNvSpPr>
            <a:spLocks noGrp="1"/>
          </p:cNvSpPr>
          <p:nvPr>
            <p:ph type="sldNum" sz="quarter" idx="12"/>
          </p:nvPr>
        </p:nvSpPr>
        <p:spPr/>
        <p:txBody>
          <a:bodyPr/>
          <a:lstStyle/>
          <a:p>
            <a:fld id="{9D1D309B-82D8-B646-8F32-97F799B2D325}"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95"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048896"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1048897" name="Text Placeholder 3"/>
          <p:cNvSpPr>
            <a:spLocks noGrp="1"/>
          </p:cNvSpPr>
          <p:nvPr>
            <p:ph type="body" sz="half" idx="2"/>
          </p:nvPr>
        </p:nvSpPr>
        <p:spPr>
          <a:xfrm>
            <a:off x="1176865" y="3255432"/>
            <a:ext cx="363220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898" name="Date Placeholder 3"/>
          <p:cNvSpPr>
            <a:spLocks noGrp="1"/>
          </p:cNvSpPr>
          <p:nvPr>
            <p:ph type="dt" sz="half" idx="10"/>
          </p:nvPr>
        </p:nvSpPr>
        <p:spPr/>
        <p:txBody>
          <a:bodyPr/>
          <a:lstStyle/>
          <a:p>
            <a:fld id="{A33BD0BC-27C8-C84C-AFA8-94948B1CA529}" type="datetime3">
              <a:rPr lang="en-US" altLang="en-US" smtClean="0"/>
              <a:t>26 November 2018</a:t>
            </a:fld>
            <a:endParaRPr lang="en-US" altLang="en-US"/>
          </a:p>
        </p:txBody>
      </p:sp>
      <p:sp>
        <p:nvSpPr>
          <p:cNvPr id="1048899"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00" name="Slide Number Placeholder 5"/>
          <p:cNvSpPr>
            <a:spLocks noGrp="1"/>
          </p:cNvSpPr>
          <p:nvPr>
            <p:ph type="sldNum" sz="quarter" idx="12"/>
          </p:nvPr>
        </p:nvSpPr>
        <p:spPr/>
        <p:txBody>
          <a:bodyPr/>
          <a:lstStyle/>
          <a:p>
            <a:fld id="{121E25A0-40ED-B14D-A41B-0EEABF7BA187}"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3" name="Group 6"/>
          <p:cNvGrpSpPr/>
          <p:nvPr/>
        </p:nvGrpSpPr>
        <p:grpSpPr bwMode="auto">
          <a:xfrm>
            <a:off x="0" y="0"/>
            <a:ext cx="9151938" cy="6858000"/>
            <a:chOff x="0" y="0"/>
            <a:chExt cx="9152467" cy="6858000"/>
          </a:xfrm>
        </p:grpSpPr>
        <p:pic>
          <p:nvPicPr>
            <p:cNvPr id="2097152" name="Picture 7" descr="SD-PanelContent.png"/>
            <p:cNvPicPr>
              <a:picLocks noChangeAspect="1"/>
            </p:cNvPicPr>
            <p:nvPr/>
          </p:nvPicPr>
          <p:blipFill>
            <a:blip r:embed="rId20"/>
            <a:srcRect/>
            <a:stretch>
              <a:fillRect/>
            </a:stretch>
          </p:blipFill>
          <p:spPr bwMode="auto">
            <a:xfrm>
              <a:off x="0" y="0"/>
              <a:ext cx="9144000" cy="6858000"/>
            </a:xfrm>
            <a:prstGeom prst="rect">
              <a:avLst/>
            </a:prstGeom>
            <a:noFill/>
            <a:ln>
              <a:noFill/>
            </a:ln>
          </p:spPr>
        </p:pic>
        <p:sp>
          <p:nvSpPr>
            <p:cNvPr id="1048576"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a:blip r:embed="rId21"/>
            <a:srcRect l="2" r="14240"/>
            <a:stretch>
              <a:fillRect/>
            </a:stretch>
          </p:blipFill>
          <p:spPr bwMode="auto">
            <a:xfrm>
              <a:off x="0" y="3128434"/>
              <a:ext cx="685800" cy="606425"/>
            </a:xfrm>
            <a:prstGeom prst="rect">
              <a:avLst/>
            </a:prstGeom>
            <a:noFill/>
            <a:ln>
              <a:noFill/>
            </a:ln>
          </p:spPr>
        </p:pic>
        <p:pic>
          <p:nvPicPr>
            <p:cNvPr id="2097154" name="Picture 10" descr="HDRibbonContent-UniformTrim.png"/>
            <p:cNvPicPr>
              <a:picLocks noChangeAspect="1"/>
            </p:cNvPicPr>
            <p:nvPr/>
          </p:nvPicPr>
          <p:blipFill>
            <a:blip r:embed="rId21"/>
            <a:srcRect l="2" r="14240"/>
            <a:stretch>
              <a:fillRect/>
            </a:stretch>
          </p:blipFill>
          <p:spPr bwMode="auto">
            <a:xfrm>
              <a:off x="8466667" y="3128434"/>
              <a:ext cx="685800" cy="606425"/>
            </a:xfrm>
            <a:prstGeom prst="rect">
              <a:avLst/>
            </a:prstGeom>
            <a:noFill/>
            <a:ln>
              <a:noFill/>
            </a:ln>
          </p:spPr>
        </p:pic>
      </p:grpSp>
      <p:sp>
        <p:nvSpPr>
          <p:cNvPr id="1048577" name="Title Placeholder 1"/>
          <p:cNvSpPr>
            <a:spLocks noGrp="1"/>
          </p:cNvSpPr>
          <p:nvPr>
            <p:ph type="title"/>
          </p:nvPr>
        </p:nvSpPr>
        <p:spPr bwMode="auto">
          <a:xfrm>
            <a:off x="1176338" y="915988"/>
            <a:ext cx="6799262" cy="1303337"/>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48578" name="Text Placeholder 2"/>
          <p:cNvSpPr>
            <a:spLocks noGrp="1"/>
          </p:cNvSpPr>
          <p:nvPr>
            <p:ph type="body" idx="1"/>
          </p:nvPr>
        </p:nvSpPr>
        <p:spPr bwMode="auto">
          <a:xfrm>
            <a:off x="1176338" y="2490788"/>
            <a:ext cx="6799262" cy="3444875"/>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9" name="Date Placeholder 3"/>
          <p:cNvSpPr>
            <a:spLocks noGrp="1"/>
          </p:cNvSpPr>
          <p:nvPr>
            <p:ph type="dt" sz="half" idx="2"/>
          </p:nvPr>
        </p:nvSpPr>
        <p:spPr>
          <a:xfrm>
            <a:off x="6356350" y="5961063"/>
            <a:ext cx="1149350" cy="279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latin typeface="Garamond" charset="0"/>
              </a:defRPr>
            </a:lvl1pPr>
          </a:lstStyle>
          <a:p>
            <a:fld id="{7294F9BC-ED76-0844-91F8-2D1472F6B544}" type="datetime3">
              <a:rPr lang="en-US" altLang="en-US" smtClean="0"/>
              <a:t>26 November 2018</a:t>
            </a:fld>
            <a:endParaRPr lang="en-US" altLang="en-US"/>
          </a:p>
        </p:txBody>
      </p:sp>
      <p:sp>
        <p:nvSpPr>
          <p:cNvPr id="1048580" name="Footer Placeholder 4"/>
          <p:cNvSpPr>
            <a:spLocks noGrp="1"/>
          </p:cNvSpPr>
          <p:nvPr>
            <p:ph type="ftr" sz="quarter" idx="3"/>
          </p:nvPr>
        </p:nvSpPr>
        <p:spPr>
          <a:xfrm>
            <a:off x="1176338" y="5961063"/>
            <a:ext cx="5105400" cy="279400"/>
          </a:xfrm>
          <a:prstGeom prst="rect">
            <a:avLst/>
          </a:prstGeom>
        </p:spPr>
        <p:txBody>
          <a:bodyPr vert="horz" lIns="91440" tIns="45720" rIns="91440" bIns="45720" rtlCol="0" anchor="ctr"/>
          <a:lstStyle>
            <a:lvl1pPr algn="l" eaLnBrk="1" hangingPunct="1">
              <a:defRPr sz="1000" b="0" i="0">
                <a:solidFill>
                  <a:schemeClr val="tx1"/>
                </a:solidFill>
                <a:effectLst/>
                <a:latin typeface="+mn-lt"/>
                <a:ea typeface="+mn-ea"/>
                <a:cs typeface="Arial" panose="020B0604020202020204" pitchFamily="34" charset="0"/>
              </a:defRPr>
            </a:lvl1pPr>
          </a:lstStyle>
          <a:p>
            <a:r>
              <a:rPr lang="en-US" smtClean="0"/>
              <a:t>Centre for Entrepreneurship &amp; Small Enterprise Development, 2016 </a:t>
            </a:r>
            <a:endParaRPr lang="en-US"/>
          </a:p>
        </p:txBody>
      </p:sp>
      <p:sp>
        <p:nvSpPr>
          <p:cNvPr id="1048581" name="Slide Number Placeholder 5"/>
          <p:cNvSpPr>
            <a:spLocks noGrp="1"/>
          </p:cNvSpPr>
          <p:nvPr>
            <p:ph type="sldNum" sz="quarter" idx="4"/>
          </p:nvPr>
        </p:nvSpPr>
        <p:spPr>
          <a:xfrm>
            <a:off x="7580313" y="5961063"/>
            <a:ext cx="395287" cy="2794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latin typeface="Garamond" charset="0"/>
              </a:defRPr>
            </a:lvl1pPr>
          </a:lstStyle>
          <a:p>
            <a:fld id="{5C94BE04-C8FA-C94D-9E69-01184D52080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hdr="0"/>
  <p:txStyles>
    <p:titleStyle>
      <a:lvl1pPr algn="ctr" defTabSz="457200" rtl="0" eaLnBrk="0" fontAlgn="base" hangingPunct="0">
        <a:spcBef>
          <a:spcPct val="0"/>
        </a:spcBef>
        <a:spcAft>
          <a:spcPct val="0"/>
        </a:spcAft>
        <a:defRPr sz="4000" kern="1200">
          <a:ln w="3175" cmpd="sng">
            <a:noFill/>
          </a:ln>
          <a:solidFill>
            <a:srgbClr val="262626"/>
          </a:solidFill>
          <a:latin typeface="+mj-lt"/>
          <a:ea typeface="ＭＳ Ｐゴシック" charset="0"/>
          <a:cs typeface="ＭＳ Ｐゴシック" charset="0"/>
        </a:defRPr>
      </a:lvl1pPr>
      <a:lvl2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2pPr>
      <a:lvl3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3pPr>
      <a:lvl4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4pPr>
      <a:lvl5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accent1"/>
        </a:buClr>
        <a:buSzPct val="115000"/>
        <a:buFont typeface="Arial" charset="0"/>
        <a:buChar char="•"/>
        <a:defRPr sz="2400" kern="1200">
          <a:solidFill>
            <a:srgbClr val="262626"/>
          </a:solidFill>
          <a:latin typeface="+mn-lt"/>
          <a:ea typeface="ＭＳ Ｐゴシック" charset="0"/>
          <a:cs typeface="ＭＳ Ｐゴシック" charset="0"/>
        </a:defRPr>
      </a:lvl1pPr>
      <a:lvl2pPr marL="742950" indent="-285750" algn="l" defTabSz="457200" rtl="0" eaLnBrk="0" fontAlgn="base" hangingPunct="0">
        <a:spcBef>
          <a:spcPct val="20000"/>
        </a:spcBef>
        <a:spcAft>
          <a:spcPts val="600"/>
        </a:spcAft>
        <a:buClr>
          <a:schemeClr val="accent1"/>
        </a:buClr>
        <a:buSzPct val="115000"/>
        <a:buFont typeface="Arial" charset="0"/>
        <a:buChar char="•"/>
        <a:defRPr sz="2000" kern="1200">
          <a:solidFill>
            <a:srgbClr val="262626"/>
          </a:solidFill>
          <a:latin typeface="+mn-lt"/>
          <a:ea typeface="ＭＳ Ｐゴシック" charset="0"/>
          <a:cs typeface="+mn-cs"/>
        </a:defRPr>
      </a:lvl2pPr>
      <a:lvl3pPr marL="1200150" indent="-285750" algn="l" defTabSz="457200" rtl="0" eaLnBrk="0" fontAlgn="base" hangingPunct="0">
        <a:spcBef>
          <a:spcPct val="20000"/>
        </a:spcBef>
        <a:spcAft>
          <a:spcPts val="600"/>
        </a:spcAft>
        <a:buClr>
          <a:schemeClr val="accent1"/>
        </a:buClr>
        <a:buSzPct val="115000"/>
        <a:buFont typeface="Arial" charset="0"/>
        <a:buChar char="•"/>
        <a:defRPr kern="1200">
          <a:solidFill>
            <a:srgbClr val="262626"/>
          </a:solidFill>
          <a:latin typeface="+mn-lt"/>
          <a:ea typeface="ＭＳ Ｐゴシック" charset="0"/>
          <a:cs typeface="+mn-cs"/>
        </a:defRPr>
      </a:lvl3pPr>
      <a:lvl4pPr marL="1543050" indent="-171450" algn="l" defTabSz="457200" rtl="0" eaLnBrk="0" fontAlgn="base" hangingPunct="0">
        <a:spcBef>
          <a:spcPct val="20000"/>
        </a:spcBef>
        <a:spcAft>
          <a:spcPts val="600"/>
        </a:spcAft>
        <a:buClr>
          <a:schemeClr val="accent1"/>
        </a:buClr>
        <a:buSzPct val="115000"/>
        <a:buFont typeface="Arial" charset="0"/>
        <a:buChar char="•"/>
        <a:defRPr sz="1600" kern="1200">
          <a:solidFill>
            <a:srgbClr val="262626"/>
          </a:solidFill>
          <a:latin typeface="+mn-lt"/>
          <a:ea typeface="ＭＳ Ｐゴシック" charset="0"/>
          <a:cs typeface="+mn-cs"/>
        </a:defRPr>
      </a:lvl4pPr>
      <a:lvl5pPr marL="2000250" indent="-171450" algn="l" defTabSz="457200" rtl="0" eaLnBrk="0" fontAlgn="base" hangingPunct="0">
        <a:spcBef>
          <a:spcPct val="20000"/>
        </a:spcBef>
        <a:spcAft>
          <a:spcPts val="600"/>
        </a:spcAft>
        <a:buClr>
          <a:schemeClr val="accent1"/>
        </a:buClr>
        <a:buSzPct val="115000"/>
        <a:buFont typeface="Arial" charset="0"/>
        <a:buChar char="•"/>
        <a:defRPr sz="1400" kern="1200">
          <a:solidFill>
            <a:srgbClr val="262626"/>
          </a:solidFill>
          <a:latin typeface="+mn-lt"/>
          <a:ea typeface="ＭＳ Ｐゴシック" charset="0"/>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eb.facebook.com/hashtag/samini?source=feed_text&amp;story_id=202601063456817" TargetMode="External"/><Relationship Id="rId2" Type="http://schemas.openxmlformats.org/officeDocument/2006/relationships/hyperlink" Target="https://web.facebook.com/hashtag/sarkodie?source=feed_text&amp;story_id=202601063456817" TargetMode="External"/><Relationship Id="rId1" Type="http://schemas.openxmlformats.org/officeDocument/2006/relationships/slideLayout" Target="../slideLayouts/slideLayout2.xml"/><Relationship Id="rId6" Type="http://schemas.openxmlformats.org/officeDocument/2006/relationships/hyperlink" Target="https://web.facebook.com/hashtag/agyakoo?source=feed_text&amp;story_id=202601063456817" TargetMode="External"/><Relationship Id="rId5" Type="http://schemas.openxmlformats.org/officeDocument/2006/relationships/hyperlink" Target="https://web.facebook.com/hashtag/shattawale?source=feed_text&amp;story_id=202601063456817" TargetMode="External"/><Relationship Id="rId4" Type="http://schemas.openxmlformats.org/officeDocument/2006/relationships/hyperlink" Target="https://web.facebook.com/hashtag/stonebwoyburniton?source=feed_text&amp;story_id=20260106345681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eb.facebook.com/hashtag/becca?source=feed_text&amp;story_id=202601063456817" TargetMode="External"/><Relationship Id="rId2" Type="http://schemas.openxmlformats.org/officeDocument/2006/relationships/hyperlink" Target="https://web.facebook.com/hashtag/kwakumanu?source=feed_text&amp;story_id=202601063456817" TargetMode="External"/><Relationship Id="rId1" Type="http://schemas.openxmlformats.org/officeDocument/2006/relationships/slideLayout" Target="../slideLayouts/slideLayout2.xml"/><Relationship Id="rId6" Type="http://schemas.openxmlformats.org/officeDocument/2006/relationships/hyperlink" Target="https://web.facebook.com/hashtag/kojonkansahlilwin?source=feed_text&amp;story_id=202601063456817" TargetMode="External"/><Relationship Id="rId5" Type="http://schemas.openxmlformats.org/officeDocument/2006/relationships/hyperlink" Target="https://web.facebook.com/hashtag/kwamedespite?source=feed_text&amp;story_id=202601063456817" TargetMode="External"/><Relationship Id="rId4" Type="http://schemas.openxmlformats.org/officeDocument/2006/relationships/hyperlink" Target="https://web.facebook.com/hashtag/archbishop?source=feed_text&amp;story_id=202601063456817"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eb.facebook.com/hashtag/kennedyagyapong?source=feed_text&amp;story_id=202601063456817" TargetMode="External"/><Relationship Id="rId2" Type="http://schemas.openxmlformats.org/officeDocument/2006/relationships/hyperlink" Target="https://web.facebook.com/hashtag/asamoahgyan?source=feed_text&amp;story_id=202601063456817" TargetMode="External"/><Relationship Id="rId1" Type="http://schemas.openxmlformats.org/officeDocument/2006/relationships/slideLayout" Target="../slideLayouts/slideLayout2.xml"/><Relationship Id="rId4" Type="http://schemas.openxmlformats.org/officeDocument/2006/relationships/hyperlink" Target="https://web.facebook.com/hashtag/jakuffour?source=feed_text&amp;story_id=202601063456817"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gif"/><Relationship Id="rId5" Type="http://schemas.openxmlformats.org/officeDocument/2006/relationships/image" Target="../media/image35.emf"/><Relationship Id="rId4" Type="http://schemas.openxmlformats.org/officeDocument/2006/relationships/image" Target="../media/image3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Date Placeholder 1"/>
          <p:cNvSpPr>
            <a:spLocks noGrp="1"/>
          </p:cNvSpPr>
          <p:nvPr>
            <p:ph type="dt" sz="quarter" idx="10"/>
          </p:nvPr>
        </p:nvSpPr>
        <p:spPr bwMode="auto">
          <a:noFill/>
        </p:spPr>
        <p:txBody>
          <a:bodyPr/>
          <a:lstStyle>
            <a:lvl1pPr>
              <a:defRPr sz="2400">
                <a:solidFill>
                  <a:schemeClr val="tx1"/>
                </a:solidFill>
                <a:latin typeface="Garamond" charset="0"/>
                <a:ea typeface="ＭＳ Ｐゴシック" charset="-128"/>
              </a:defRPr>
            </a:lvl1pPr>
            <a:lvl2pPr marL="742950" indent="-285750">
              <a:defRPr sz="2400">
                <a:solidFill>
                  <a:schemeClr val="tx1"/>
                </a:solidFill>
                <a:latin typeface="Garamond" charset="0"/>
                <a:ea typeface="ＭＳ Ｐゴシック" charset="-128"/>
              </a:defRPr>
            </a:lvl2pPr>
            <a:lvl3pPr marL="1143000" indent="-228600">
              <a:defRPr sz="2400">
                <a:solidFill>
                  <a:schemeClr val="tx1"/>
                </a:solidFill>
                <a:latin typeface="Garamond" charset="0"/>
                <a:ea typeface="ＭＳ Ｐゴシック" charset="-128"/>
              </a:defRPr>
            </a:lvl3pPr>
            <a:lvl4pPr marL="1600200" indent="-228600">
              <a:defRPr sz="2400">
                <a:solidFill>
                  <a:schemeClr val="tx1"/>
                </a:solidFill>
                <a:latin typeface="Garamond" charset="0"/>
                <a:ea typeface="ＭＳ Ｐゴシック" charset="-128"/>
              </a:defRPr>
            </a:lvl4pPr>
            <a:lvl5pPr marL="2057400" indent="-228600">
              <a:defRPr sz="2400">
                <a:solidFill>
                  <a:schemeClr val="tx1"/>
                </a:solidFill>
                <a:latin typeface="Garamond" charset="0"/>
                <a:ea typeface="ＭＳ Ｐゴシック" charset="-128"/>
              </a:defRPr>
            </a:lvl5pPr>
            <a:lvl6pPr marL="2514600" indent="-228600" eaLnBrk="0" fontAlgn="base" hangingPunct="0">
              <a:spcBef>
                <a:spcPct val="0"/>
              </a:spcBef>
              <a:spcAft>
                <a:spcPct val="0"/>
              </a:spcAft>
              <a:defRPr sz="2400">
                <a:solidFill>
                  <a:schemeClr val="tx1"/>
                </a:solidFill>
                <a:latin typeface="Garamond" charset="0"/>
                <a:ea typeface="ＭＳ Ｐゴシック" charset="-128"/>
              </a:defRPr>
            </a:lvl6pPr>
            <a:lvl7pPr marL="2971800" indent="-228600" eaLnBrk="0" fontAlgn="base" hangingPunct="0">
              <a:spcBef>
                <a:spcPct val="0"/>
              </a:spcBef>
              <a:spcAft>
                <a:spcPct val="0"/>
              </a:spcAft>
              <a:defRPr sz="2400">
                <a:solidFill>
                  <a:schemeClr val="tx1"/>
                </a:solidFill>
                <a:latin typeface="Garamond" charset="0"/>
                <a:ea typeface="ＭＳ Ｐゴシック" charset="-128"/>
              </a:defRPr>
            </a:lvl7pPr>
            <a:lvl8pPr marL="3429000" indent="-228600" eaLnBrk="0" fontAlgn="base" hangingPunct="0">
              <a:spcBef>
                <a:spcPct val="0"/>
              </a:spcBef>
              <a:spcAft>
                <a:spcPct val="0"/>
              </a:spcAft>
              <a:defRPr sz="2400">
                <a:solidFill>
                  <a:schemeClr val="tx1"/>
                </a:solidFill>
                <a:latin typeface="Garamond" charset="0"/>
                <a:ea typeface="ＭＳ Ｐゴシック" charset="-128"/>
              </a:defRPr>
            </a:lvl8pPr>
            <a:lvl9pPr marL="3886200" indent="-228600" eaLnBrk="0" fontAlgn="base" hangingPunct="0">
              <a:spcBef>
                <a:spcPct val="0"/>
              </a:spcBef>
              <a:spcAft>
                <a:spcPct val="0"/>
              </a:spcAft>
              <a:defRPr sz="2400">
                <a:solidFill>
                  <a:schemeClr val="tx1"/>
                </a:solidFill>
                <a:latin typeface="Garamond" charset="0"/>
                <a:ea typeface="ＭＳ Ｐゴシック" charset="-128"/>
              </a:defRPr>
            </a:lvl9pPr>
          </a:lstStyle>
          <a:p>
            <a:fld id="{CB46939D-FC4D-CF40-902E-744965DD3E98}" type="datetime3">
              <a:rPr lang="en-US" altLang="en-US" sz="1200" smtClean="0">
                <a:solidFill>
                  <a:schemeClr val="bg1"/>
                </a:solidFill>
              </a:rPr>
              <a:t>26 November 2018</a:t>
            </a:fld>
            <a:endParaRPr lang="en-US" altLang="en-US" sz="1200">
              <a:solidFill>
                <a:schemeClr val="bg1"/>
              </a:solidFill>
            </a:endParaRPr>
          </a:p>
        </p:txBody>
      </p:sp>
      <p:sp>
        <p:nvSpPr>
          <p:cNvPr id="1048586" name="Footer Placeholder 2"/>
          <p:cNvSpPr>
            <a:spLocks noGrp="1"/>
          </p:cNvSpPr>
          <p:nvPr>
            <p:ph type="ftr" sz="quarter" idx="11"/>
          </p:nvPr>
        </p:nvSpPr>
        <p:spPr bwMode="auto">
          <a:noFill/>
        </p:spPr>
        <p:txBody>
          <a:bodyPr wrap="square" numCol="1" anchorCtr="0" compatLnSpc="1">
            <a:prstTxWarp prst="textNoShape">
              <a:avLst/>
            </a:prstTxWarp>
          </a:bodyPr>
          <a:lstStyle>
            <a:lvl1pPr>
              <a:defRPr sz="2400">
                <a:solidFill>
                  <a:schemeClr val="tx1"/>
                </a:solidFill>
                <a:latin typeface="Garamond" charset="0"/>
                <a:ea typeface="ＭＳ Ｐゴシック" charset="-128"/>
              </a:defRPr>
            </a:lvl1pPr>
            <a:lvl2pPr marL="742950" indent="-285750">
              <a:defRPr sz="2400">
                <a:solidFill>
                  <a:schemeClr val="tx1"/>
                </a:solidFill>
                <a:latin typeface="Garamond" charset="0"/>
                <a:ea typeface="ＭＳ Ｐゴシック" charset="-128"/>
              </a:defRPr>
            </a:lvl2pPr>
            <a:lvl3pPr marL="1143000" indent="-228600">
              <a:defRPr sz="2400">
                <a:solidFill>
                  <a:schemeClr val="tx1"/>
                </a:solidFill>
                <a:latin typeface="Garamond" charset="0"/>
                <a:ea typeface="ＭＳ Ｐゴシック" charset="-128"/>
              </a:defRPr>
            </a:lvl3pPr>
            <a:lvl4pPr marL="1600200" indent="-228600">
              <a:defRPr sz="2400">
                <a:solidFill>
                  <a:schemeClr val="tx1"/>
                </a:solidFill>
                <a:latin typeface="Garamond" charset="0"/>
                <a:ea typeface="ＭＳ Ｐゴシック" charset="-128"/>
              </a:defRPr>
            </a:lvl4pPr>
            <a:lvl5pPr marL="2057400" indent="-228600">
              <a:defRPr sz="2400">
                <a:solidFill>
                  <a:schemeClr val="tx1"/>
                </a:solidFill>
                <a:latin typeface="Garamond" charset="0"/>
                <a:ea typeface="ＭＳ Ｐゴシック" charset="-128"/>
              </a:defRPr>
            </a:lvl5pPr>
            <a:lvl6pPr marL="2514600" indent="-228600" eaLnBrk="0" fontAlgn="base" hangingPunct="0">
              <a:spcBef>
                <a:spcPct val="0"/>
              </a:spcBef>
              <a:spcAft>
                <a:spcPct val="0"/>
              </a:spcAft>
              <a:defRPr sz="2400">
                <a:solidFill>
                  <a:schemeClr val="tx1"/>
                </a:solidFill>
                <a:latin typeface="Garamond" charset="0"/>
                <a:ea typeface="ＭＳ Ｐゴシック" charset="-128"/>
              </a:defRPr>
            </a:lvl6pPr>
            <a:lvl7pPr marL="2971800" indent="-228600" eaLnBrk="0" fontAlgn="base" hangingPunct="0">
              <a:spcBef>
                <a:spcPct val="0"/>
              </a:spcBef>
              <a:spcAft>
                <a:spcPct val="0"/>
              </a:spcAft>
              <a:defRPr sz="2400">
                <a:solidFill>
                  <a:schemeClr val="tx1"/>
                </a:solidFill>
                <a:latin typeface="Garamond" charset="0"/>
                <a:ea typeface="ＭＳ Ｐゴシック" charset="-128"/>
              </a:defRPr>
            </a:lvl7pPr>
            <a:lvl8pPr marL="3429000" indent="-228600" eaLnBrk="0" fontAlgn="base" hangingPunct="0">
              <a:spcBef>
                <a:spcPct val="0"/>
              </a:spcBef>
              <a:spcAft>
                <a:spcPct val="0"/>
              </a:spcAft>
              <a:defRPr sz="2400">
                <a:solidFill>
                  <a:schemeClr val="tx1"/>
                </a:solidFill>
                <a:latin typeface="Garamond" charset="0"/>
                <a:ea typeface="ＭＳ Ｐゴシック" charset="-128"/>
              </a:defRPr>
            </a:lvl8pPr>
            <a:lvl9pPr marL="3886200" indent="-228600" eaLnBrk="0" fontAlgn="base" hangingPunct="0">
              <a:spcBef>
                <a:spcPct val="0"/>
              </a:spcBef>
              <a:spcAft>
                <a:spcPct val="0"/>
              </a:spcAft>
              <a:defRPr sz="2400">
                <a:solidFill>
                  <a:schemeClr val="tx1"/>
                </a:solidFill>
                <a:latin typeface="Garamond" charset="0"/>
                <a:ea typeface="ＭＳ Ｐゴシック" charset="-128"/>
              </a:defRPr>
            </a:lvl9pPr>
          </a:lstStyle>
          <a:p>
            <a:r>
              <a:rPr lang="en-US" altLang="en-US" sz="1200">
                <a:solidFill>
                  <a:schemeClr val="bg1"/>
                </a:solidFill>
              </a:rPr>
              <a:t>Centre for Entrepreneurship &amp; Small Enterprise Development, 2016 </a:t>
            </a:r>
          </a:p>
        </p:txBody>
      </p:sp>
      <p:sp>
        <p:nvSpPr>
          <p:cNvPr id="1048587" name="Slide Number Placeholder 3"/>
          <p:cNvSpPr>
            <a:spLocks noGrp="1"/>
          </p:cNvSpPr>
          <p:nvPr>
            <p:ph type="sldNum" sz="quarter" idx="12"/>
          </p:nvPr>
        </p:nvSpPr>
        <p:spPr bwMode="auto">
          <a:noFill/>
        </p:spPr>
        <p:txBody>
          <a:bodyPr/>
          <a:lstStyle>
            <a:lvl1pPr>
              <a:defRPr sz="2400">
                <a:solidFill>
                  <a:schemeClr val="tx1"/>
                </a:solidFill>
                <a:latin typeface="Garamond" charset="0"/>
                <a:ea typeface="ＭＳ Ｐゴシック" charset="-128"/>
              </a:defRPr>
            </a:lvl1pPr>
            <a:lvl2pPr marL="742950" indent="-285750">
              <a:defRPr sz="2400">
                <a:solidFill>
                  <a:schemeClr val="tx1"/>
                </a:solidFill>
                <a:latin typeface="Garamond" charset="0"/>
                <a:ea typeface="ＭＳ Ｐゴシック" charset="-128"/>
              </a:defRPr>
            </a:lvl2pPr>
            <a:lvl3pPr marL="1143000" indent="-228600">
              <a:defRPr sz="2400">
                <a:solidFill>
                  <a:schemeClr val="tx1"/>
                </a:solidFill>
                <a:latin typeface="Garamond" charset="0"/>
                <a:ea typeface="ＭＳ Ｐゴシック" charset="-128"/>
              </a:defRPr>
            </a:lvl3pPr>
            <a:lvl4pPr marL="1600200" indent="-228600">
              <a:defRPr sz="2400">
                <a:solidFill>
                  <a:schemeClr val="tx1"/>
                </a:solidFill>
                <a:latin typeface="Garamond" charset="0"/>
                <a:ea typeface="ＭＳ Ｐゴシック" charset="-128"/>
              </a:defRPr>
            </a:lvl4pPr>
            <a:lvl5pPr marL="2057400" indent="-228600">
              <a:defRPr sz="2400">
                <a:solidFill>
                  <a:schemeClr val="tx1"/>
                </a:solidFill>
                <a:latin typeface="Garamond" charset="0"/>
                <a:ea typeface="ＭＳ Ｐゴシック" charset="-128"/>
              </a:defRPr>
            </a:lvl5pPr>
            <a:lvl6pPr marL="2514600" indent="-228600" eaLnBrk="0" fontAlgn="base" hangingPunct="0">
              <a:spcBef>
                <a:spcPct val="0"/>
              </a:spcBef>
              <a:spcAft>
                <a:spcPct val="0"/>
              </a:spcAft>
              <a:defRPr sz="2400">
                <a:solidFill>
                  <a:schemeClr val="tx1"/>
                </a:solidFill>
                <a:latin typeface="Garamond" charset="0"/>
                <a:ea typeface="ＭＳ Ｐゴシック" charset="-128"/>
              </a:defRPr>
            </a:lvl6pPr>
            <a:lvl7pPr marL="2971800" indent="-228600" eaLnBrk="0" fontAlgn="base" hangingPunct="0">
              <a:spcBef>
                <a:spcPct val="0"/>
              </a:spcBef>
              <a:spcAft>
                <a:spcPct val="0"/>
              </a:spcAft>
              <a:defRPr sz="2400">
                <a:solidFill>
                  <a:schemeClr val="tx1"/>
                </a:solidFill>
                <a:latin typeface="Garamond" charset="0"/>
                <a:ea typeface="ＭＳ Ｐゴシック" charset="-128"/>
              </a:defRPr>
            </a:lvl7pPr>
            <a:lvl8pPr marL="3429000" indent="-228600" eaLnBrk="0" fontAlgn="base" hangingPunct="0">
              <a:spcBef>
                <a:spcPct val="0"/>
              </a:spcBef>
              <a:spcAft>
                <a:spcPct val="0"/>
              </a:spcAft>
              <a:defRPr sz="2400">
                <a:solidFill>
                  <a:schemeClr val="tx1"/>
                </a:solidFill>
                <a:latin typeface="Garamond" charset="0"/>
                <a:ea typeface="ＭＳ Ｐゴシック" charset="-128"/>
              </a:defRPr>
            </a:lvl8pPr>
            <a:lvl9pPr marL="3886200" indent="-228600" eaLnBrk="0" fontAlgn="base" hangingPunct="0">
              <a:spcBef>
                <a:spcPct val="0"/>
              </a:spcBef>
              <a:spcAft>
                <a:spcPct val="0"/>
              </a:spcAft>
              <a:defRPr sz="2400">
                <a:solidFill>
                  <a:schemeClr val="tx1"/>
                </a:solidFill>
                <a:latin typeface="Garamond" charset="0"/>
                <a:ea typeface="ＭＳ Ｐゴシック" charset="-128"/>
              </a:defRPr>
            </a:lvl9pPr>
          </a:lstStyle>
          <a:p>
            <a:fld id="{9C16883C-7B40-164B-8C21-CFABCA067333}" type="slidenum">
              <a:rPr lang="en-US" altLang="en-US" sz="3600">
                <a:solidFill>
                  <a:schemeClr val="bg1"/>
                </a:solidFill>
              </a:rPr>
              <a:t>1</a:t>
            </a:fld>
            <a:endParaRPr lang="en-US" altLang="en-US" sz="3600">
              <a:solidFill>
                <a:schemeClr val="bg1"/>
              </a:solidFill>
            </a:endParaRPr>
          </a:p>
        </p:txBody>
      </p:sp>
      <p:sp>
        <p:nvSpPr>
          <p:cNvPr id="1048588" name="Rectangle 4"/>
          <p:cNvSpPr>
            <a:spLocks noChangeArrowheads="1"/>
          </p:cNvSpPr>
          <p:nvPr/>
        </p:nvSpPr>
        <p:spPr bwMode="auto">
          <a:xfrm>
            <a:off x="609600" y="796925"/>
            <a:ext cx="7924800" cy="8155939"/>
          </a:xfrm>
          <a:prstGeom prst="rect">
            <a:avLst/>
          </a:prstGeom>
          <a:noFill/>
          <a:ln>
            <a:noFill/>
          </a:ln>
        </p:spPr>
        <p:txBody>
          <a:bodyPr>
            <a:spAutoFit/>
          </a:bodyPr>
          <a:lstStyle>
            <a:lvl1pPr>
              <a:defRPr sz="2400">
                <a:solidFill>
                  <a:schemeClr val="tx1"/>
                </a:solidFill>
                <a:latin typeface="Garamond" charset="0"/>
                <a:ea typeface="ＭＳ Ｐゴシック" charset="-128"/>
              </a:defRPr>
            </a:lvl1pPr>
            <a:lvl2pPr marL="742950" indent="-285750">
              <a:defRPr sz="2400">
                <a:solidFill>
                  <a:schemeClr val="tx1"/>
                </a:solidFill>
                <a:latin typeface="Garamond" charset="0"/>
                <a:ea typeface="ＭＳ Ｐゴシック" charset="-128"/>
              </a:defRPr>
            </a:lvl2pPr>
            <a:lvl3pPr marL="1143000" indent="-228600">
              <a:defRPr sz="2400">
                <a:solidFill>
                  <a:schemeClr val="tx1"/>
                </a:solidFill>
                <a:latin typeface="Garamond" charset="0"/>
                <a:ea typeface="ＭＳ Ｐゴシック" charset="-128"/>
              </a:defRPr>
            </a:lvl3pPr>
            <a:lvl4pPr marL="1600200" indent="-228600">
              <a:defRPr sz="2400">
                <a:solidFill>
                  <a:schemeClr val="tx1"/>
                </a:solidFill>
                <a:latin typeface="Garamond" charset="0"/>
                <a:ea typeface="ＭＳ Ｐゴシック" charset="-128"/>
              </a:defRPr>
            </a:lvl4pPr>
            <a:lvl5pPr marL="2057400" indent="-228600">
              <a:defRPr sz="2400">
                <a:solidFill>
                  <a:schemeClr val="tx1"/>
                </a:solidFill>
                <a:latin typeface="Garamond" charset="0"/>
                <a:ea typeface="ＭＳ Ｐゴシック" charset="-128"/>
              </a:defRPr>
            </a:lvl5pPr>
            <a:lvl6pPr marL="2514600" indent="-228600" eaLnBrk="0" fontAlgn="base" hangingPunct="0">
              <a:spcBef>
                <a:spcPct val="0"/>
              </a:spcBef>
              <a:spcAft>
                <a:spcPct val="0"/>
              </a:spcAft>
              <a:defRPr sz="2400">
                <a:solidFill>
                  <a:schemeClr val="tx1"/>
                </a:solidFill>
                <a:latin typeface="Garamond" charset="0"/>
                <a:ea typeface="ＭＳ Ｐゴシック" charset="-128"/>
              </a:defRPr>
            </a:lvl6pPr>
            <a:lvl7pPr marL="2971800" indent="-228600" eaLnBrk="0" fontAlgn="base" hangingPunct="0">
              <a:spcBef>
                <a:spcPct val="0"/>
              </a:spcBef>
              <a:spcAft>
                <a:spcPct val="0"/>
              </a:spcAft>
              <a:defRPr sz="2400">
                <a:solidFill>
                  <a:schemeClr val="tx1"/>
                </a:solidFill>
                <a:latin typeface="Garamond" charset="0"/>
                <a:ea typeface="ＭＳ Ｐゴシック" charset="-128"/>
              </a:defRPr>
            </a:lvl7pPr>
            <a:lvl8pPr marL="3429000" indent="-228600" eaLnBrk="0" fontAlgn="base" hangingPunct="0">
              <a:spcBef>
                <a:spcPct val="0"/>
              </a:spcBef>
              <a:spcAft>
                <a:spcPct val="0"/>
              </a:spcAft>
              <a:defRPr sz="2400">
                <a:solidFill>
                  <a:schemeClr val="tx1"/>
                </a:solidFill>
                <a:latin typeface="Garamond" charset="0"/>
                <a:ea typeface="ＭＳ Ｐゴシック" charset="-128"/>
              </a:defRPr>
            </a:lvl8pPr>
            <a:lvl9pPr marL="3886200" indent="-228600" eaLnBrk="0" fontAlgn="base" hangingPunct="0">
              <a:spcBef>
                <a:spcPct val="0"/>
              </a:spcBef>
              <a:spcAft>
                <a:spcPct val="0"/>
              </a:spcAft>
              <a:defRPr sz="2400">
                <a:solidFill>
                  <a:schemeClr val="tx1"/>
                </a:solidFill>
                <a:latin typeface="Garamond" charset="0"/>
                <a:ea typeface="ＭＳ Ｐゴシック" charset="-128"/>
              </a:defRPr>
            </a:lvl9pPr>
          </a:lstStyle>
          <a:p>
            <a:pPr algn="ctr"/>
            <a:endParaRPr lang="en-GB" altLang="en-US" sz="3600" dirty="0" smtClean="0"/>
          </a:p>
          <a:p>
            <a:pPr algn="ctr"/>
            <a:r>
              <a:rPr lang="en-GB" altLang="en-US" sz="3600" dirty="0" smtClean="0"/>
              <a:t>College </a:t>
            </a:r>
            <a:r>
              <a:rPr lang="en-GB" altLang="en-US" sz="3600" dirty="0"/>
              <a:t>of Humanities and Legal Studies</a:t>
            </a:r>
            <a:br>
              <a:rPr lang="en-GB" altLang="en-US" sz="3600" dirty="0"/>
            </a:br>
            <a:endParaRPr lang="en-GB" altLang="en-US" sz="3600" dirty="0" smtClean="0"/>
          </a:p>
          <a:p>
            <a:pPr algn="ctr"/>
            <a:endParaRPr lang="en-GB" altLang="en-US" sz="3600" dirty="0"/>
          </a:p>
          <a:p>
            <a:pPr algn="ctr"/>
            <a:r>
              <a:rPr lang="en-GB" altLang="en-US" sz="3600" dirty="0" smtClean="0"/>
              <a:t>School </a:t>
            </a:r>
            <a:r>
              <a:rPr lang="en-GB" altLang="en-US" sz="3600" dirty="0"/>
              <a:t>of </a:t>
            </a:r>
            <a:r>
              <a:rPr lang="en-GB" altLang="en-US" sz="3600" dirty="0" smtClean="0"/>
              <a:t>Business </a:t>
            </a:r>
          </a:p>
          <a:p>
            <a:pPr algn="ctr"/>
            <a:endParaRPr lang="en-GB" altLang="en-US" sz="3600" dirty="0" smtClean="0"/>
          </a:p>
          <a:p>
            <a:pPr algn="ctr"/>
            <a:r>
              <a:rPr lang="en-GB" altLang="en-US" sz="3600" dirty="0" smtClean="0"/>
              <a:t>Centre </a:t>
            </a:r>
            <a:r>
              <a:rPr lang="en-GB" altLang="en-US" sz="3600" dirty="0"/>
              <a:t>for  Entrepreneurship and Small Enterprise Development</a:t>
            </a:r>
            <a:br>
              <a:rPr lang="en-GB" altLang="en-US" sz="3600" dirty="0"/>
            </a:br>
            <a:endParaRPr lang="en-GB" altLang="en-US" sz="3600" dirty="0" smtClean="0"/>
          </a:p>
          <a:p>
            <a:pPr algn="ctr"/>
            <a:r>
              <a:rPr lang="en-US" altLang="en-US" sz="3200" dirty="0"/>
              <a:t/>
            </a:r>
            <a:br>
              <a:rPr lang="en-US" altLang="en-US" sz="3200" dirty="0"/>
            </a:br>
            <a:r>
              <a:rPr lang="en-US" altLang="en-US" sz="3200" dirty="0"/>
              <a:t/>
            </a:r>
            <a:br>
              <a:rPr lang="en-US" altLang="en-US" sz="3200" dirty="0"/>
            </a:br>
            <a:endParaRPr lang="en-US" altLang="en-US" sz="3200" dirty="0"/>
          </a:p>
          <a:p>
            <a:r>
              <a:rPr lang="en-US" altLang="en-US" sz="5400" dirty="0">
                <a:latin typeface="Constantia" charset="0"/>
              </a:rPr>
              <a:t/>
            </a:r>
            <a:br>
              <a:rPr lang="en-US" altLang="en-US" sz="5400" dirty="0">
                <a:latin typeface="Constantia" charset="0"/>
              </a:rPr>
            </a:br>
            <a:endParaRPr lang="en-US"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Rectangle 2" descr="Slideheader01"/>
          <p:cNvSpPr>
            <a:spLocks noGrp="1" noChangeArrowheads="1"/>
          </p:cNvSpPr>
          <p:nvPr>
            <p:ph type="title"/>
          </p:nvPr>
        </p:nvSpPr>
        <p:spPr/>
        <p:txBody>
          <a:bodyPr/>
          <a:lstStyle/>
          <a:p>
            <a:pPr eaLnBrk="1" hangingPunct="1"/>
            <a:r>
              <a:rPr lang="en-US" altLang="en-US" sz="4000" b="1" dirty="0"/>
              <a:t>Entrepreneurs</a:t>
            </a:r>
            <a:br>
              <a:rPr lang="en-US" altLang="en-US" sz="4000" b="1" dirty="0"/>
            </a:br>
            <a:r>
              <a:rPr lang="en-US" altLang="en-US" sz="4000" b="1" dirty="0"/>
              <a:t>Challenging the Unknown</a:t>
            </a:r>
          </a:p>
        </p:txBody>
      </p:sp>
      <p:sp>
        <p:nvSpPr>
          <p:cNvPr id="1048705" name="Rectangle 3"/>
          <p:cNvSpPr>
            <a:spLocks noGrp="1" noChangeArrowheads="1"/>
          </p:cNvSpPr>
          <p:nvPr>
            <p:ph type="body" idx="1"/>
          </p:nvPr>
        </p:nvSpPr>
        <p:spPr>
          <a:xfrm>
            <a:off x="608806" y="2185194"/>
            <a:ext cx="7934325" cy="3810000"/>
          </a:xfrm>
        </p:spPr>
        <p:txBody>
          <a:bodyPr/>
          <a:lstStyle/>
          <a:p>
            <a:pPr marL="0" indent="0" eaLnBrk="1" hangingPunct="1">
              <a:spcBef>
                <a:spcPct val="50000"/>
              </a:spcBef>
              <a:buNone/>
            </a:pPr>
            <a:r>
              <a:rPr lang="en-US" altLang="en-US" sz="3200" dirty="0" smtClean="0"/>
              <a:t>Entrepreneurs</a:t>
            </a:r>
            <a:endParaRPr lang="en-US" altLang="en-US" sz="3200" dirty="0"/>
          </a:p>
          <a:p>
            <a:pPr lvl="1" eaLnBrk="1" hangingPunct="1">
              <a:spcBef>
                <a:spcPct val="50000"/>
              </a:spcBef>
            </a:pPr>
            <a:r>
              <a:rPr lang="en-US" altLang="en-US" sz="2800" dirty="0"/>
              <a:t>Recognize opportunities where others see chaos or confusion</a:t>
            </a:r>
          </a:p>
          <a:p>
            <a:pPr lvl="1" eaLnBrk="1" hangingPunct="1">
              <a:spcBef>
                <a:spcPct val="50000"/>
              </a:spcBef>
            </a:pPr>
            <a:r>
              <a:rPr lang="en-US" altLang="en-US" sz="2800" dirty="0"/>
              <a:t>Are aggressive catalysts for change within the marketplace</a:t>
            </a:r>
          </a:p>
          <a:p>
            <a:pPr lvl="1" eaLnBrk="1" hangingPunct="1">
              <a:spcBef>
                <a:spcPct val="50000"/>
              </a:spcBef>
            </a:pPr>
            <a:r>
              <a:rPr lang="en-US" altLang="en-US" sz="2800" dirty="0"/>
              <a:t>Challenge the unknown and continuously create the future </a:t>
            </a:r>
          </a:p>
        </p:txBody>
      </p:sp>
      <p:sp>
        <p:nvSpPr>
          <p:cNvPr id="1048706" name="Date Placeholder 1"/>
          <p:cNvSpPr>
            <a:spLocks noGrp="1"/>
          </p:cNvSpPr>
          <p:nvPr>
            <p:ph type="dt" sz="half" idx="10"/>
          </p:nvPr>
        </p:nvSpPr>
        <p:spPr/>
        <p:txBody>
          <a:bodyPr/>
          <a:lstStyle/>
          <a:p>
            <a:fld id="{242D054C-CE40-4B4D-B9DD-236FFFA43AED}" type="datetime3">
              <a:rPr lang="en-US" altLang="en-US" smtClean="0"/>
              <a:t>26 November 2018</a:t>
            </a:fld>
            <a:endParaRPr lang="en-US" altLang="en-US"/>
          </a:p>
        </p:txBody>
      </p:sp>
      <p:sp>
        <p:nvSpPr>
          <p:cNvPr id="1048707"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08" name="Slide Number Placeholder 3"/>
          <p:cNvSpPr>
            <a:spLocks noGrp="1"/>
          </p:cNvSpPr>
          <p:nvPr>
            <p:ph type="sldNum" sz="quarter" idx="12"/>
          </p:nvPr>
        </p:nvSpPr>
        <p:spPr/>
        <p:txBody>
          <a:bodyPr/>
          <a:lstStyle/>
          <a:p>
            <a:fld id="{1C36EDCB-737A-C643-8A08-3DED92315FE9}" type="slidenum">
              <a:rPr lang="en-US" altLang="en-US" smtClean="0"/>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Rectangle 2" descr="Slideheader01"/>
          <p:cNvSpPr>
            <a:spLocks noGrp="1" noChangeArrowheads="1"/>
          </p:cNvSpPr>
          <p:nvPr>
            <p:ph type="title" idx="4294967295"/>
          </p:nvPr>
        </p:nvSpPr>
        <p:spPr/>
        <p:txBody>
          <a:bodyPr tIns="137160" bIns="91440">
            <a:spAutoFit/>
          </a:bodyPr>
          <a:lstStyle/>
          <a:p>
            <a:pPr marL="514350" eaLnBrk="1" hangingPunct="1"/>
            <a:r>
              <a:rPr lang="en-US" smtClean="0">
                <a:effectLst>
                  <a:outerShdw blurRad="38100" dist="38100" dir="2700000" algn="tl">
                    <a:srgbClr val="C0C0C0"/>
                  </a:outerShdw>
                </a:effectLst>
              </a:rPr>
              <a:t>Entrepreneurship: A Mindset</a:t>
            </a:r>
          </a:p>
        </p:txBody>
      </p:sp>
      <p:sp>
        <p:nvSpPr>
          <p:cNvPr id="1048713" name="Rectangle 3"/>
          <p:cNvSpPr>
            <a:spLocks noGrp="1" noChangeArrowheads="1"/>
          </p:cNvSpPr>
          <p:nvPr>
            <p:ph type="body" idx="4294967295"/>
          </p:nvPr>
        </p:nvSpPr>
        <p:spPr>
          <a:xfrm>
            <a:off x="1155894" y="2182154"/>
            <a:ext cx="6799262" cy="3444875"/>
          </a:xfrm>
        </p:spPr>
        <p:txBody>
          <a:bodyPr/>
          <a:lstStyle/>
          <a:p>
            <a:pPr marL="231775" indent="-231775" algn="just" eaLnBrk="1" hangingPunct="1">
              <a:spcBef>
                <a:spcPct val="50000"/>
              </a:spcBef>
            </a:pPr>
            <a:r>
              <a:rPr lang="en-US" dirty="0" smtClean="0">
                <a:effectLst>
                  <a:outerShdw blurRad="38100" dist="38100" dir="2700000" algn="tl">
                    <a:srgbClr val="C0C0C0"/>
                  </a:outerShdw>
                </a:effectLst>
              </a:rPr>
              <a:t>Entrepreneurship is more than the mere creation of business: </a:t>
            </a:r>
          </a:p>
          <a:p>
            <a:pPr marL="688975" lvl="1" indent="-287338" algn="just" eaLnBrk="1" hangingPunct="1">
              <a:spcBef>
                <a:spcPct val="50000"/>
              </a:spcBef>
            </a:pPr>
            <a:r>
              <a:rPr lang="en-US" dirty="0" smtClean="0">
                <a:effectLst>
                  <a:outerShdw blurRad="38100" dist="38100" dir="2700000" algn="tl">
                    <a:srgbClr val="C0C0C0"/>
                  </a:outerShdw>
                </a:effectLst>
              </a:rPr>
              <a:t>Seeking opportunities</a:t>
            </a:r>
          </a:p>
          <a:p>
            <a:pPr marL="688975" lvl="1" indent="-287338" algn="just" eaLnBrk="1" hangingPunct="1">
              <a:spcBef>
                <a:spcPct val="50000"/>
              </a:spcBef>
            </a:pPr>
            <a:r>
              <a:rPr lang="en-US" dirty="0" smtClean="0">
                <a:effectLst>
                  <a:outerShdw blurRad="38100" dist="38100" dir="2700000" algn="tl">
                    <a:srgbClr val="C0C0C0"/>
                  </a:outerShdw>
                </a:effectLst>
              </a:rPr>
              <a:t>Taking risks beyond security</a:t>
            </a:r>
          </a:p>
          <a:p>
            <a:pPr marL="688975" lvl="1" indent="-287338" algn="just" eaLnBrk="1" hangingPunct="1">
              <a:spcBef>
                <a:spcPct val="50000"/>
              </a:spcBef>
            </a:pPr>
            <a:r>
              <a:rPr lang="en-US" dirty="0" smtClean="0">
                <a:effectLst>
                  <a:outerShdw blurRad="38100" dist="38100" dir="2700000" algn="tl">
                    <a:srgbClr val="C0C0C0"/>
                  </a:outerShdw>
                </a:effectLst>
              </a:rPr>
              <a:t>Having the tenacity to push an idea through to reality </a:t>
            </a:r>
          </a:p>
          <a:p>
            <a:pPr marL="231775" indent="-231775" algn="just" eaLnBrk="1" hangingPunct="1">
              <a:spcBef>
                <a:spcPct val="50000"/>
              </a:spcBef>
            </a:pPr>
            <a:r>
              <a:rPr lang="en-US" dirty="0" smtClean="0">
                <a:effectLst>
                  <a:outerShdw blurRad="38100" dist="38100" dir="2700000" algn="tl">
                    <a:srgbClr val="C0C0C0"/>
                  </a:outerShdw>
                </a:effectLst>
              </a:rPr>
              <a:t>Entrepreneurship is an integrated concept that permeates an individual’s business in an innovative manner.</a:t>
            </a:r>
          </a:p>
        </p:txBody>
      </p:sp>
      <p:sp>
        <p:nvSpPr>
          <p:cNvPr id="1048714" name="Date Placeholder 1"/>
          <p:cNvSpPr>
            <a:spLocks noGrp="1"/>
          </p:cNvSpPr>
          <p:nvPr>
            <p:ph type="dt" sz="half" idx="10"/>
          </p:nvPr>
        </p:nvSpPr>
        <p:spPr/>
        <p:txBody>
          <a:bodyPr/>
          <a:lstStyle/>
          <a:p>
            <a:fld id="{5FC055CF-6529-464D-A4C9-79E97506FC0C}" type="datetime3">
              <a:rPr lang="en-US" altLang="en-US" smtClean="0"/>
              <a:t>26 November 2018</a:t>
            </a:fld>
            <a:endParaRPr lang="en-US" altLang="en-US"/>
          </a:p>
        </p:txBody>
      </p:sp>
      <p:sp>
        <p:nvSpPr>
          <p:cNvPr id="1048715"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16" name="Slide Number Placeholder 3"/>
          <p:cNvSpPr>
            <a:spLocks noGrp="1"/>
          </p:cNvSpPr>
          <p:nvPr>
            <p:ph type="sldNum" sz="quarter" idx="12"/>
          </p:nvPr>
        </p:nvSpPr>
        <p:spPr/>
        <p:txBody>
          <a:bodyPr/>
          <a:lstStyle/>
          <a:p>
            <a:fld id="{17B29860-20D1-F44C-8105-962877418958}" type="slidenum">
              <a:rPr lang="en-US" altLang="en-US" smtClean="0"/>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
          <p:cNvSpPr>
            <a:spLocks noGrp="1"/>
          </p:cNvSpPr>
          <p:nvPr>
            <p:ph type="title"/>
          </p:nvPr>
        </p:nvSpPr>
        <p:spPr/>
        <p:txBody>
          <a:bodyPr/>
          <a:lstStyle/>
          <a:p>
            <a:r>
              <a:rPr lang="en-US" altLang="en-US" b="1" dirty="0">
                <a:latin typeface="Garamond" charset="0"/>
              </a:rPr>
              <a:t>Tracing the Meaning of Entrepreneurship</a:t>
            </a:r>
            <a:endParaRPr lang="en-US" b="1" dirty="0"/>
          </a:p>
        </p:txBody>
      </p:sp>
      <p:sp>
        <p:nvSpPr>
          <p:cNvPr id="1048722" name="Content Placeholder 2"/>
          <p:cNvSpPr>
            <a:spLocks noGrp="1"/>
          </p:cNvSpPr>
          <p:nvPr>
            <p:ph idx="1"/>
          </p:nvPr>
        </p:nvSpPr>
        <p:spPr/>
        <p:txBody>
          <a:bodyPr/>
          <a:lstStyle/>
          <a:p>
            <a:pPr algn="just">
              <a:lnSpc>
                <a:spcPct val="90000"/>
              </a:lnSpc>
            </a:pPr>
            <a:r>
              <a:rPr lang="en-US" altLang="en-US" sz="3200" dirty="0">
                <a:latin typeface="Garamond" charset="0"/>
              </a:rPr>
              <a:t>No single universally accepted definition of entrepreneurship</a:t>
            </a:r>
          </a:p>
          <a:p>
            <a:pPr algn="just">
              <a:lnSpc>
                <a:spcPct val="90000"/>
              </a:lnSpc>
            </a:pPr>
            <a:r>
              <a:rPr lang="en-US" altLang="en-US" sz="3200" dirty="0">
                <a:latin typeface="Garamond" charset="0"/>
              </a:rPr>
              <a:t>Economists, psychologists, sociologists, management scientists, have different ideas about what is </a:t>
            </a:r>
            <a:r>
              <a:rPr lang="ja-JP" altLang="en-US" sz="3200" dirty="0">
                <a:latin typeface="Garamond" charset="0"/>
              </a:rPr>
              <a:t>“</a:t>
            </a:r>
            <a:r>
              <a:rPr lang="en-US" altLang="ja-JP" sz="3200" dirty="0">
                <a:latin typeface="Garamond" charset="0"/>
              </a:rPr>
              <a:t>entrepreneurship</a:t>
            </a:r>
            <a:r>
              <a:rPr lang="ja-JP" altLang="en-US" sz="3200" dirty="0">
                <a:latin typeface="Garamond" charset="0"/>
              </a:rPr>
              <a:t>”</a:t>
            </a:r>
            <a:r>
              <a:rPr lang="en-US" altLang="ja-JP" sz="3200" dirty="0">
                <a:latin typeface="Garamond" charset="0"/>
              </a:rPr>
              <a:t> and the </a:t>
            </a:r>
            <a:r>
              <a:rPr lang="ja-JP" altLang="en-US" sz="3200" dirty="0">
                <a:latin typeface="Garamond" charset="0"/>
              </a:rPr>
              <a:t>“</a:t>
            </a:r>
            <a:r>
              <a:rPr lang="en-US" altLang="ja-JP" sz="3200" dirty="0">
                <a:latin typeface="Garamond" charset="0"/>
              </a:rPr>
              <a:t>entrepreneur</a:t>
            </a:r>
            <a:r>
              <a:rPr lang="ja-JP" altLang="en-US" sz="3200" dirty="0" smtClean="0">
                <a:latin typeface="Garamond" charset="0"/>
              </a:rPr>
              <a:t>”</a:t>
            </a:r>
            <a:endParaRPr lang="en-US" altLang="ja-JP" sz="3200" dirty="0">
              <a:latin typeface="Garamond" charset="0"/>
            </a:endParaRPr>
          </a:p>
        </p:txBody>
      </p:sp>
      <p:sp>
        <p:nvSpPr>
          <p:cNvPr id="1048723" name="Date Placeholder 3"/>
          <p:cNvSpPr>
            <a:spLocks noGrp="1"/>
          </p:cNvSpPr>
          <p:nvPr>
            <p:ph type="dt" sz="half" idx="10"/>
          </p:nvPr>
        </p:nvSpPr>
        <p:spPr/>
        <p:txBody>
          <a:bodyPr/>
          <a:lstStyle/>
          <a:p>
            <a:fld id="{CC362037-9F3C-7547-95F8-A9BFAC44BE39}" type="datetime3">
              <a:rPr lang="en-US" altLang="en-US" smtClean="0"/>
              <a:t>26 November 2018</a:t>
            </a:fld>
            <a:endParaRPr lang="en-US" altLang="en-US"/>
          </a:p>
        </p:txBody>
      </p:sp>
      <p:sp>
        <p:nvSpPr>
          <p:cNvPr id="1048724"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25" name="Slide Number Placeholder 5"/>
          <p:cNvSpPr>
            <a:spLocks noGrp="1"/>
          </p:cNvSpPr>
          <p:nvPr>
            <p:ph type="sldNum" sz="quarter" idx="12"/>
          </p:nvPr>
        </p:nvSpPr>
        <p:spPr/>
        <p:txBody>
          <a:bodyPr/>
          <a:lstStyle/>
          <a:p>
            <a:fld id="{1C36EDCB-737A-C643-8A08-3DED92315FE9}" type="slidenum">
              <a:rPr lang="en-US" altLang="en-US" smtClean="0"/>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2"/>
          <p:cNvSpPr>
            <a:spLocks noGrp="1"/>
          </p:cNvSpPr>
          <p:nvPr>
            <p:ph type="title"/>
          </p:nvPr>
        </p:nvSpPr>
        <p:spPr/>
        <p:txBody>
          <a:bodyPr>
            <a:normAutofit fontScale="90000"/>
          </a:bodyPr>
          <a:lstStyle/>
          <a:p>
            <a:pPr eaLnBrk="1" hangingPunct="1"/>
            <a:r>
              <a:rPr lang="en-US" altLang="en-US" sz="3200" b="1" dirty="0">
                <a:ln>
                  <a:noFill/>
                </a:ln>
                <a:solidFill>
                  <a:schemeClr val="tx1"/>
                </a:solidFill>
                <a:ea typeface="ＭＳ Ｐゴシック" charset="-128"/>
              </a:rPr>
              <a:t/>
            </a:r>
            <a:br>
              <a:rPr lang="en-US" altLang="en-US" sz="3200" b="1" dirty="0">
                <a:ln>
                  <a:noFill/>
                </a:ln>
                <a:solidFill>
                  <a:schemeClr val="tx1"/>
                </a:solidFill>
                <a:ea typeface="ＭＳ Ｐゴシック" charset="-128"/>
              </a:rPr>
            </a:br>
            <a:r>
              <a:rPr lang="en-US" altLang="en-US" sz="3200" b="1" dirty="0">
                <a:ln>
                  <a:noFill/>
                </a:ln>
                <a:solidFill>
                  <a:schemeClr val="tx1"/>
                </a:solidFill>
                <a:ea typeface="ＭＳ Ｐゴシック" charset="-128"/>
              </a:rPr>
              <a:t>Richard </a:t>
            </a:r>
            <a:r>
              <a:rPr lang="en-US" altLang="en-US" sz="3200" b="1" dirty="0" err="1">
                <a:ln>
                  <a:noFill/>
                </a:ln>
                <a:solidFill>
                  <a:schemeClr val="tx1"/>
                </a:solidFill>
                <a:ea typeface="ＭＳ Ｐゴシック" charset="-128"/>
              </a:rPr>
              <a:t>Cantillon</a:t>
            </a:r>
            <a:r>
              <a:rPr lang="en-US" altLang="en-US" sz="3200" b="1" dirty="0">
                <a:ln>
                  <a:noFill/>
                </a:ln>
                <a:solidFill>
                  <a:schemeClr val="tx1"/>
                </a:solidFill>
                <a:ea typeface="ＭＳ Ｐゴシック" charset="-128"/>
              </a:rPr>
              <a:t>, France </a:t>
            </a:r>
            <a:br>
              <a:rPr lang="en-US" altLang="en-US" sz="3200" b="1" dirty="0">
                <a:ln>
                  <a:noFill/>
                </a:ln>
                <a:solidFill>
                  <a:schemeClr val="tx1"/>
                </a:solidFill>
                <a:ea typeface="ＭＳ Ｐゴシック" charset="-128"/>
              </a:rPr>
            </a:br>
            <a:r>
              <a:rPr lang="en-US" altLang="en-US" sz="3200" b="1" dirty="0">
                <a:ln>
                  <a:noFill/>
                </a:ln>
                <a:solidFill>
                  <a:schemeClr val="tx1"/>
                </a:solidFill>
                <a:ea typeface="ＭＳ Ｐゴシック" charset="-128"/>
              </a:rPr>
              <a:t>(1680-1734)</a:t>
            </a:r>
            <a:br>
              <a:rPr lang="en-US" altLang="en-US" sz="3200" b="1" dirty="0">
                <a:ln>
                  <a:noFill/>
                </a:ln>
                <a:solidFill>
                  <a:schemeClr val="tx1"/>
                </a:solidFill>
                <a:ea typeface="ＭＳ Ｐゴシック" charset="-128"/>
              </a:rPr>
            </a:br>
            <a:endParaRPr lang="en-GB" altLang="en-US" sz="3200" b="1" dirty="0">
              <a:ln>
                <a:noFill/>
              </a:ln>
              <a:ea typeface="ＭＳ Ｐゴシック" charset="-128"/>
            </a:endParaRPr>
          </a:p>
        </p:txBody>
      </p:sp>
      <p:sp>
        <p:nvSpPr>
          <p:cNvPr id="1048727" name="Content Placeholder 2"/>
          <p:cNvSpPr>
            <a:spLocks noGrp="1"/>
          </p:cNvSpPr>
          <p:nvPr>
            <p:ph idx="1"/>
          </p:nvPr>
        </p:nvSpPr>
        <p:spPr>
          <a:xfrm>
            <a:off x="609600" y="2490788"/>
            <a:ext cx="7772400" cy="3444875"/>
          </a:xfrm>
        </p:spPr>
        <p:txBody>
          <a:bodyPr/>
          <a:lstStyle/>
          <a:p>
            <a:pPr eaLnBrk="1" hangingPunct="1"/>
            <a:r>
              <a:rPr lang="en-US" altLang="en-US" sz="3200">
                <a:solidFill>
                  <a:schemeClr val="tx1"/>
                </a:solidFill>
                <a:ea typeface="ＭＳ Ｐゴシック" charset="-128"/>
              </a:rPr>
              <a:t>Generally acknowledged as the first to use the word </a:t>
            </a:r>
            <a:r>
              <a:rPr lang="ja-JP" altLang="en-US" sz="3200">
                <a:solidFill>
                  <a:schemeClr val="tx1"/>
                </a:solidFill>
                <a:ea typeface="ＭＳ Ｐゴシック" charset="-128"/>
              </a:rPr>
              <a:t>“</a:t>
            </a:r>
            <a:r>
              <a:rPr lang="en-US" altLang="ja-JP" sz="3200">
                <a:solidFill>
                  <a:schemeClr val="tx1"/>
                </a:solidFill>
                <a:ea typeface="ＭＳ Ｐゴシック" charset="-128"/>
              </a:rPr>
              <a:t>entrepreneur</a:t>
            </a:r>
            <a:r>
              <a:rPr lang="ja-JP" altLang="en-US" sz="3200">
                <a:solidFill>
                  <a:schemeClr val="tx1"/>
                </a:solidFill>
                <a:ea typeface="ＭＳ Ｐゴシック" charset="-128"/>
              </a:rPr>
              <a:t>”</a:t>
            </a:r>
            <a:r>
              <a:rPr lang="en-US" altLang="ja-JP" sz="3200">
                <a:solidFill>
                  <a:schemeClr val="tx1"/>
                </a:solidFill>
                <a:ea typeface="ＭＳ Ｐゴシック" charset="-128"/>
              </a:rPr>
              <a:t>  in a commercial sense – he coined </a:t>
            </a:r>
            <a:r>
              <a:rPr lang="en-US" altLang="ja-JP" sz="3200" i="1">
                <a:solidFill>
                  <a:schemeClr val="tx1"/>
                </a:solidFill>
                <a:ea typeface="ＭＳ Ｐゴシック" charset="-128"/>
              </a:rPr>
              <a:t>entrepreneur</a:t>
            </a:r>
            <a:r>
              <a:rPr lang="en-US" altLang="ja-JP" sz="3200">
                <a:solidFill>
                  <a:schemeClr val="tx1"/>
                </a:solidFill>
                <a:ea typeface="ＭＳ Ｐゴシック" charset="-128"/>
              </a:rPr>
              <a:t> (</a:t>
            </a:r>
            <a:r>
              <a:rPr lang="en-US" altLang="ja-JP" sz="3200" i="1">
                <a:solidFill>
                  <a:schemeClr val="tx1"/>
                </a:solidFill>
                <a:ea typeface="ＭＳ Ｐゴシック" charset="-128"/>
              </a:rPr>
              <a:t>undertaker)</a:t>
            </a:r>
            <a:r>
              <a:rPr lang="en-US" altLang="ja-JP" sz="3200">
                <a:solidFill>
                  <a:schemeClr val="tx1"/>
                </a:solidFill>
                <a:ea typeface="ＭＳ Ｐゴシック" charset="-128"/>
              </a:rPr>
              <a:t>  or from the root word </a:t>
            </a:r>
            <a:r>
              <a:rPr lang="en-US" altLang="ja-JP" sz="3200" i="1">
                <a:solidFill>
                  <a:schemeClr val="tx1"/>
                </a:solidFill>
                <a:ea typeface="ＭＳ Ｐゴシック" charset="-128"/>
              </a:rPr>
              <a:t>entreprendre</a:t>
            </a:r>
            <a:r>
              <a:rPr lang="en-US" altLang="ja-JP" sz="3200">
                <a:solidFill>
                  <a:schemeClr val="tx1"/>
                </a:solidFill>
                <a:ea typeface="ＭＳ Ｐゴシック" charset="-128"/>
              </a:rPr>
              <a:t>).</a:t>
            </a:r>
          </a:p>
          <a:p>
            <a:pPr eaLnBrk="1" hangingPunct="1"/>
            <a:r>
              <a:rPr lang="en-US" altLang="en-US" sz="3200">
                <a:ea typeface="ＭＳ Ｐゴシック" charset="-128"/>
              </a:rPr>
              <a:t>The entrepreneur </a:t>
            </a:r>
            <a:r>
              <a:rPr lang="ja-JP" altLang="en-US" sz="3200">
                <a:ea typeface="ＭＳ Ｐゴシック" charset="-128"/>
              </a:rPr>
              <a:t>“</a:t>
            </a:r>
            <a:r>
              <a:rPr lang="en-US" altLang="ja-JP" sz="3200">
                <a:ea typeface="ＭＳ Ｐゴシック" charset="-128"/>
              </a:rPr>
              <a:t>buys at a certain price and sells at an uncertain price.</a:t>
            </a:r>
            <a:r>
              <a:rPr lang="ja-JP" altLang="en-US" sz="3200">
                <a:ea typeface="ＭＳ Ｐゴシック" charset="-128"/>
              </a:rPr>
              <a:t>”</a:t>
            </a:r>
            <a:endParaRPr lang="en-US" altLang="ja-JP" sz="3200">
              <a:ea typeface="ＭＳ Ｐゴシック" charset="-128"/>
            </a:endParaRPr>
          </a:p>
          <a:p>
            <a:pPr eaLnBrk="1" hangingPunct="1"/>
            <a:endParaRPr lang="en-US" altLang="en-US" sz="3200">
              <a:solidFill>
                <a:schemeClr val="tx1"/>
              </a:solidFill>
              <a:ea typeface="ＭＳ Ｐゴシック" charset="-128"/>
            </a:endParaRPr>
          </a:p>
          <a:p>
            <a:pPr eaLnBrk="1" hangingPunct="1"/>
            <a:endParaRPr lang="en-US" altLang="en-US">
              <a:solidFill>
                <a:schemeClr val="tx1"/>
              </a:solidFill>
              <a:ea typeface="ＭＳ Ｐゴシック" charset="-128"/>
            </a:endParaRPr>
          </a:p>
          <a:p>
            <a:pPr eaLnBrk="1" hangingPunct="1">
              <a:buFontTx/>
              <a:buNone/>
            </a:pPr>
            <a:endParaRPr lang="en-US" altLang="en-US">
              <a:solidFill>
                <a:schemeClr val="tx1"/>
              </a:solidFill>
              <a:ea typeface="ＭＳ Ｐゴシック" charset="-128"/>
            </a:endParaRPr>
          </a:p>
          <a:p>
            <a:pPr eaLnBrk="1" hangingPunct="1"/>
            <a:endParaRPr lang="en-US" altLang="en-US" sz="3400">
              <a:solidFill>
                <a:schemeClr val="tx1"/>
              </a:solidFill>
              <a:ea typeface="ＭＳ Ｐゴシック" charset="-128"/>
            </a:endParaRPr>
          </a:p>
          <a:p>
            <a:pPr eaLnBrk="1" hangingPunct="1">
              <a:buFontTx/>
              <a:buNone/>
            </a:pPr>
            <a:endParaRPr lang="en-US" altLang="en-US">
              <a:solidFill>
                <a:schemeClr val="tx1"/>
              </a:solidFill>
              <a:ea typeface="ＭＳ Ｐゴシック" charset="-128"/>
            </a:endParaRPr>
          </a:p>
          <a:p>
            <a:pPr eaLnBrk="1" hangingPunct="1"/>
            <a:endParaRPr lang="en-US" altLang="en-US">
              <a:solidFill>
                <a:schemeClr val="tx1"/>
              </a:solidFill>
              <a:ea typeface="ＭＳ Ｐゴシック" charset="-128"/>
            </a:endParaRPr>
          </a:p>
          <a:p>
            <a:pPr eaLnBrk="1" hangingPunct="1">
              <a:buFont typeface="Wingdings 2" charset="2"/>
              <a:buNone/>
            </a:pPr>
            <a:endParaRPr lang="en-US" altLang="en-US">
              <a:solidFill>
                <a:schemeClr val="tx1"/>
              </a:solidFill>
              <a:ea typeface="ＭＳ Ｐゴシック" charset="-128"/>
            </a:endParaRPr>
          </a:p>
        </p:txBody>
      </p:sp>
      <p:sp>
        <p:nvSpPr>
          <p:cNvPr id="1048728" name="Date Placeholder 1"/>
          <p:cNvSpPr>
            <a:spLocks noGrp="1"/>
          </p:cNvSpPr>
          <p:nvPr>
            <p:ph type="dt" sz="half" idx="10"/>
          </p:nvPr>
        </p:nvSpPr>
        <p:spPr/>
        <p:txBody>
          <a:bodyPr/>
          <a:lstStyle/>
          <a:p>
            <a:fld id="{CD236F79-78E8-4F44-A52E-72FE7ACFE250}" type="datetime3">
              <a:rPr lang="en-US" altLang="en-US" smtClean="0"/>
              <a:t>26 November 2018</a:t>
            </a:fld>
            <a:endParaRPr lang="en-US" altLang="en-US"/>
          </a:p>
        </p:txBody>
      </p:sp>
      <p:sp>
        <p:nvSpPr>
          <p:cNvPr id="1048729" name="Footer Placeholder 3"/>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30" name="Slide Number Placeholder 4"/>
          <p:cNvSpPr>
            <a:spLocks noGrp="1"/>
          </p:cNvSpPr>
          <p:nvPr>
            <p:ph type="sldNum" sz="quarter" idx="12"/>
          </p:nvPr>
        </p:nvSpPr>
        <p:spPr/>
        <p:txBody>
          <a:bodyPr/>
          <a:lstStyle/>
          <a:p>
            <a:fld id="{1C36EDCB-737A-C643-8A08-3DED92315FE9}" type="slidenum">
              <a:rPr lang="en-US" altLang="en-US" smtClean="0"/>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Slide Number Placeholder 2"/>
          <p:cNvSpPr>
            <a:spLocks noGrp="1"/>
          </p:cNvSpPr>
          <p:nvPr>
            <p:ph type="sldNum" sz="quarter" idx="12"/>
          </p:nvPr>
        </p:nvSpPr>
        <p:spPr bwMode="auto">
          <a:xfrm>
            <a:off x="1176338" y="5961063"/>
            <a:ext cx="5105400" cy="279400"/>
          </a:xfrm>
          <a:noFill/>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l"/>
            <a:fld id="{6A12AE74-6B2A-D543-BEA0-7BE6AB200121}" type="slidenum">
              <a:rPr lang="en-US" altLang="en-US" sz="1000"/>
              <a:pPr algn="l"/>
              <a:t>14</a:t>
            </a:fld>
            <a:endParaRPr lang="en-US" altLang="en-US" sz="1000"/>
          </a:p>
        </p:txBody>
      </p:sp>
      <p:sp>
        <p:nvSpPr>
          <p:cNvPr id="1048732" name="Rectangle 2"/>
          <p:cNvSpPr>
            <a:spLocks noGrp="1" noChangeArrowheads="1"/>
          </p:cNvSpPr>
          <p:nvPr>
            <p:ph type="title" idx="4294967295"/>
          </p:nvPr>
        </p:nvSpPr>
        <p:spPr>
          <a:xfrm>
            <a:off x="457200" y="274638"/>
            <a:ext cx="8229600" cy="1325562"/>
          </a:xfrm>
        </p:spPr>
        <p:txBody>
          <a:bodyPr anchor="b">
            <a:normAutofit fontScale="90000"/>
          </a:bodyPr>
          <a:lstStyle/>
          <a:p>
            <a:pPr eaLnBrk="1" hangingPunct="1"/>
            <a:r>
              <a:rPr lang="en-US" sz="3600" b="1" dirty="0">
                <a:ln>
                  <a:noFill/>
                </a:ln>
                <a:cs typeface="+mj-cs"/>
              </a:rPr>
              <a:t/>
            </a:r>
            <a:br>
              <a:rPr lang="en-US" sz="3600" b="1" dirty="0">
                <a:ln>
                  <a:noFill/>
                </a:ln>
                <a:cs typeface="+mj-cs"/>
              </a:rPr>
            </a:br>
            <a:r>
              <a:rPr lang="en-US" sz="3600" b="1" dirty="0">
                <a:ln>
                  <a:noFill/>
                </a:ln>
                <a:cs typeface="+mj-cs"/>
              </a:rPr>
              <a:t>Adam smith, British Economist, </a:t>
            </a:r>
            <a:br>
              <a:rPr lang="en-US" sz="3600" b="1" dirty="0">
                <a:ln>
                  <a:noFill/>
                </a:ln>
                <a:cs typeface="+mj-cs"/>
              </a:rPr>
            </a:br>
            <a:r>
              <a:rPr lang="en-US" sz="3600" b="1" dirty="0">
                <a:ln>
                  <a:noFill/>
                </a:ln>
                <a:cs typeface="+mj-cs"/>
              </a:rPr>
              <a:t>(1723-1790)</a:t>
            </a:r>
          </a:p>
        </p:txBody>
      </p:sp>
      <p:sp>
        <p:nvSpPr>
          <p:cNvPr id="1048733" name="Rectangle 3"/>
          <p:cNvSpPr>
            <a:spLocks noGrp="1" noChangeArrowheads="1"/>
          </p:cNvSpPr>
          <p:nvPr>
            <p:ph type="body" idx="4294967295"/>
          </p:nvPr>
        </p:nvSpPr>
        <p:spPr>
          <a:xfrm>
            <a:off x="609600" y="1905000"/>
            <a:ext cx="7366000" cy="4030663"/>
          </a:xfrm>
        </p:spPr>
        <p:txBody>
          <a:bodyPr/>
          <a:lstStyle/>
          <a:p>
            <a:pPr algn="just" eaLnBrk="1" hangingPunct="1">
              <a:lnSpc>
                <a:spcPct val="90000"/>
              </a:lnSpc>
              <a:buFont typeface="Wingdings" charset="2"/>
              <a:buNone/>
            </a:pPr>
            <a:endParaRPr lang="en-US" altLang="en-US" sz="2900" dirty="0">
              <a:ea typeface="ＭＳ Ｐゴシック" charset="-128"/>
            </a:endParaRPr>
          </a:p>
          <a:p>
            <a:pPr lvl="1" algn="just" eaLnBrk="1" hangingPunct="1">
              <a:lnSpc>
                <a:spcPct val="90000"/>
              </a:lnSpc>
            </a:pPr>
            <a:r>
              <a:rPr lang="en-US" altLang="en-US" sz="3200" dirty="0">
                <a:ea typeface="ＭＳ Ｐゴシック" charset="-128"/>
              </a:rPr>
              <a:t>The </a:t>
            </a:r>
            <a:r>
              <a:rPr lang="ja-JP" altLang="en-US" sz="3200" dirty="0">
                <a:ea typeface="ＭＳ Ｐゴシック" charset="-128"/>
              </a:rPr>
              <a:t>“</a:t>
            </a:r>
            <a:r>
              <a:rPr lang="en-US" altLang="ja-JP" sz="3200" dirty="0">
                <a:ea typeface="ＭＳ Ｐゴシック" charset="-128"/>
              </a:rPr>
              <a:t>enterpriser</a:t>
            </a:r>
            <a:r>
              <a:rPr lang="ja-JP" altLang="en-US" sz="3200" dirty="0">
                <a:ea typeface="ＭＳ Ｐゴシック" charset="-128"/>
              </a:rPr>
              <a:t>”</a:t>
            </a:r>
            <a:r>
              <a:rPr lang="en-US" altLang="ja-JP" sz="3200" dirty="0">
                <a:ea typeface="ＭＳ Ｐゴシック" charset="-128"/>
              </a:rPr>
              <a:t> is a person with unusual foresight and could recognize the potential for goods and services;</a:t>
            </a:r>
          </a:p>
          <a:p>
            <a:pPr lvl="1" algn="just" eaLnBrk="1" hangingPunct="1">
              <a:lnSpc>
                <a:spcPct val="90000"/>
              </a:lnSpc>
            </a:pPr>
            <a:r>
              <a:rPr lang="en-US" altLang="en-US" sz="3200" dirty="0">
                <a:ea typeface="ＭＳ Ｐゴシック" charset="-128"/>
              </a:rPr>
              <a:t>Profits are the reward for risking capital (virtually no separation between Capital and Entrepreneurship as factors of production).</a:t>
            </a:r>
          </a:p>
          <a:p>
            <a:pPr algn="just" eaLnBrk="1" hangingPunct="1">
              <a:lnSpc>
                <a:spcPct val="90000"/>
              </a:lnSpc>
              <a:buFont typeface="Wingdings" charset="2"/>
              <a:buNone/>
            </a:pPr>
            <a:endParaRPr lang="en-US" altLang="en-US" dirty="0">
              <a:ea typeface="ＭＳ Ｐゴシック" charset="-128"/>
            </a:endParaRPr>
          </a:p>
          <a:p>
            <a:pPr lvl="1" algn="just" eaLnBrk="1" hangingPunct="1">
              <a:lnSpc>
                <a:spcPct val="90000"/>
              </a:lnSpc>
            </a:pPr>
            <a:endParaRPr lang="en-US" altLang="en-US" dirty="0">
              <a:ea typeface="ＭＳ Ｐゴシック" charset="-128"/>
            </a:endParaRPr>
          </a:p>
        </p:txBody>
      </p:sp>
      <p:sp>
        <p:nvSpPr>
          <p:cNvPr id="1048734" name="Date Placeholder 2"/>
          <p:cNvSpPr>
            <a:spLocks noGrp="1"/>
          </p:cNvSpPr>
          <p:nvPr>
            <p:ph type="dt" sz="half" idx="10"/>
          </p:nvPr>
        </p:nvSpPr>
        <p:spPr/>
        <p:txBody>
          <a:bodyPr/>
          <a:lstStyle/>
          <a:p>
            <a:fld id="{41750A20-4187-EC4F-9D6C-D601E5B69FC3}" type="datetime3">
              <a:rPr lang="en-US" altLang="en-US" smtClean="0"/>
              <a:t>26 November 2018</a:t>
            </a:fld>
            <a:endParaRPr lang="en-US" altLang="en-US"/>
          </a:p>
        </p:txBody>
      </p:sp>
      <p:sp>
        <p:nvSpPr>
          <p:cNvPr id="1048735" name="Footer Placeholder 3"/>
          <p:cNvSpPr>
            <a:spLocks noGrp="1"/>
          </p:cNvSpPr>
          <p:nvPr>
            <p:ph type="ftr" sz="quarter" idx="11"/>
          </p:nvPr>
        </p:nvSpPr>
        <p:spPr/>
        <p:txBody>
          <a:bodyPr/>
          <a:lstStyle/>
          <a:p>
            <a:r>
              <a:rPr lang="en-US" smtClean="0"/>
              <a:t>Centre for Entrepreneurship &amp; Small Enterprise Development, 2016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Date Placeholder 1"/>
          <p:cNvSpPr>
            <a:spLocks noGrp="1"/>
          </p:cNvSpPr>
          <p:nvPr>
            <p:ph type="dt" sz="half" idx="10"/>
          </p:nvPr>
        </p:nvSpPr>
        <p:spPr/>
        <p:txBody>
          <a:bodyPr/>
          <a:lstStyle/>
          <a:p>
            <a:fld id="{94938911-8EFC-164F-BC11-D422613EBAD0}" type="datetime3">
              <a:rPr lang="en-US" altLang="en-US" smtClean="0"/>
              <a:t>26 November 2018</a:t>
            </a:fld>
            <a:endParaRPr lang="en-US" altLang="en-US"/>
          </a:p>
        </p:txBody>
      </p:sp>
      <p:sp>
        <p:nvSpPr>
          <p:cNvPr id="1048740"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41" name="Slide Number Placeholder 3"/>
          <p:cNvSpPr>
            <a:spLocks noGrp="1"/>
          </p:cNvSpPr>
          <p:nvPr>
            <p:ph type="sldNum" sz="quarter" idx="12"/>
          </p:nvPr>
        </p:nvSpPr>
        <p:spPr/>
        <p:txBody>
          <a:bodyPr/>
          <a:lstStyle/>
          <a:p>
            <a:fld id="{17B29860-20D1-F44C-8105-962877418958}" type="slidenum">
              <a:rPr lang="en-US" altLang="en-US" smtClean="0"/>
              <a:t>15</a:t>
            </a:fld>
            <a:endParaRPr lang="en-US" altLang="en-US"/>
          </a:p>
        </p:txBody>
      </p:sp>
      <p:sp>
        <p:nvSpPr>
          <p:cNvPr id="1048742" name="Rectangle 2"/>
          <p:cNvSpPr txBox="1">
            <a:spLocks noChangeArrowheads="1"/>
          </p:cNvSpPr>
          <p:nvPr/>
        </p:nvSpPr>
        <p:spPr bwMode="auto">
          <a:xfrm>
            <a:off x="457200" y="274638"/>
            <a:ext cx="8229600" cy="1143000"/>
          </a:xfrm>
          <a:prstGeom prst="rect">
            <a:avLst/>
          </a:prstGeom>
          <a:noFill/>
          <a:ln>
            <a:noFill/>
          </a:ln>
        </p:spPr>
        <p:txBody>
          <a:bodyPr vert="horz" wrap="square" lIns="91440" tIns="45720" rIns="91440" bIns="45720" numCol="1" anchor="b" anchorCtr="0" compatLnSpc="1">
            <a:prstTxWarp prst="textNoShape">
              <a:avLst/>
            </a:prstTxWarp>
          </a:bodyPr>
          <a:lstStyle>
            <a:lvl1pPr algn="ctr" defTabSz="457200" rtl="0" eaLnBrk="0" fontAlgn="base" hangingPunct="0">
              <a:spcBef>
                <a:spcPct val="0"/>
              </a:spcBef>
              <a:spcAft>
                <a:spcPct val="0"/>
              </a:spcAft>
              <a:defRPr sz="4000" kern="1200">
                <a:ln w="3175" cmpd="sng">
                  <a:noFill/>
                </a:ln>
                <a:solidFill>
                  <a:srgbClr val="262626"/>
                </a:solidFill>
                <a:latin typeface="+mj-lt"/>
                <a:ea typeface="ＭＳ Ｐゴシック" charset="0"/>
                <a:cs typeface="ＭＳ Ｐゴシック" charset="0"/>
              </a:defRPr>
            </a:lvl1pPr>
            <a:lvl2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2pPr>
            <a:lvl3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3pPr>
            <a:lvl4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4pPr>
            <a:lvl5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sz="3600" b="1" dirty="0" smtClean="0"/>
              <a:t/>
            </a:r>
            <a:br>
              <a:rPr lang="en-US" sz="3600" b="1" dirty="0" smtClean="0"/>
            </a:br>
            <a:r>
              <a:rPr lang="en-US" sz="3600" b="1" dirty="0" smtClean="0"/>
              <a:t/>
            </a:r>
            <a:br>
              <a:rPr lang="en-US" sz="3600" b="1" dirty="0" smtClean="0"/>
            </a:br>
            <a:r>
              <a:rPr lang="en-US" sz="3600" b="1" dirty="0" smtClean="0"/>
              <a:t>Jean </a:t>
            </a:r>
            <a:r>
              <a:rPr lang="en-US" sz="3600" b="1" dirty="0" err="1" smtClean="0"/>
              <a:t>Baptise</a:t>
            </a:r>
            <a:r>
              <a:rPr lang="en-US" sz="3600" b="1" dirty="0" smtClean="0"/>
              <a:t> Say, French (1767 -1832)</a:t>
            </a:r>
          </a:p>
        </p:txBody>
      </p:sp>
      <p:sp>
        <p:nvSpPr>
          <p:cNvPr id="1048743" name="Rectangle 3"/>
          <p:cNvSpPr txBox="1">
            <a:spLocks noChangeArrowheads="1"/>
          </p:cNvSpPr>
          <p:nvPr/>
        </p:nvSpPr>
        <p:spPr bwMode="auto">
          <a:xfrm>
            <a:off x="457200" y="1600200"/>
            <a:ext cx="8229600" cy="4525963"/>
          </a:xfrm>
          <a:prstGeom prst="rect">
            <a:avLst/>
          </a:prstGeom>
          <a:noFill/>
          <a:ln>
            <a:noFill/>
          </a:ln>
        </p:spPr>
        <p:txBody>
          <a:bodyPr vert="horz" wrap="square" lIns="91440" tIns="45720" rIns="91440" bIns="45720" numCol="1" anchor="t" anchorCtr="0" compatLnSpc="1">
            <a:prstTxWarp prst="textNoShape">
              <a:avLst/>
            </a:prstTxWarp>
          </a:bodyPr>
          <a:lstStyle>
            <a:lvl1pPr marL="285750" indent="-285750" algn="l" defTabSz="457200" rtl="0" eaLnBrk="0" fontAlgn="base" hangingPunct="0">
              <a:spcBef>
                <a:spcPct val="20000"/>
              </a:spcBef>
              <a:spcAft>
                <a:spcPts val="600"/>
              </a:spcAft>
              <a:buClr>
                <a:schemeClr val="accent1"/>
              </a:buClr>
              <a:buSzPct val="115000"/>
              <a:buFont typeface="Arial" charset="0"/>
              <a:buChar char="•"/>
              <a:defRPr sz="2400" kern="1200">
                <a:solidFill>
                  <a:srgbClr val="262626"/>
                </a:solidFill>
                <a:latin typeface="+mn-lt"/>
                <a:ea typeface="ＭＳ Ｐゴシック" charset="0"/>
                <a:cs typeface="ＭＳ Ｐゴシック" charset="0"/>
              </a:defRPr>
            </a:lvl1pPr>
            <a:lvl2pPr marL="742950" indent="-285750" algn="l" defTabSz="457200" rtl="0" eaLnBrk="0" fontAlgn="base" hangingPunct="0">
              <a:spcBef>
                <a:spcPct val="20000"/>
              </a:spcBef>
              <a:spcAft>
                <a:spcPts val="600"/>
              </a:spcAft>
              <a:buClr>
                <a:schemeClr val="accent1"/>
              </a:buClr>
              <a:buSzPct val="115000"/>
              <a:buFont typeface="Arial" charset="0"/>
              <a:buChar char="•"/>
              <a:defRPr sz="2000" kern="1200">
                <a:solidFill>
                  <a:srgbClr val="262626"/>
                </a:solidFill>
                <a:latin typeface="+mn-lt"/>
                <a:ea typeface="ＭＳ Ｐゴシック" charset="0"/>
                <a:cs typeface="+mn-cs"/>
              </a:defRPr>
            </a:lvl2pPr>
            <a:lvl3pPr marL="1200150" indent="-285750" algn="l" defTabSz="457200" rtl="0" eaLnBrk="0" fontAlgn="base" hangingPunct="0">
              <a:spcBef>
                <a:spcPct val="20000"/>
              </a:spcBef>
              <a:spcAft>
                <a:spcPts val="600"/>
              </a:spcAft>
              <a:buClr>
                <a:schemeClr val="accent1"/>
              </a:buClr>
              <a:buSzPct val="115000"/>
              <a:buFont typeface="Arial" charset="0"/>
              <a:buChar char="•"/>
              <a:defRPr kern="1200">
                <a:solidFill>
                  <a:srgbClr val="262626"/>
                </a:solidFill>
                <a:latin typeface="+mn-lt"/>
                <a:ea typeface="ＭＳ Ｐゴシック" charset="0"/>
                <a:cs typeface="+mn-cs"/>
              </a:defRPr>
            </a:lvl3pPr>
            <a:lvl4pPr marL="1543050" indent="-171450" algn="l" defTabSz="457200" rtl="0" eaLnBrk="0" fontAlgn="base" hangingPunct="0">
              <a:spcBef>
                <a:spcPct val="20000"/>
              </a:spcBef>
              <a:spcAft>
                <a:spcPts val="600"/>
              </a:spcAft>
              <a:buClr>
                <a:schemeClr val="accent1"/>
              </a:buClr>
              <a:buSzPct val="115000"/>
              <a:buFont typeface="Arial" charset="0"/>
              <a:buChar char="•"/>
              <a:defRPr sz="1600" kern="1200">
                <a:solidFill>
                  <a:srgbClr val="262626"/>
                </a:solidFill>
                <a:latin typeface="+mn-lt"/>
                <a:ea typeface="ＭＳ Ｐゴシック" charset="0"/>
                <a:cs typeface="+mn-cs"/>
              </a:defRPr>
            </a:lvl4pPr>
            <a:lvl5pPr marL="2000250" indent="-171450" algn="l" defTabSz="457200" rtl="0" eaLnBrk="0" fontAlgn="base" hangingPunct="0">
              <a:spcBef>
                <a:spcPct val="20000"/>
              </a:spcBef>
              <a:spcAft>
                <a:spcPts val="600"/>
              </a:spcAft>
              <a:buClr>
                <a:schemeClr val="accent1"/>
              </a:buClr>
              <a:buSzPct val="115000"/>
              <a:buFont typeface="Arial" charset="0"/>
              <a:buChar char="•"/>
              <a:defRPr sz="1400" kern="1200">
                <a:solidFill>
                  <a:srgbClr val="262626"/>
                </a:solidFill>
                <a:latin typeface="+mn-lt"/>
                <a:ea typeface="ＭＳ Ｐゴシック" charset="0"/>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1" eaLnBrk="1" hangingPunct="1">
              <a:buFont typeface="Wingdings" pitchFamily="2" charset="2"/>
              <a:buChar char="n"/>
            </a:pPr>
            <a:r>
              <a:rPr lang="en-US" sz="3200" smtClean="0"/>
              <a:t>Entrepreneurship is virtually the same as management.</a:t>
            </a:r>
          </a:p>
          <a:p>
            <a:pPr lvl="1" eaLnBrk="1" hangingPunct="1">
              <a:buFont typeface="Wingdings" pitchFamily="2" charset="2"/>
              <a:buChar char="n"/>
            </a:pPr>
            <a:r>
              <a:rPr lang="en-US" sz="3200" smtClean="0"/>
              <a:t>The entrepreneur brings together the factors of production and plays a central coordinating role in production and distribution. </a:t>
            </a:r>
          </a:p>
          <a:p>
            <a:pPr lvl="1" eaLnBrk="1" hangingPunct="1">
              <a:buFont typeface="Wingdings" pitchFamily="2" charset="2"/>
              <a:buChar char="n"/>
            </a:pPr>
            <a:r>
              <a:rPr lang="en-US" sz="3200" smtClean="0"/>
              <a:t>The entrepreneur is one with a key role in his own enterprise: the leader and manager.</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Date Placeholder 1"/>
          <p:cNvSpPr>
            <a:spLocks noGrp="1"/>
          </p:cNvSpPr>
          <p:nvPr>
            <p:ph type="dt" sz="half" idx="10"/>
          </p:nvPr>
        </p:nvSpPr>
        <p:spPr/>
        <p:txBody>
          <a:bodyPr/>
          <a:lstStyle/>
          <a:p>
            <a:fld id="{94938911-8EFC-164F-BC11-D422613EBAD0}" type="datetime3">
              <a:rPr lang="en-US" altLang="en-US" smtClean="0"/>
              <a:t>26 November 2018</a:t>
            </a:fld>
            <a:endParaRPr lang="en-US" altLang="en-US"/>
          </a:p>
        </p:txBody>
      </p:sp>
      <p:sp>
        <p:nvSpPr>
          <p:cNvPr id="1048745"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46" name="Slide Number Placeholder 3"/>
          <p:cNvSpPr>
            <a:spLocks noGrp="1"/>
          </p:cNvSpPr>
          <p:nvPr>
            <p:ph type="sldNum" sz="quarter" idx="12"/>
          </p:nvPr>
        </p:nvSpPr>
        <p:spPr/>
        <p:txBody>
          <a:bodyPr/>
          <a:lstStyle/>
          <a:p>
            <a:fld id="{17B29860-20D1-F44C-8105-962877418958}" type="slidenum">
              <a:rPr lang="en-US" altLang="en-US" smtClean="0"/>
              <a:t>16</a:t>
            </a:fld>
            <a:endParaRPr lang="en-US" altLang="en-US"/>
          </a:p>
        </p:txBody>
      </p:sp>
      <p:sp>
        <p:nvSpPr>
          <p:cNvPr id="1048747" name="Rectangle 2"/>
          <p:cNvSpPr txBox="1">
            <a:spLocks noChangeArrowheads="1"/>
          </p:cNvSpPr>
          <p:nvPr/>
        </p:nvSpPr>
        <p:spPr bwMode="auto">
          <a:xfrm>
            <a:off x="304800" y="304800"/>
            <a:ext cx="8229600" cy="1127125"/>
          </a:xfrm>
          <a:prstGeom prst="rect">
            <a:avLst/>
          </a:prstGeom>
          <a:noFill/>
          <a:ln>
            <a:noFill/>
          </a:ln>
        </p:spPr>
        <p:txBody>
          <a:bodyPr vert="horz" wrap="square" lIns="91440" tIns="45720" rIns="91440" bIns="45720" numCol="1" anchor="b" anchorCtr="0" compatLnSpc="1">
            <a:prstTxWarp prst="textNoShape">
              <a:avLst/>
            </a:prstTxWarp>
          </a:bodyPr>
          <a:lstStyle>
            <a:lvl1pPr algn="ctr" defTabSz="457200" rtl="0" eaLnBrk="0" fontAlgn="base" hangingPunct="0">
              <a:spcBef>
                <a:spcPct val="0"/>
              </a:spcBef>
              <a:spcAft>
                <a:spcPct val="0"/>
              </a:spcAft>
              <a:defRPr sz="4000" kern="1200">
                <a:ln w="3175" cmpd="sng">
                  <a:noFill/>
                </a:ln>
                <a:solidFill>
                  <a:srgbClr val="262626"/>
                </a:solidFill>
                <a:latin typeface="+mj-lt"/>
                <a:ea typeface="ＭＳ Ｐゴシック" charset="0"/>
                <a:cs typeface="ＭＳ Ｐゴシック" charset="0"/>
              </a:defRPr>
            </a:lvl1pPr>
            <a:lvl2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2pPr>
            <a:lvl3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3pPr>
            <a:lvl4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4pPr>
            <a:lvl5pPr algn="ctr" defTabSz="457200" rtl="0" eaLnBrk="0" fontAlgn="base" hangingPunct="0">
              <a:spcBef>
                <a:spcPct val="0"/>
              </a:spcBef>
              <a:spcAft>
                <a:spcPct val="0"/>
              </a:spcAft>
              <a:defRPr sz="4000">
                <a:solidFill>
                  <a:srgbClr val="262626"/>
                </a:solidFill>
                <a:latin typeface="Garamond"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US" b="1" dirty="0" smtClean="0"/>
              <a:t>Joseph </a:t>
            </a:r>
            <a:r>
              <a:rPr lang="en-US" b="1" dirty="0" err="1" smtClean="0"/>
              <a:t>Alois</a:t>
            </a:r>
            <a:r>
              <a:rPr lang="en-US" b="1" dirty="0" smtClean="0"/>
              <a:t> Schumpeter, Austrian Economist (1883-1950)</a:t>
            </a:r>
          </a:p>
        </p:txBody>
      </p:sp>
      <p:sp>
        <p:nvSpPr>
          <p:cNvPr id="1048748" name="Rectangle 3"/>
          <p:cNvSpPr txBox="1">
            <a:spLocks noChangeArrowheads="1"/>
          </p:cNvSpPr>
          <p:nvPr/>
        </p:nvSpPr>
        <p:spPr bwMode="auto">
          <a:xfrm>
            <a:off x="533400" y="1600200"/>
            <a:ext cx="8458200" cy="4648200"/>
          </a:xfrm>
          <a:prstGeom prst="rect">
            <a:avLst/>
          </a:prstGeom>
          <a:noFill/>
          <a:ln>
            <a:noFill/>
          </a:ln>
        </p:spPr>
        <p:txBody>
          <a:bodyPr vert="horz" wrap="square" lIns="91440" tIns="45720" rIns="91440" bIns="45720" numCol="1" anchor="t" anchorCtr="0" compatLnSpc="1">
            <a:prstTxWarp prst="textNoShape">
              <a:avLst/>
            </a:prstTxWarp>
          </a:bodyPr>
          <a:lstStyle>
            <a:lvl1pPr marL="285750" indent="-285750" algn="l" defTabSz="457200" rtl="0" eaLnBrk="0" fontAlgn="base" hangingPunct="0">
              <a:spcBef>
                <a:spcPct val="20000"/>
              </a:spcBef>
              <a:spcAft>
                <a:spcPts val="600"/>
              </a:spcAft>
              <a:buClr>
                <a:schemeClr val="accent1"/>
              </a:buClr>
              <a:buSzPct val="115000"/>
              <a:buFont typeface="Arial" charset="0"/>
              <a:buChar char="•"/>
              <a:defRPr sz="2400" kern="1200">
                <a:solidFill>
                  <a:srgbClr val="262626"/>
                </a:solidFill>
                <a:latin typeface="+mn-lt"/>
                <a:ea typeface="ＭＳ Ｐゴシック" charset="0"/>
                <a:cs typeface="ＭＳ Ｐゴシック" charset="0"/>
              </a:defRPr>
            </a:lvl1pPr>
            <a:lvl2pPr marL="742950" indent="-285750" algn="l" defTabSz="457200" rtl="0" eaLnBrk="0" fontAlgn="base" hangingPunct="0">
              <a:spcBef>
                <a:spcPct val="20000"/>
              </a:spcBef>
              <a:spcAft>
                <a:spcPts val="600"/>
              </a:spcAft>
              <a:buClr>
                <a:schemeClr val="accent1"/>
              </a:buClr>
              <a:buSzPct val="115000"/>
              <a:buFont typeface="Arial" charset="0"/>
              <a:buChar char="•"/>
              <a:defRPr sz="2000" kern="1200">
                <a:solidFill>
                  <a:srgbClr val="262626"/>
                </a:solidFill>
                <a:latin typeface="+mn-lt"/>
                <a:ea typeface="ＭＳ Ｐゴシック" charset="0"/>
                <a:cs typeface="+mn-cs"/>
              </a:defRPr>
            </a:lvl2pPr>
            <a:lvl3pPr marL="1200150" indent="-285750" algn="l" defTabSz="457200" rtl="0" eaLnBrk="0" fontAlgn="base" hangingPunct="0">
              <a:spcBef>
                <a:spcPct val="20000"/>
              </a:spcBef>
              <a:spcAft>
                <a:spcPts val="600"/>
              </a:spcAft>
              <a:buClr>
                <a:schemeClr val="accent1"/>
              </a:buClr>
              <a:buSzPct val="115000"/>
              <a:buFont typeface="Arial" charset="0"/>
              <a:buChar char="•"/>
              <a:defRPr kern="1200">
                <a:solidFill>
                  <a:srgbClr val="262626"/>
                </a:solidFill>
                <a:latin typeface="+mn-lt"/>
                <a:ea typeface="ＭＳ Ｐゴシック" charset="0"/>
                <a:cs typeface="+mn-cs"/>
              </a:defRPr>
            </a:lvl3pPr>
            <a:lvl4pPr marL="1543050" indent="-171450" algn="l" defTabSz="457200" rtl="0" eaLnBrk="0" fontAlgn="base" hangingPunct="0">
              <a:spcBef>
                <a:spcPct val="20000"/>
              </a:spcBef>
              <a:spcAft>
                <a:spcPts val="600"/>
              </a:spcAft>
              <a:buClr>
                <a:schemeClr val="accent1"/>
              </a:buClr>
              <a:buSzPct val="115000"/>
              <a:buFont typeface="Arial" charset="0"/>
              <a:buChar char="•"/>
              <a:defRPr sz="1600" kern="1200">
                <a:solidFill>
                  <a:srgbClr val="262626"/>
                </a:solidFill>
                <a:latin typeface="+mn-lt"/>
                <a:ea typeface="ＭＳ Ｐゴシック" charset="0"/>
                <a:cs typeface="+mn-cs"/>
              </a:defRPr>
            </a:lvl4pPr>
            <a:lvl5pPr marL="2000250" indent="-171450" algn="l" defTabSz="457200" rtl="0" eaLnBrk="0" fontAlgn="base" hangingPunct="0">
              <a:spcBef>
                <a:spcPct val="20000"/>
              </a:spcBef>
              <a:spcAft>
                <a:spcPts val="600"/>
              </a:spcAft>
              <a:buClr>
                <a:schemeClr val="accent1"/>
              </a:buClr>
              <a:buSzPct val="115000"/>
              <a:buFont typeface="Arial" charset="0"/>
              <a:buChar char="•"/>
              <a:defRPr sz="1400" kern="1200">
                <a:solidFill>
                  <a:srgbClr val="262626"/>
                </a:solidFill>
                <a:latin typeface="+mn-lt"/>
                <a:ea typeface="ＭＳ Ｐゴシック" charset="0"/>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eaLnBrk="1" hangingPunct="1">
              <a:buFont typeface="Wingdings" pitchFamily="2" charset="2"/>
              <a:buChar char="n"/>
            </a:pPr>
            <a:r>
              <a:rPr lang="en-US" sz="3000" dirty="0" smtClean="0"/>
              <a:t>Joseph </a:t>
            </a:r>
            <a:r>
              <a:rPr lang="en-US" sz="3000" dirty="0" err="1" smtClean="0"/>
              <a:t>Alois</a:t>
            </a:r>
            <a:r>
              <a:rPr lang="en-US" sz="3000" dirty="0" smtClean="0"/>
              <a:t> Schumpeter, Austrian economist, later professor of economics, at Harvard (1883 – 1950)</a:t>
            </a:r>
          </a:p>
          <a:p>
            <a:pPr eaLnBrk="1" hangingPunct="1">
              <a:buFont typeface="Wingdings" pitchFamily="2" charset="2"/>
              <a:buChar char="n"/>
            </a:pPr>
            <a:r>
              <a:rPr lang="en-US" sz="3000" dirty="0" smtClean="0"/>
              <a:t>The entrepreneur occupies a central position in economic development – through innovation- breaking the status quo.</a:t>
            </a:r>
          </a:p>
          <a:p>
            <a:pPr eaLnBrk="1" hangingPunct="1">
              <a:buFont typeface="Wingdings" pitchFamily="2" charset="2"/>
              <a:buChar char="n"/>
            </a:pPr>
            <a:r>
              <a:rPr lang="en-US" sz="3000" dirty="0" smtClean="0"/>
              <a:t>Entrepreneurship is a process of  “creative destruction” – destroying the old and creating the new.</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Content Placeholder 2"/>
          <p:cNvSpPr>
            <a:spLocks noGrp="1"/>
          </p:cNvSpPr>
          <p:nvPr>
            <p:ph idx="1"/>
          </p:nvPr>
        </p:nvSpPr>
        <p:spPr>
          <a:xfrm>
            <a:off x="457200" y="838200"/>
            <a:ext cx="8229600" cy="5287963"/>
          </a:xfrm>
        </p:spPr>
        <p:txBody>
          <a:bodyPr/>
          <a:lstStyle/>
          <a:p>
            <a:pPr algn="ctr" eaLnBrk="1" hangingPunct="1">
              <a:lnSpc>
                <a:spcPct val="90000"/>
              </a:lnSpc>
              <a:buFont typeface="Arial" charset="0"/>
              <a:buNone/>
            </a:pPr>
            <a:endParaRPr lang="en-US" altLang="en-US" sz="3600" dirty="0">
              <a:solidFill>
                <a:srgbClr val="FF0000"/>
              </a:solidFill>
              <a:ea typeface="ＭＳ Ｐゴシック" charset="-128"/>
            </a:endParaRPr>
          </a:p>
          <a:p>
            <a:pPr algn="ctr" eaLnBrk="1" hangingPunct="1">
              <a:lnSpc>
                <a:spcPct val="90000"/>
              </a:lnSpc>
              <a:buFont typeface="Arial" charset="0"/>
              <a:buNone/>
            </a:pPr>
            <a:r>
              <a:rPr lang="en-US" altLang="en-US" sz="3600" dirty="0">
                <a:solidFill>
                  <a:srgbClr val="FF0000"/>
                </a:solidFill>
                <a:ea typeface="ＭＳ Ｐゴシック" charset="-128"/>
              </a:rPr>
              <a:t>	</a:t>
            </a:r>
            <a:r>
              <a:rPr lang="en-US" altLang="en-US" sz="3600" b="1" dirty="0" err="1">
                <a:solidFill>
                  <a:srgbClr val="FF0000"/>
                </a:solidFill>
                <a:ea typeface="ＭＳ Ｐゴシック" charset="-128"/>
              </a:rPr>
              <a:t>Hisrich</a:t>
            </a:r>
            <a:r>
              <a:rPr lang="en-US" altLang="en-US" sz="3600" b="1" dirty="0">
                <a:solidFill>
                  <a:srgbClr val="FF0000"/>
                </a:solidFill>
                <a:ea typeface="ＭＳ Ｐゴシック" charset="-128"/>
              </a:rPr>
              <a:t> and Peters </a:t>
            </a:r>
            <a:r>
              <a:rPr lang="en-US" altLang="en-US" sz="3600" dirty="0">
                <a:solidFill>
                  <a:srgbClr val="FF0000"/>
                </a:solidFill>
                <a:ea typeface="ＭＳ Ｐゴシック" charset="-128"/>
              </a:rPr>
              <a:t>(1998, p. 9) </a:t>
            </a:r>
          </a:p>
          <a:p>
            <a:pPr algn="ctr" eaLnBrk="1" hangingPunct="1">
              <a:lnSpc>
                <a:spcPct val="90000"/>
              </a:lnSpc>
              <a:buFont typeface="Arial" charset="0"/>
              <a:buNone/>
            </a:pPr>
            <a:r>
              <a:rPr lang="en-US" altLang="en-US" sz="3600" dirty="0">
                <a:solidFill>
                  <a:srgbClr val="FF0000"/>
                </a:solidFill>
                <a:ea typeface="ＭＳ Ｐゴシック" charset="-128"/>
              </a:rPr>
              <a:t>define entrepreneurship as the </a:t>
            </a:r>
            <a:r>
              <a:rPr lang="ja-JP" altLang="en-US" sz="3600" dirty="0">
                <a:solidFill>
                  <a:srgbClr val="FF0000"/>
                </a:solidFill>
                <a:ea typeface="ＭＳ Ｐゴシック" charset="-128"/>
              </a:rPr>
              <a:t>‘</a:t>
            </a:r>
            <a:r>
              <a:rPr lang="en-US" altLang="ja-JP" sz="3600" dirty="0">
                <a:solidFill>
                  <a:srgbClr val="FF0000"/>
                </a:solidFill>
                <a:ea typeface="ＭＳ Ｐゴシック" charset="-128"/>
              </a:rPr>
              <a:t>process of creating something new with value by devoting the necessary time and effort, assuming the accompanying financial, psychic and social risks and receiving the resulting rewards of monetary, personal satisfaction and independence</a:t>
            </a:r>
            <a:r>
              <a:rPr lang="ja-JP" altLang="en-US" sz="3600" dirty="0">
                <a:solidFill>
                  <a:srgbClr val="FF0000"/>
                </a:solidFill>
                <a:ea typeface="ＭＳ Ｐゴシック" charset="-128"/>
              </a:rPr>
              <a:t>’</a:t>
            </a:r>
            <a:r>
              <a:rPr lang="en-US" altLang="ja-JP" sz="3600" dirty="0">
                <a:solidFill>
                  <a:srgbClr val="FF0000"/>
                </a:solidFill>
                <a:ea typeface="ＭＳ Ｐゴシック" charset="-128"/>
              </a:rPr>
              <a:t>.</a:t>
            </a:r>
            <a:endParaRPr lang="en-US" altLang="en-US" sz="3600" dirty="0">
              <a:solidFill>
                <a:srgbClr val="FF0000"/>
              </a:solidFill>
              <a:ea typeface="ＭＳ Ｐゴシック" charset="-128"/>
            </a:endParaRPr>
          </a:p>
        </p:txBody>
      </p:sp>
      <p:sp>
        <p:nvSpPr>
          <p:cNvPr id="1048750" name="Date Placeholder 1"/>
          <p:cNvSpPr>
            <a:spLocks noGrp="1"/>
          </p:cNvSpPr>
          <p:nvPr>
            <p:ph type="dt" sz="half" idx="10"/>
          </p:nvPr>
        </p:nvSpPr>
        <p:spPr/>
        <p:txBody>
          <a:bodyPr/>
          <a:lstStyle/>
          <a:p>
            <a:fld id="{7FD37709-E092-314C-AEF2-99E3168E826C}" type="datetime3">
              <a:rPr lang="en-US" altLang="en-US" smtClean="0"/>
              <a:t>26 November 2018</a:t>
            </a:fld>
            <a:endParaRPr lang="en-US" altLang="en-US"/>
          </a:p>
        </p:txBody>
      </p:sp>
      <p:sp>
        <p:nvSpPr>
          <p:cNvPr id="1048751"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52" name="Slide Number Placeholder 3"/>
          <p:cNvSpPr>
            <a:spLocks noGrp="1"/>
          </p:cNvSpPr>
          <p:nvPr>
            <p:ph type="sldNum" sz="quarter" idx="12"/>
          </p:nvPr>
        </p:nvSpPr>
        <p:spPr/>
        <p:txBody>
          <a:bodyPr/>
          <a:lstStyle/>
          <a:p>
            <a:fld id="{1C36EDCB-737A-C643-8A08-3DED92315FE9}" type="slidenum">
              <a:rPr lang="en-US" altLang="en-US" smtClean="0"/>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Slide Number Placeholder 3"/>
          <p:cNvSpPr>
            <a:spLocks noGrp="1"/>
          </p:cNvSpPr>
          <p:nvPr>
            <p:ph type="sldNum" sz="quarter" idx="12"/>
          </p:nvPr>
        </p:nvSpPr>
        <p:spPr bwMode="auto">
          <a:xfrm>
            <a:off x="1176338" y="5961063"/>
            <a:ext cx="5105400" cy="279400"/>
          </a:xfrm>
          <a:noFill/>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l"/>
            <a:fld id="{D6AAC509-D3AD-364E-9BF7-06A508D2AF85}" type="slidenum">
              <a:rPr lang="en-US" altLang="en-US" sz="1000"/>
              <a:pPr algn="l"/>
              <a:t>18</a:t>
            </a:fld>
            <a:endParaRPr lang="en-US" altLang="en-US" sz="1000"/>
          </a:p>
        </p:txBody>
      </p:sp>
      <p:sp>
        <p:nvSpPr>
          <p:cNvPr id="1048754" name="Footer Placeholder 4"/>
          <p:cNvSpPr>
            <a:spLocks noGrp="1"/>
          </p:cNvSpPr>
          <p:nvPr>
            <p:ph type="ftr" sz="quarter" idx="11"/>
          </p:nvPr>
        </p:nvSpPr>
        <p:spPr bwMode="auto">
          <a:xfrm>
            <a:off x="7580313" y="5961063"/>
            <a:ext cx="395287" cy="279400"/>
          </a:xfrm>
          <a:noFill/>
        </p:spPr>
        <p:txBody>
          <a:bodyPr wrap="square" numCol="1" anchorCtr="0" compatLnSpc="1">
            <a:prstTxWarp prst="textNoShape">
              <a:avLst/>
            </a:prstTxWarp>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r"/>
            <a:r>
              <a:rPr lang="en-GB" altLang="en-US" sz="1000" smtClean="0"/>
              <a:t>Centre for Entrepreneurship &amp; Small Enterprise Development, 2016 </a:t>
            </a:r>
            <a:endParaRPr lang="en-US" altLang="en-US" sz="1000"/>
          </a:p>
        </p:txBody>
      </p:sp>
      <p:pic>
        <p:nvPicPr>
          <p:cNvPr id="2097161" name="Picture 2" descr="C:\Users\Julien\Desktop\Facebook pics for presentation\3.jpg"/>
          <p:cNvPicPr>
            <a:picLocks noChangeAspect="1" noChangeArrowheads="1"/>
          </p:cNvPicPr>
          <p:nvPr/>
        </p:nvPicPr>
        <p:blipFill>
          <a:blip r:embed="rId2"/>
          <a:srcRect/>
          <a:stretch>
            <a:fillRect/>
          </a:stretch>
        </p:blipFill>
        <p:spPr bwMode="auto">
          <a:xfrm>
            <a:off x="0" y="-76200"/>
            <a:ext cx="9144000" cy="6858000"/>
          </a:xfrm>
          <a:prstGeom prst="rect">
            <a:avLst/>
          </a:prstGeom>
          <a:noFill/>
          <a:ln>
            <a:noFill/>
          </a:ln>
        </p:spPr>
      </p:pic>
      <p:sp>
        <p:nvSpPr>
          <p:cNvPr id="1048755" name="Date Placeholder 1"/>
          <p:cNvSpPr>
            <a:spLocks noGrp="1"/>
          </p:cNvSpPr>
          <p:nvPr>
            <p:ph type="dt" sz="half" idx="10"/>
          </p:nvPr>
        </p:nvSpPr>
        <p:spPr/>
        <p:txBody>
          <a:bodyPr/>
          <a:lstStyle/>
          <a:p>
            <a:fld id="{047CB7B3-8B21-E740-85DC-41E430F96B69}" type="datetime3">
              <a:rPr lang="en-US" altLang="en-US" smtClean="0"/>
              <a:t>26 November 2018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Slide Number Placeholder 3"/>
          <p:cNvSpPr>
            <a:spLocks noGrp="1"/>
          </p:cNvSpPr>
          <p:nvPr>
            <p:ph type="sldNum" sz="quarter" idx="12"/>
          </p:nvPr>
        </p:nvSpPr>
        <p:spPr bwMode="auto">
          <a:xfrm>
            <a:off x="1176338" y="5961063"/>
            <a:ext cx="5105400" cy="279400"/>
          </a:xfrm>
          <a:noFill/>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l"/>
            <a:fld id="{212632AF-E4F5-2441-AE32-00FD6D3FCD1C}" type="slidenum">
              <a:rPr lang="en-US" altLang="en-US" sz="1000"/>
              <a:pPr algn="l"/>
              <a:t>19</a:t>
            </a:fld>
            <a:endParaRPr lang="en-US" altLang="en-US" sz="1000"/>
          </a:p>
        </p:txBody>
      </p:sp>
      <p:sp>
        <p:nvSpPr>
          <p:cNvPr id="1048757" name="Footer Placeholder 4"/>
          <p:cNvSpPr>
            <a:spLocks noGrp="1"/>
          </p:cNvSpPr>
          <p:nvPr>
            <p:ph type="ftr" sz="quarter" idx="11"/>
          </p:nvPr>
        </p:nvSpPr>
        <p:spPr bwMode="auto">
          <a:xfrm>
            <a:off x="7580313" y="5961063"/>
            <a:ext cx="395287" cy="279400"/>
          </a:xfrm>
          <a:noFill/>
        </p:spPr>
        <p:txBody>
          <a:bodyPr wrap="square" numCol="1" anchorCtr="0" compatLnSpc="1">
            <a:prstTxWarp prst="textNoShape">
              <a:avLst/>
            </a:prstTxWarp>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r"/>
            <a:r>
              <a:rPr lang="en-GB" altLang="en-US" sz="1000" smtClean="0"/>
              <a:t>Centre for Entrepreneurship &amp; Small Enterprise Development, 2016 </a:t>
            </a:r>
            <a:endParaRPr lang="en-US" altLang="en-US" sz="1000"/>
          </a:p>
        </p:txBody>
      </p:sp>
      <p:pic>
        <p:nvPicPr>
          <p:cNvPr id="2097162" name="Picture 2" descr="C:\Users\Julien\Desktop\Facebook pics for presentation\1.jpg"/>
          <p:cNvPicPr>
            <a:picLocks noChangeAspect="1" noChangeArrowheads="1"/>
          </p:cNvPicPr>
          <p:nvPr/>
        </p:nvPicPr>
        <p:blipFill>
          <a:blip r:embed="rId2"/>
          <a:srcRect/>
          <a:stretch>
            <a:fillRect/>
          </a:stretch>
        </p:blipFill>
        <p:spPr bwMode="auto">
          <a:xfrm>
            <a:off x="0" y="0"/>
            <a:ext cx="9144000" cy="6858000"/>
          </a:xfrm>
          <a:prstGeom prst="rect">
            <a:avLst/>
          </a:prstGeom>
          <a:noFill/>
          <a:ln>
            <a:noFill/>
          </a:ln>
        </p:spPr>
      </p:pic>
      <p:sp>
        <p:nvSpPr>
          <p:cNvPr id="1048758" name="Date Placeholder 1"/>
          <p:cNvSpPr>
            <a:spLocks noGrp="1"/>
          </p:cNvSpPr>
          <p:nvPr>
            <p:ph type="dt" sz="half" idx="10"/>
          </p:nvPr>
        </p:nvSpPr>
        <p:spPr/>
        <p:txBody>
          <a:bodyPr/>
          <a:lstStyle/>
          <a:p>
            <a:fld id="{CD8B3CBE-5280-CC40-B986-780859F240F3}" type="datetime3">
              <a:rPr lang="en-US" altLang="en-US" smtClean="0"/>
              <a:t>26 November 2018</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4"/>
          <p:cNvSpPr>
            <a:spLocks noGrp="1"/>
          </p:cNvSpPr>
          <p:nvPr>
            <p:ph type="ctrTitle"/>
          </p:nvPr>
        </p:nvSpPr>
        <p:spPr/>
        <p:txBody>
          <a:bodyPr/>
          <a:lstStyle/>
          <a:p>
            <a:r>
              <a:rPr lang="en-US" sz="4400" dirty="0" smtClean="0"/>
              <a:t>Entrepreneurship</a:t>
            </a:r>
            <a:endParaRPr lang="en-US" sz="4400" dirty="0"/>
          </a:p>
        </p:txBody>
      </p:sp>
      <p:sp>
        <p:nvSpPr>
          <p:cNvPr id="1048596" name="Subtitle 5"/>
          <p:cNvSpPr>
            <a:spLocks noGrp="1"/>
          </p:cNvSpPr>
          <p:nvPr>
            <p:ph type="subTitle" idx="1"/>
          </p:nvPr>
        </p:nvSpPr>
        <p:spPr/>
        <p:txBody>
          <a:bodyPr>
            <a:noAutofit/>
          </a:bodyPr>
          <a:lstStyle/>
          <a:p>
            <a:pPr algn="l"/>
            <a:endParaRPr lang="en-US" sz="1100" dirty="0"/>
          </a:p>
          <a:p>
            <a:pPr algn="l"/>
            <a:r>
              <a:rPr lang="en-US" sz="1100" dirty="0" err="1" smtClean="0"/>
              <a:t>Dr</a:t>
            </a:r>
            <a:r>
              <a:rPr lang="en-US" sz="1100" dirty="0" smtClean="0"/>
              <a:t> Edward Amarteifio</a:t>
            </a:r>
          </a:p>
          <a:p>
            <a:pPr algn="l"/>
            <a:r>
              <a:rPr lang="en-US" sz="1100" dirty="0" smtClean="0"/>
              <a:t>CESED – School of Business</a:t>
            </a:r>
          </a:p>
          <a:p>
            <a:pPr algn="l"/>
            <a:r>
              <a:rPr lang="en-US" sz="1100" dirty="0" smtClean="0"/>
              <a:t>University of Cape Coast</a:t>
            </a:r>
          </a:p>
          <a:p>
            <a:pPr algn="l"/>
            <a:r>
              <a:rPr lang="en-US" sz="1100" dirty="0" smtClean="0"/>
              <a:t>Cape Coast</a:t>
            </a:r>
          </a:p>
          <a:p>
            <a:endParaRPr lang="en-US" sz="1100" dirty="0"/>
          </a:p>
        </p:txBody>
      </p:sp>
      <p:sp>
        <p:nvSpPr>
          <p:cNvPr id="1048597" name="Date Placeholder 1"/>
          <p:cNvSpPr>
            <a:spLocks noGrp="1"/>
          </p:cNvSpPr>
          <p:nvPr>
            <p:ph type="dt" sz="half" idx="10"/>
          </p:nvPr>
        </p:nvSpPr>
        <p:spPr>
          <a:xfrm>
            <a:off x="5715000" y="5054600"/>
            <a:ext cx="1023938" cy="192309"/>
          </a:xfrm>
        </p:spPr>
        <p:txBody>
          <a:bodyPr/>
          <a:lstStyle/>
          <a:p>
            <a:fld id="{94938911-8EFC-164F-BC11-D422613EBAD0}" type="datetime3">
              <a:rPr lang="en-US" altLang="en-US" smtClean="0"/>
              <a:t>26 November 2018</a:t>
            </a:fld>
            <a:endParaRPr lang="en-US" altLang="en-US" dirty="0"/>
          </a:p>
        </p:txBody>
      </p:sp>
      <p:sp>
        <p:nvSpPr>
          <p:cNvPr id="1048598"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599" name="Slide Number Placeholder 3"/>
          <p:cNvSpPr>
            <a:spLocks noGrp="1"/>
          </p:cNvSpPr>
          <p:nvPr>
            <p:ph type="sldNum" sz="quarter" idx="12"/>
          </p:nvPr>
        </p:nvSpPr>
        <p:spPr/>
        <p:txBody>
          <a:bodyPr/>
          <a:lstStyle/>
          <a:p>
            <a:fld id="{17B29860-20D1-F44C-8105-962877418958}" type="slidenum">
              <a:rPr lang="en-US" altLang="en-US" smtClean="0"/>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Slide Number Placeholder 3"/>
          <p:cNvSpPr>
            <a:spLocks noGrp="1"/>
          </p:cNvSpPr>
          <p:nvPr>
            <p:ph type="sldNum" sz="quarter" idx="12"/>
          </p:nvPr>
        </p:nvSpPr>
        <p:spPr bwMode="auto">
          <a:xfrm>
            <a:off x="1176338" y="5961063"/>
            <a:ext cx="5105400" cy="279400"/>
          </a:xfrm>
          <a:noFill/>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l"/>
            <a:fld id="{37157688-8D2D-7942-8173-97F9A98BEEF4}" type="slidenum">
              <a:rPr lang="en-US" altLang="en-US" sz="1000"/>
              <a:pPr algn="l"/>
              <a:t>20</a:t>
            </a:fld>
            <a:endParaRPr lang="en-US" altLang="en-US" sz="1000"/>
          </a:p>
        </p:txBody>
      </p:sp>
      <p:sp>
        <p:nvSpPr>
          <p:cNvPr id="1048760" name="Footer Placeholder 4"/>
          <p:cNvSpPr>
            <a:spLocks noGrp="1"/>
          </p:cNvSpPr>
          <p:nvPr>
            <p:ph type="ftr" sz="quarter" idx="11"/>
          </p:nvPr>
        </p:nvSpPr>
        <p:spPr bwMode="auto">
          <a:xfrm>
            <a:off x="7580313" y="5961063"/>
            <a:ext cx="395287" cy="279400"/>
          </a:xfrm>
          <a:noFill/>
        </p:spPr>
        <p:txBody>
          <a:bodyPr wrap="square" numCol="1" anchorCtr="0" compatLnSpc="1">
            <a:prstTxWarp prst="textNoShape">
              <a:avLst/>
            </a:prstTxWarp>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r"/>
            <a:r>
              <a:rPr lang="en-GB" altLang="en-US" sz="1000" smtClean="0"/>
              <a:t>Centre for Entrepreneurship &amp; Small Enterprise Development, 2016 </a:t>
            </a:r>
            <a:endParaRPr lang="en-US" altLang="en-US" sz="1000"/>
          </a:p>
        </p:txBody>
      </p:sp>
      <p:pic>
        <p:nvPicPr>
          <p:cNvPr id="2097163" name="Picture 2" descr="C:\Users\Julien\Desktop\Facebook pics for presentation\5.jpg"/>
          <p:cNvPicPr>
            <a:picLocks noChangeAspect="1" noChangeArrowheads="1"/>
          </p:cNvPicPr>
          <p:nvPr/>
        </p:nvPicPr>
        <p:blipFill>
          <a:blip r:embed="rId2"/>
          <a:srcRect/>
          <a:stretch>
            <a:fillRect/>
          </a:stretch>
        </p:blipFill>
        <p:spPr bwMode="auto">
          <a:xfrm>
            <a:off x="0" y="0"/>
            <a:ext cx="9144000" cy="6858000"/>
          </a:xfrm>
          <a:prstGeom prst="rect">
            <a:avLst/>
          </a:prstGeom>
          <a:noFill/>
          <a:ln>
            <a:noFill/>
          </a:ln>
        </p:spPr>
      </p:pic>
      <p:sp>
        <p:nvSpPr>
          <p:cNvPr id="1048761" name="Date Placeholder 1"/>
          <p:cNvSpPr>
            <a:spLocks noGrp="1"/>
          </p:cNvSpPr>
          <p:nvPr>
            <p:ph type="dt" sz="half" idx="10"/>
          </p:nvPr>
        </p:nvSpPr>
        <p:spPr/>
        <p:txBody>
          <a:bodyPr/>
          <a:lstStyle/>
          <a:p>
            <a:fld id="{213B774E-0B32-724C-B8B7-96623B13C04A}" type="datetime3">
              <a:rPr lang="en-US" altLang="en-US" smtClean="0"/>
              <a:t>26 November 2018</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Rectangle 2" descr="Slideheader01"/>
          <p:cNvSpPr>
            <a:spLocks noGrp="1" noChangeArrowheads="1"/>
          </p:cNvSpPr>
          <p:nvPr>
            <p:ph type="title" idx="4294967295"/>
          </p:nvPr>
        </p:nvSpPr>
        <p:spPr>
          <a:xfrm>
            <a:off x="457200" y="427038"/>
            <a:ext cx="8229600" cy="838200"/>
          </a:xfrm>
        </p:spPr>
        <p:txBody>
          <a:bodyPr tIns="137160" bIns="91440">
            <a:spAutoFit/>
          </a:bodyPr>
          <a:lstStyle/>
          <a:p>
            <a:pPr marL="514350" eaLnBrk="1" hangingPunct="1"/>
            <a:r>
              <a:rPr lang="en-US" sz="4000" smtClean="0">
                <a:effectLst>
                  <a:outerShdw blurRad="38100" dist="38100" dir="2700000" algn="tl">
                    <a:srgbClr val="C0C0C0"/>
                  </a:outerShdw>
                </a:effectLst>
              </a:rPr>
              <a:t>Aspects of Entrepreneurship</a:t>
            </a:r>
          </a:p>
        </p:txBody>
      </p:sp>
      <p:grpSp>
        <p:nvGrpSpPr>
          <p:cNvPr id="132" name="Group 3"/>
          <p:cNvGrpSpPr/>
          <p:nvPr/>
        </p:nvGrpSpPr>
        <p:grpSpPr bwMode="auto">
          <a:xfrm>
            <a:off x="938213" y="1508125"/>
            <a:ext cx="7408862" cy="4638675"/>
            <a:chOff x="591" y="690"/>
            <a:chExt cx="4667" cy="2922"/>
          </a:xfrm>
        </p:grpSpPr>
        <p:sp>
          <p:nvSpPr>
            <p:cNvPr id="1048763" name="_s1028"/>
            <p:cNvSpPr>
              <a:spLocks noChangeShapeType="1"/>
            </p:cNvSpPr>
            <p:nvPr/>
          </p:nvSpPr>
          <p:spPr bwMode="blackWhite">
            <a:xfrm flipH="1" flipV="1">
              <a:off x="2123" y="1407"/>
              <a:ext cx="378" cy="378"/>
            </a:xfrm>
            <a:prstGeom prst="line">
              <a:avLst/>
            </a:prstGeom>
            <a:noFill/>
            <a:ln w="28575">
              <a:solidFill>
                <a:schemeClr val="tx1"/>
              </a:solidFill>
              <a:round/>
              <a:headEnd/>
              <a:tailEnd/>
            </a:ln>
          </p:spPr>
          <p:txBody>
            <a:bodyPr lIns="0" tIns="0" rIns="0" bIns="0" anchor="ctr"/>
            <a:lstStyle/>
            <a:p>
              <a:endParaRPr lang="en-US"/>
            </a:p>
          </p:txBody>
        </p:sp>
        <p:sp>
          <p:nvSpPr>
            <p:cNvPr id="1048764" name="_s1030"/>
            <p:cNvSpPr>
              <a:spLocks noChangeShapeType="1"/>
            </p:cNvSpPr>
            <p:nvPr/>
          </p:nvSpPr>
          <p:spPr bwMode="blackWhite">
            <a:xfrm flipH="1">
              <a:off x="1811" y="2161"/>
              <a:ext cx="534" cy="0"/>
            </a:xfrm>
            <a:prstGeom prst="line">
              <a:avLst/>
            </a:prstGeom>
            <a:noFill/>
            <a:ln w="28575">
              <a:solidFill>
                <a:schemeClr val="tx1"/>
              </a:solidFill>
              <a:round/>
              <a:headEnd/>
              <a:tailEnd/>
            </a:ln>
          </p:spPr>
          <p:txBody>
            <a:bodyPr lIns="0" tIns="0" rIns="0" bIns="0" anchor="ctr"/>
            <a:lstStyle/>
            <a:p>
              <a:endParaRPr lang="en-US"/>
            </a:p>
          </p:txBody>
        </p:sp>
        <p:sp>
          <p:nvSpPr>
            <p:cNvPr id="1048765" name="_s1032"/>
            <p:cNvSpPr>
              <a:spLocks noChangeShapeType="1"/>
            </p:cNvSpPr>
            <p:nvPr/>
          </p:nvSpPr>
          <p:spPr bwMode="blackWhite">
            <a:xfrm flipH="1">
              <a:off x="2123" y="2537"/>
              <a:ext cx="378" cy="378"/>
            </a:xfrm>
            <a:prstGeom prst="line">
              <a:avLst/>
            </a:prstGeom>
            <a:noFill/>
            <a:ln w="28575">
              <a:solidFill>
                <a:schemeClr val="tx1"/>
              </a:solidFill>
              <a:round/>
              <a:headEnd/>
              <a:tailEnd/>
            </a:ln>
          </p:spPr>
          <p:txBody>
            <a:bodyPr lIns="0" tIns="0" rIns="0" bIns="0" anchor="ctr"/>
            <a:lstStyle/>
            <a:p>
              <a:endParaRPr lang="en-US"/>
            </a:p>
          </p:txBody>
        </p:sp>
        <p:sp>
          <p:nvSpPr>
            <p:cNvPr id="1048766" name="_s1034"/>
            <p:cNvSpPr>
              <a:spLocks noChangeShapeType="1"/>
            </p:cNvSpPr>
            <p:nvPr/>
          </p:nvSpPr>
          <p:spPr bwMode="blackWhite">
            <a:xfrm>
              <a:off x="2877" y="2413"/>
              <a:ext cx="0" cy="534"/>
            </a:xfrm>
            <a:prstGeom prst="line">
              <a:avLst/>
            </a:prstGeom>
            <a:noFill/>
            <a:ln w="28575">
              <a:solidFill>
                <a:schemeClr val="tx1"/>
              </a:solidFill>
              <a:round/>
              <a:headEnd/>
              <a:tailEnd/>
            </a:ln>
          </p:spPr>
          <p:txBody>
            <a:bodyPr lIns="0" tIns="0" rIns="0" bIns="0" anchor="ctr"/>
            <a:lstStyle/>
            <a:p>
              <a:endParaRPr lang="en-US"/>
            </a:p>
          </p:txBody>
        </p:sp>
        <p:sp>
          <p:nvSpPr>
            <p:cNvPr id="1048767" name="_s1036"/>
            <p:cNvSpPr>
              <a:spLocks noChangeShapeType="1"/>
            </p:cNvSpPr>
            <p:nvPr/>
          </p:nvSpPr>
          <p:spPr bwMode="blackWhite">
            <a:xfrm>
              <a:off x="3253" y="2537"/>
              <a:ext cx="378" cy="378"/>
            </a:xfrm>
            <a:prstGeom prst="line">
              <a:avLst/>
            </a:prstGeom>
            <a:noFill/>
            <a:ln w="28575">
              <a:solidFill>
                <a:schemeClr val="tx1"/>
              </a:solidFill>
              <a:round/>
              <a:headEnd/>
              <a:tailEnd/>
            </a:ln>
          </p:spPr>
          <p:txBody>
            <a:bodyPr lIns="0" tIns="0" rIns="0" bIns="0" anchor="ctr"/>
            <a:lstStyle/>
            <a:p>
              <a:endParaRPr lang="en-US"/>
            </a:p>
          </p:txBody>
        </p:sp>
        <p:sp>
          <p:nvSpPr>
            <p:cNvPr id="1048768" name="_s1038"/>
            <p:cNvSpPr>
              <a:spLocks noChangeShapeType="1"/>
            </p:cNvSpPr>
            <p:nvPr/>
          </p:nvSpPr>
          <p:spPr bwMode="blackWhite">
            <a:xfrm>
              <a:off x="3409" y="2161"/>
              <a:ext cx="534" cy="0"/>
            </a:xfrm>
            <a:prstGeom prst="line">
              <a:avLst/>
            </a:prstGeom>
            <a:noFill/>
            <a:ln w="28575">
              <a:solidFill>
                <a:schemeClr val="tx1"/>
              </a:solidFill>
              <a:round/>
              <a:headEnd/>
              <a:tailEnd/>
            </a:ln>
          </p:spPr>
          <p:txBody>
            <a:bodyPr lIns="0" tIns="0" rIns="0" bIns="0" anchor="ctr"/>
            <a:lstStyle/>
            <a:p>
              <a:endParaRPr lang="en-US"/>
            </a:p>
          </p:txBody>
        </p:sp>
        <p:sp>
          <p:nvSpPr>
            <p:cNvPr id="1048769" name="_s1040"/>
            <p:cNvSpPr>
              <a:spLocks noChangeShapeType="1"/>
            </p:cNvSpPr>
            <p:nvPr/>
          </p:nvSpPr>
          <p:spPr bwMode="blackWhite">
            <a:xfrm flipV="1">
              <a:off x="3253" y="1407"/>
              <a:ext cx="378" cy="378"/>
            </a:xfrm>
            <a:prstGeom prst="line">
              <a:avLst/>
            </a:prstGeom>
            <a:noFill/>
            <a:ln w="28575">
              <a:solidFill>
                <a:schemeClr val="tx1"/>
              </a:solidFill>
              <a:round/>
              <a:headEnd/>
              <a:tailEnd/>
            </a:ln>
          </p:spPr>
          <p:txBody>
            <a:bodyPr lIns="0" tIns="0" rIns="0" bIns="0" anchor="ctr"/>
            <a:lstStyle/>
            <a:p>
              <a:endParaRPr lang="en-US"/>
            </a:p>
          </p:txBody>
        </p:sp>
        <p:sp>
          <p:nvSpPr>
            <p:cNvPr id="1048770" name="_s1042"/>
            <p:cNvSpPr>
              <a:spLocks noChangeShapeType="1"/>
            </p:cNvSpPr>
            <p:nvPr/>
          </p:nvSpPr>
          <p:spPr bwMode="blackWhite">
            <a:xfrm flipV="1">
              <a:off x="2877" y="1250"/>
              <a:ext cx="0" cy="534"/>
            </a:xfrm>
            <a:prstGeom prst="line">
              <a:avLst/>
            </a:prstGeom>
            <a:noFill/>
            <a:ln w="28575">
              <a:solidFill>
                <a:schemeClr val="tx1"/>
              </a:solidFill>
              <a:round/>
              <a:headEnd/>
              <a:tailEnd/>
            </a:ln>
          </p:spPr>
          <p:txBody>
            <a:bodyPr lIns="0" tIns="0" rIns="0" bIns="0" anchor="ctr"/>
            <a:lstStyle/>
            <a:p>
              <a:endParaRPr lang="en-US"/>
            </a:p>
          </p:txBody>
        </p:sp>
        <p:grpSp>
          <p:nvGrpSpPr>
            <p:cNvPr id="133" name="Group 12"/>
            <p:cNvGrpSpPr/>
            <p:nvPr/>
          </p:nvGrpSpPr>
          <p:grpSpPr bwMode="auto">
            <a:xfrm>
              <a:off x="2227" y="690"/>
              <a:ext cx="1394" cy="694"/>
              <a:chOff x="2227" y="810"/>
              <a:chExt cx="1394" cy="694"/>
            </a:xfrm>
          </p:grpSpPr>
          <p:pic>
            <p:nvPicPr>
              <p:cNvPr id="2097164" name="Picture 13" descr="Boxshdow05"/>
              <p:cNvPicPr>
                <a:picLocks noChangeAspect="1" noChangeArrowheads="1"/>
              </p:cNvPicPr>
              <p:nvPr/>
            </p:nvPicPr>
            <p:blipFill>
              <a:blip r:embed="rId3"/>
              <a:srcRect/>
              <a:stretch>
                <a:fillRect/>
              </a:stretch>
            </p:blipFill>
            <p:spPr bwMode="blackWhite">
              <a:xfrm>
                <a:off x="2227" y="810"/>
                <a:ext cx="1394" cy="694"/>
              </a:xfrm>
              <a:prstGeom prst="rect">
                <a:avLst/>
              </a:prstGeom>
              <a:noFill/>
              <a:ln>
                <a:noFill/>
              </a:ln>
            </p:spPr>
          </p:pic>
          <p:sp>
            <p:nvSpPr>
              <p:cNvPr id="1048771" name="Text Box 14" descr="Blue03"/>
              <p:cNvSpPr txBox="1">
                <a:spLocks noChangeArrowheads="1"/>
              </p:cNvSpPr>
              <p:nvPr/>
            </p:nvSpPr>
            <p:spPr bwMode="blackWhite">
              <a:xfrm>
                <a:off x="2301" y="838"/>
                <a:ext cx="1146" cy="530"/>
              </a:xfrm>
              <a:prstGeom prst="rect">
                <a:avLst/>
              </a:prstGeom>
              <a:blipFill dpi="0" rotWithShape="1">
                <a:blip r:embed="rId4"/>
                <a:srcRect/>
                <a:stretch>
                  <a:fillRect/>
                </a:stretch>
              </a:blipFill>
              <a:ln w="3175">
                <a:solidFill>
                  <a:schemeClr val="bg2"/>
                </a:solidFill>
                <a:miter lim="800000"/>
                <a:headEnd/>
                <a:tailEnd/>
              </a:ln>
            </p:spPr>
            <p:txBody>
              <a:bodyPr anchor="ctr" anchorCtr="1"/>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altLang="en-US" sz="1400"/>
                  <a:t>Venture </a:t>
                </a:r>
                <a:br>
                  <a:rPr lang="en-US" altLang="en-US" sz="1400"/>
                </a:br>
                <a:r>
                  <a:rPr lang="en-US" altLang="en-US" sz="1400"/>
                  <a:t>Financing</a:t>
                </a:r>
              </a:p>
            </p:txBody>
          </p:sp>
        </p:grpSp>
        <p:grpSp>
          <p:nvGrpSpPr>
            <p:cNvPr id="134" name="Group 15"/>
            <p:cNvGrpSpPr/>
            <p:nvPr/>
          </p:nvGrpSpPr>
          <p:grpSpPr bwMode="auto">
            <a:xfrm>
              <a:off x="3554" y="1107"/>
              <a:ext cx="1394" cy="694"/>
              <a:chOff x="2227" y="810"/>
              <a:chExt cx="1394" cy="694"/>
            </a:xfrm>
          </p:grpSpPr>
          <p:pic>
            <p:nvPicPr>
              <p:cNvPr id="2097165" name="Picture 16" descr="Boxshdow05"/>
              <p:cNvPicPr>
                <a:picLocks noChangeAspect="1" noChangeArrowheads="1"/>
              </p:cNvPicPr>
              <p:nvPr/>
            </p:nvPicPr>
            <p:blipFill>
              <a:blip r:embed="rId3"/>
              <a:srcRect/>
              <a:stretch>
                <a:fillRect/>
              </a:stretch>
            </p:blipFill>
            <p:spPr bwMode="blackWhite">
              <a:xfrm>
                <a:off x="2227" y="810"/>
                <a:ext cx="1394" cy="694"/>
              </a:xfrm>
              <a:prstGeom prst="rect">
                <a:avLst/>
              </a:prstGeom>
              <a:noFill/>
              <a:ln>
                <a:noFill/>
              </a:ln>
            </p:spPr>
          </p:pic>
          <p:sp>
            <p:nvSpPr>
              <p:cNvPr id="1048772" name="Text Box 17" descr="Blue03"/>
              <p:cNvSpPr txBox="1">
                <a:spLocks noChangeArrowheads="1"/>
              </p:cNvSpPr>
              <p:nvPr/>
            </p:nvSpPr>
            <p:spPr bwMode="blackWhite">
              <a:xfrm>
                <a:off x="2301" y="838"/>
                <a:ext cx="1146" cy="530"/>
              </a:xfrm>
              <a:prstGeom prst="rect">
                <a:avLst/>
              </a:prstGeom>
              <a:blipFill dpi="0" rotWithShape="1">
                <a:blip r:embed="rId4"/>
                <a:srcRect/>
                <a:stretch>
                  <a:fillRect/>
                </a:stretch>
              </a:blipFill>
              <a:ln w="3175">
                <a:solidFill>
                  <a:schemeClr val="bg2"/>
                </a:solidFill>
                <a:miter lim="800000"/>
                <a:headEnd/>
                <a:tailEnd/>
              </a:ln>
            </p:spPr>
            <p:txBody>
              <a:bodyPr anchor="ctr" anchorCtr="1"/>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altLang="en-US" sz="1400"/>
                  <a:t>Social Entrepreneurship</a:t>
                </a:r>
              </a:p>
            </p:txBody>
          </p:sp>
        </p:grpSp>
        <p:grpSp>
          <p:nvGrpSpPr>
            <p:cNvPr id="135" name="Group 18"/>
            <p:cNvGrpSpPr/>
            <p:nvPr/>
          </p:nvGrpSpPr>
          <p:grpSpPr bwMode="auto">
            <a:xfrm>
              <a:off x="907" y="1107"/>
              <a:ext cx="1394" cy="694"/>
              <a:chOff x="2227" y="810"/>
              <a:chExt cx="1394" cy="694"/>
            </a:xfrm>
          </p:grpSpPr>
          <p:pic>
            <p:nvPicPr>
              <p:cNvPr id="2097166" name="Picture 19" descr="Boxshdow05"/>
              <p:cNvPicPr>
                <a:picLocks noChangeAspect="1" noChangeArrowheads="1"/>
              </p:cNvPicPr>
              <p:nvPr/>
            </p:nvPicPr>
            <p:blipFill>
              <a:blip r:embed="rId3"/>
              <a:srcRect/>
              <a:stretch>
                <a:fillRect/>
              </a:stretch>
            </p:blipFill>
            <p:spPr bwMode="blackWhite">
              <a:xfrm>
                <a:off x="2227" y="810"/>
                <a:ext cx="1394" cy="694"/>
              </a:xfrm>
              <a:prstGeom prst="rect">
                <a:avLst/>
              </a:prstGeom>
              <a:noFill/>
              <a:ln>
                <a:noFill/>
              </a:ln>
            </p:spPr>
          </p:pic>
          <p:sp>
            <p:nvSpPr>
              <p:cNvPr id="1048773" name="Text Box 20" descr="Blue03"/>
              <p:cNvSpPr txBox="1">
                <a:spLocks noChangeArrowheads="1"/>
              </p:cNvSpPr>
              <p:nvPr/>
            </p:nvSpPr>
            <p:spPr bwMode="blackWhite">
              <a:xfrm>
                <a:off x="2301" y="838"/>
                <a:ext cx="1146" cy="530"/>
              </a:xfrm>
              <a:prstGeom prst="rect">
                <a:avLst/>
              </a:prstGeom>
              <a:blipFill dpi="0" rotWithShape="1">
                <a:blip r:embed="rId4"/>
                <a:srcRect/>
                <a:stretch>
                  <a:fillRect/>
                </a:stretch>
              </a:blipFill>
              <a:ln w="3175">
                <a:solidFill>
                  <a:schemeClr val="bg2"/>
                </a:solidFill>
                <a:miter lim="800000"/>
                <a:headEnd/>
                <a:tailEnd/>
              </a:ln>
            </p:spPr>
            <p:txBody>
              <a:bodyPr anchor="ctr" anchorCtr="1"/>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altLang="en-US" sz="1400"/>
                  <a:t>Corporate Entrepreneurship</a:t>
                </a:r>
              </a:p>
            </p:txBody>
          </p:sp>
        </p:grpSp>
        <p:grpSp>
          <p:nvGrpSpPr>
            <p:cNvPr id="136" name="Group 21"/>
            <p:cNvGrpSpPr/>
            <p:nvPr/>
          </p:nvGrpSpPr>
          <p:grpSpPr bwMode="auto">
            <a:xfrm>
              <a:off x="2152" y="1742"/>
              <a:ext cx="1632" cy="1003"/>
              <a:chOff x="2227" y="810"/>
              <a:chExt cx="1394" cy="694"/>
            </a:xfrm>
          </p:grpSpPr>
          <p:pic>
            <p:nvPicPr>
              <p:cNvPr id="2097167" name="Picture 22" descr="Boxshdow05"/>
              <p:cNvPicPr>
                <a:picLocks noChangeAspect="1" noChangeArrowheads="1"/>
              </p:cNvPicPr>
              <p:nvPr/>
            </p:nvPicPr>
            <p:blipFill>
              <a:blip r:embed="rId3"/>
              <a:srcRect/>
              <a:stretch>
                <a:fillRect/>
              </a:stretch>
            </p:blipFill>
            <p:spPr bwMode="blackWhite">
              <a:xfrm>
                <a:off x="2227" y="810"/>
                <a:ext cx="1394" cy="694"/>
              </a:xfrm>
              <a:prstGeom prst="rect">
                <a:avLst/>
              </a:prstGeom>
              <a:noFill/>
              <a:ln>
                <a:noFill/>
              </a:ln>
            </p:spPr>
          </p:pic>
          <p:sp>
            <p:nvSpPr>
              <p:cNvPr id="1048774" name="Text Box 23" descr="Blue01"/>
              <p:cNvSpPr txBox="1">
                <a:spLocks noChangeArrowheads="1"/>
              </p:cNvSpPr>
              <p:nvPr/>
            </p:nvSpPr>
            <p:spPr bwMode="blackWhite">
              <a:xfrm>
                <a:off x="2301" y="838"/>
                <a:ext cx="1146" cy="530"/>
              </a:xfrm>
              <a:prstGeom prst="rect">
                <a:avLst/>
              </a:prstGeom>
              <a:blipFill dpi="0" rotWithShape="1">
                <a:blip r:embed="rId5"/>
                <a:srcRect/>
                <a:stretch>
                  <a:fillRect/>
                </a:stretch>
              </a:blipFill>
              <a:ln w="3175">
                <a:solidFill>
                  <a:srgbClr val="008080"/>
                </a:solidFill>
                <a:miter lim="800000"/>
                <a:headEnd/>
                <a:tailEnd/>
              </a:ln>
            </p:spPr>
            <p:txBody>
              <a:bodyPr anchor="ctr" anchorCtr="1"/>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altLang="en-US" sz="1600"/>
                  <a:t>Trends in Entrepreneurship Research</a:t>
                </a:r>
              </a:p>
            </p:txBody>
          </p:sp>
        </p:grpSp>
        <p:grpSp>
          <p:nvGrpSpPr>
            <p:cNvPr id="137" name="Group 24"/>
            <p:cNvGrpSpPr/>
            <p:nvPr/>
          </p:nvGrpSpPr>
          <p:grpSpPr bwMode="auto">
            <a:xfrm>
              <a:off x="591" y="1869"/>
              <a:ext cx="1394" cy="694"/>
              <a:chOff x="2227" y="810"/>
              <a:chExt cx="1394" cy="694"/>
            </a:xfrm>
          </p:grpSpPr>
          <p:pic>
            <p:nvPicPr>
              <p:cNvPr id="2097168" name="Picture 25" descr="Boxshdow05"/>
              <p:cNvPicPr>
                <a:picLocks noChangeAspect="1" noChangeArrowheads="1"/>
              </p:cNvPicPr>
              <p:nvPr/>
            </p:nvPicPr>
            <p:blipFill>
              <a:blip r:embed="rId3"/>
              <a:srcRect/>
              <a:stretch>
                <a:fillRect/>
              </a:stretch>
            </p:blipFill>
            <p:spPr bwMode="blackWhite">
              <a:xfrm>
                <a:off x="2227" y="810"/>
                <a:ext cx="1394" cy="694"/>
              </a:xfrm>
              <a:prstGeom prst="rect">
                <a:avLst/>
              </a:prstGeom>
              <a:noFill/>
              <a:ln>
                <a:noFill/>
              </a:ln>
            </p:spPr>
          </p:pic>
          <p:sp>
            <p:nvSpPr>
              <p:cNvPr id="1048775" name="Text Box 26" descr="Blue03"/>
              <p:cNvSpPr txBox="1">
                <a:spLocks noChangeArrowheads="1"/>
              </p:cNvSpPr>
              <p:nvPr/>
            </p:nvSpPr>
            <p:spPr bwMode="blackWhite">
              <a:xfrm>
                <a:off x="2301" y="838"/>
                <a:ext cx="1146" cy="530"/>
              </a:xfrm>
              <a:prstGeom prst="rect">
                <a:avLst/>
              </a:prstGeom>
              <a:blipFill dpi="0" rotWithShape="1">
                <a:blip r:embed="rId4"/>
                <a:srcRect/>
                <a:stretch>
                  <a:fillRect/>
                </a:stretch>
              </a:blipFill>
              <a:ln w="3175">
                <a:solidFill>
                  <a:schemeClr val="bg2"/>
                </a:solidFill>
                <a:miter lim="800000"/>
                <a:headEnd/>
                <a:tailEnd/>
              </a:ln>
            </p:spPr>
            <p:txBody>
              <a:bodyPr anchor="ctr" anchorCtr="1"/>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altLang="en-US" sz="1400"/>
                  <a:t>Entrepreneurial Cognition </a:t>
                </a:r>
              </a:p>
            </p:txBody>
          </p:sp>
        </p:grpSp>
        <p:grpSp>
          <p:nvGrpSpPr>
            <p:cNvPr id="138" name="Group 27"/>
            <p:cNvGrpSpPr/>
            <p:nvPr/>
          </p:nvGrpSpPr>
          <p:grpSpPr bwMode="auto">
            <a:xfrm>
              <a:off x="906" y="2633"/>
              <a:ext cx="1394" cy="694"/>
              <a:chOff x="2227" y="810"/>
              <a:chExt cx="1394" cy="694"/>
            </a:xfrm>
          </p:grpSpPr>
          <p:pic>
            <p:nvPicPr>
              <p:cNvPr id="2097169" name="Picture 28" descr="Boxshdow05"/>
              <p:cNvPicPr>
                <a:picLocks noChangeAspect="1" noChangeArrowheads="1"/>
              </p:cNvPicPr>
              <p:nvPr/>
            </p:nvPicPr>
            <p:blipFill>
              <a:blip r:embed="rId3"/>
              <a:srcRect/>
              <a:stretch>
                <a:fillRect/>
              </a:stretch>
            </p:blipFill>
            <p:spPr bwMode="blackWhite">
              <a:xfrm>
                <a:off x="2227" y="810"/>
                <a:ext cx="1394" cy="694"/>
              </a:xfrm>
              <a:prstGeom prst="rect">
                <a:avLst/>
              </a:prstGeom>
              <a:noFill/>
              <a:ln>
                <a:noFill/>
              </a:ln>
            </p:spPr>
          </p:pic>
          <p:sp>
            <p:nvSpPr>
              <p:cNvPr id="1048776" name="Text Box 29" descr="Blue03"/>
              <p:cNvSpPr txBox="1">
                <a:spLocks noChangeArrowheads="1"/>
              </p:cNvSpPr>
              <p:nvPr/>
            </p:nvSpPr>
            <p:spPr bwMode="blackWhite">
              <a:xfrm>
                <a:off x="2301" y="838"/>
                <a:ext cx="1146" cy="530"/>
              </a:xfrm>
              <a:prstGeom prst="rect">
                <a:avLst/>
              </a:prstGeom>
              <a:blipFill dpi="0" rotWithShape="1">
                <a:blip r:embed="rId4"/>
                <a:srcRect/>
                <a:stretch>
                  <a:fillRect/>
                </a:stretch>
              </a:blipFill>
              <a:ln w="3175">
                <a:solidFill>
                  <a:schemeClr val="bg2"/>
                </a:solidFill>
                <a:miter lim="800000"/>
                <a:headEnd/>
                <a:tailEnd/>
              </a:ln>
            </p:spPr>
            <p:txBody>
              <a:bodyPr anchor="ctr" anchorCtr="1"/>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altLang="en-US" sz="1400"/>
                  <a:t>Global Entrepreneurial Movement </a:t>
                </a:r>
              </a:p>
            </p:txBody>
          </p:sp>
        </p:grpSp>
        <p:grpSp>
          <p:nvGrpSpPr>
            <p:cNvPr id="139" name="Group 30"/>
            <p:cNvGrpSpPr/>
            <p:nvPr/>
          </p:nvGrpSpPr>
          <p:grpSpPr bwMode="auto">
            <a:xfrm>
              <a:off x="2232" y="2918"/>
              <a:ext cx="1394" cy="694"/>
              <a:chOff x="2227" y="810"/>
              <a:chExt cx="1394" cy="694"/>
            </a:xfrm>
          </p:grpSpPr>
          <p:pic>
            <p:nvPicPr>
              <p:cNvPr id="2097170" name="Picture 31" descr="Boxshdow05"/>
              <p:cNvPicPr>
                <a:picLocks noChangeAspect="1" noChangeArrowheads="1"/>
              </p:cNvPicPr>
              <p:nvPr/>
            </p:nvPicPr>
            <p:blipFill>
              <a:blip r:embed="rId3"/>
              <a:srcRect/>
              <a:stretch>
                <a:fillRect/>
              </a:stretch>
            </p:blipFill>
            <p:spPr bwMode="blackWhite">
              <a:xfrm>
                <a:off x="2227" y="810"/>
                <a:ext cx="1394" cy="694"/>
              </a:xfrm>
              <a:prstGeom prst="rect">
                <a:avLst/>
              </a:prstGeom>
              <a:noFill/>
              <a:ln>
                <a:noFill/>
              </a:ln>
            </p:spPr>
          </p:pic>
          <p:sp>
            <p:nvSpPr>
              <p:cNvPr id="1048777" name="Text Box 32" descr="Blue03"/>
              <p:cNvSpPr txBox="1">
                <a:spLocks noChangeArrowheads="1"/>
              </p:cNvSpPr>
              <p:nvPr/>
            </p:nvSpPr>
            <p:spPr bwMode="blackWhite">
              <a:xfrm>
                <a:off x="2301" y="838"/>
                <a:ext cx="1146" cy="530"/>
              </a:xfrm>
              <a:prstGeom prst="rect">
                <a:avLst/>
              </a:prstGeom>
              <a:blipFill dpi="0" rotWithShape="1">
                <a:blip r:embed="rId4"/>
                <a:srcRect/>
                <a:stretch>
                  <a:fillRect/>
                </a:stretch>
              </a:blipFill>
              <a:ln w="3175">
                <a:solidFill>
                  <a:schemeClr val="bg2"/>
                </a:solidFill>
                <a:miter lim="800000"/>
                <a:headEnd/>
                <a:tailEnd/>
              </a:ln>
            </p:spPr>
            <p:txBody>
              <a:bodyPr anchor="ctr" anchorCtr="1"/>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altLang="en-US" sz="1400"/>
                  <a:t>Family </a:t>
                </a:r>
                <a:br>
                  <a:rPr lang="en-US" altLang="en-US" sz="1400"/>
                </a:br>
                <a:r>
                  <a:rPr lang="en-US" altLang="en-US" sz="1400"/>
                  <a:t>Businesses </a:t>
                </a:r>
              </a:p>
            </p:txBody>
          </p:sp>
        </p:grpSp>
        <p:grpSp>
          <p:nvGrpSpPr>
            <p:cNvPr id="140" name="Group 33"/>
            <p:cNvGrpSpPr/>
            <p:nvPr/>
          </p:nvGrpSpPr>
          <p:grpSpPr bwMode="auto">
            <a:xfrm>
              <a:off x="3864" y="1863"/>
              <a:ext cx="1394" cy="694"/>
              <a:chOff x="2227" y="810"/>
              <a:chExt cx="1394" cy="694"/>
            </a:xfrm>
          </p:grpSpPr>
          <p:pic>
            <p:nvPicPr>
              <p:cNvPr id="2097171" name="Picture 34" descr="Boxshdow05"/>
              <p:cNvPicPr>
                <a:picLocks noChangeAspect="1" noChangeArrowheads="1"/>
              </p:cNvPicPr>
              <p:nvPr/>
            </p:nvPicPr>
            <p:blipFill>
              <a:blip r:embed="rId3"/>
              <a:srcRect/>
              <a:stretch>
                <a:fillRect/>
              </a:stretch>
            </p:blipFill>
            <p:spPr bwMode="blackWhite">
              <a:xfrm>
                <a:off x="2227" y="810"/>
                <a:ext cx="1394" cy="694"/>
              </a:xfrm>
              <a:prstGeom prst="rect">
                <a:avLst/>
              </a:prstGeom>
              <a:noFill/>
              <a:ln>
                <a:noFill/>
              </a:ln>
            </p:spPr>
          </p:pic>
          <p:sp>
            <p:nvSpPr>
              <p:cNvPr id="1048778" name="Text Box 35" descr="Blue03"/>
              <p:cNvSpPr txBox="1">
                <a:spLocks noChangeArrowheads="1"/>
              </p:cNvSpPr>
              <p:nvPr/>
            </p:nvSpPr>
            <p:spPr bwMode="blackWhite">
              <a:xfrm>
                <a:off x="2301" y="838"/>
                <a:ext cx="1146" cy="530"/>
              </a:xfrm>
              <a:prstGeom prst="rect">
                <a:avLst/>
              </a:prstGeom>
              <a:blipFill dpi="0" rotWithShape="1">
                <a:blip r:embed="rId4"/>
                <a:srcRect/>
                <a:stretch>
                  <a:fillRect/>
                </a:stretch>
              </a:blipFill>
              <a:ln w="3175">
                <a:solidFill>
                  <a:schemeClr val="bg2"/>
                </a:solidFill>
                <a:miter lim="800000"/>
                <a:headEnd/>
                <a:tailEnd/>
              </a:ln>
            </p:spPr>
            <p:txBody>
              <a:bodyPr anchor="ctr" anchorCtr="1"/>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altLang="en-US" sz="1400"/>
                  <a:t>Women </a:t>
                </a:r>
                <a:br>
                  <a:rPr lang="en-US" altLang="en-US" sz="1400"/>
                </a:br>
                <a:r>
                  <a:rPr lang="en-US" altLang="en-US" sz="1400"/>
                  <a:t>and Minority Entrepreneurs </a:t>
                </a:r>
              </a:p>
            </p:txBody>
          </p:sp>
        </p:grpSp>
        <p:grpSp>
          <p:nvGrpSpPr>
            <p:cNvPr id="141" name="Group 36"/>
            <p:cNvGrpSpPr/>
            <p:nvPr/>
          </p:nvGrpSpPr>
          <p:grpSpPr bwMode="auto">
            <a:xfrm>
              <a:off x="3554" y="2633"/>
              <a:ext cx="1394" cy="694"/>
              <a:chOff x="2227" y="810"/>
              <a:chExt cx="1394" cy="694"/>
            </a:xfrm>
          </p:grpSpPr>
          <p:pic>
            <p:nvPicPr>
              <p:cNvPr id="2097172" name="Picture 37" descr="Boxshdow05"/>
              <p:cNvPicPr>
                <a:picLocks noChangeAspect="1" noChangeArrowheads="1"/>
              </p:cNvPicPr>
              <p:nvPr/>
            </p:nvPicPr>
            <p:blipFill>
              <a:blip r:embed="rId3"/>
              <a:srcRect/>
              <a:stretch>
                <a:fillRect/>
              </a:stretch>
            </p:blipFill>
            <p:spPr bwMode="blackWhite">
              <a:xfrm>
                <a:off x="2227" y="810"/>
                <a:ext cx="1394" cy="694"/>
              </a:xfrm>
              <a:prstGeom prst="rect">
                <a:avLst/>
              </a:prstGeom>
              <a:noFill/>
              <a:ln>
                <a:noFill/>
              </a:ln>
            </p:spPr>
          </p:pic>
          <p:sp>
            <p:nvSpPr>
              <p:cNvPr id="1048779" name="Text Box 38" descr="Blue03"/>
              <p:cNvSpPr txBox="1">
                <a:spLocks noChangeArrowheads="1"/>
              </p:cNvSpPr>
              <p:nvPr/>
            </p:nvSpPr>
            <p:spPr bwMode="blackWhite">
              <a:xfrm>
                <a:off x="2301" y="838"/>
                <a:ext cx="1146" cy="530"/>
              </a:xfrm>
              <a:prstGeom prst="rect">
                <a:avLst/>
              </a:prstGeom>
              <a:blipFill dpi="0" rotWithShape="1">
                <a:blip r:embed="rId4"/>
                <a:srcRect/>
                <a:stretch>
                  <a:fillRect/>
                </a:stretch>
              </a:blipFill>
              <a:ln w="3175">
                <a:solidFill>
                  <a:schemeClr val="bg2"/>
                </a:solidFill>
                <a:miter lim="800000"/>
                <a:headEnd/>
                <a:tailEnd/>
              </a:ln>
            </p:spPr>
            <p:txBody>
              <a:bodyPr anchor="ctr" anchorCtr="1"/>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pPr>
                <a:r>
                  <a:rPr lang="en-US" altLang="en-US" sz="1400"/>
                  <a:t>Entrepreneurial Education </a:t>
                </a:r>
              </a:p>
            </p:txBody>
          </p:sp>
        </p:grpSp>
      </p:grpSp>
      <p:sp>
        <p:nvSpPr>
          <p:cNvPr id="1048780" name="Date Placeholder 1"/>
          <p:cNvSpPr>
            <a:spLocks noGrp="1"/>
          </p:cNvSpPr>
          <p:nvPr>
            <p:ph type="dt" sz="half" idx="10"/>
          </p:nvPr>
        </p:nvSpPr>
        <p:spPr/>
        <p:txBody>
          <a:bodyPr/>
          <a:lstStyle/>
          <a:p>
            <a:fld id="{8FBBC96F-CE0C-B446-AFAF-D7B28ED1D9D5}" type="datetime3">
              <a:rPr lang="en-US" altLang="en-US" smtClean="0"/>
              <a:t>26 November 2018</a:t>
            </a:fld>
            <a:endParaRPr lang="en-US" altLang="en-US"/>
          </a:p>
        </p:txBody>
      </p:sp>
      <p:sp>
        <p:nvSpPr>
          <p:cNvPr id="1048781"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82" name="Slide Number Placeholder 3"/>
          <p:cNvSpPr>
            <a:spLocks noGrp="1"/>
          </p:cNvSpPr>
          <p:nvPr>
            <p:ph type="sldNum" sz="quarter" idx="12"/>
          </p:nvPr>
        </p:nvSpPr>
        <p:spPr/>
        <p:txBody>
          <a:bodyPr/>
          <a:lstStyle/>
          <a:p>
            <a:fld id="{17B29860-20D1-F44C-8105-962877418958}" type="slidenum">
              <a:rPr lang="en-US" altLang="en-US" smtClean="0"/>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Rectangle 2"/>
          <p:cNvSpPr>
            <a:spLocks noGrp="1" noChangeArrowheads="1"/>
          </p:cNvSpPr>
          <p:nvPr>
            <p:ph type="title"/>
          </p:nvPr>
        </p:nvSpPr>
        <p:spPr>
          <a:xfrm>
            <a:off x="152400" y="277813"/>
            <a:ext cx="8991600" cy="1143000"/>
          </a:xfrm>
        </p:spPr>
        <p:txBody>
          <a:bodyPr>
            <a:normAutofit fontScale="90000"/>
          </a:bodyPr>
          <a:lstStyle/>
          <a:p>
            <a:pPr eaLnBrk="1" hangingPunct="1"/>
            <a:r>
              <a:rPr lang="en-US" altLang="en-US" sz="3200">
                <a:ln>
                  <a:noFill/>
                </a:ln>
                <a:ea typeface="ＭＳ Ｐゴシック" charset="-128"/>
              </a:rPr>
              <a:t/>
            </a:r>
            <a:br>
              <a:rPr lang="en-US" altLang="en-US" sz="3200">
                <a:ln>
                  <a:noFill/>
                </a:ln>
                <a:ea typeface="ＭＳ Ｐゴシック" charset="-128"/>
              </a:rPr>
            </a:br>
            <a:r>
              <a:rPr lang="en-US" altLang="en-US" sz="3200">
                <a:ln>
                  <a:noFill/>
                </a:ln>
                <a:ea typeface="ＭＳ Ｐゴシック" charset="-128"/>
              </a:rPr>
              <a:t>Reasons Why People become Entrepreneurs</a:t>
            </a:r>
            <a:br>
              <a:rPr lang="en-US" altLang="en-US" sz="3200">
                <a:ln>
                  <a:noFill/>
                </a:ln>
                <a:ea typeface="ＭＳ Ｐゴシック" charset="-128"/>
              </a:rPr>
            </a:br>
            <a:endParaRPr lang="en-US" altLang="en-US" sz="3200">
              <a:ln>
                <a:noFill/>
              </a:ln>
              <a:ea typeface="ＭＳ Ｐゴシック" charset="-128"/>
            </a:endParaRPr>
          </a:p>
        </p:txBody>
      </p:sp>
      <p:pic>
        <p:nvPicPr>
          <p:cNvPr id="2097173" name="Picture 5" descr="MCj04134100000[1]"/>
          <p:cNvPicPr>
            <a:picLocks noChangeAspect="1" noChangeArrowheads="1"/>
          </p:cNvPicPr>
          <p:nvPr/>
        </p:nvPicPr>
        <p:blipFill>
          <a:blip r:embed="rId3"/>
          <a:srcRect/>
          <a:stretch>
            <a:fillRect/>
          </a:stretch>
        </p:blipFill>
        <p:spPr bwMode="auto">
          <a:xfrm>
            <a:off x="381000" y="3124200"/>
            <a:ext cx="2438400" cy="2209800"/>
          </a:xfrm>
          <a:prstGeom prst="rect">
            <a:avLst/>
          </a:prstGeom>
          <a:noFill/>
          <a:ln>
            <a:noFill/>
          </a:ln>
        </p:spPr>
      </p:pic>
      <p:pic>
        <p:nvPicPr>
          <p:cNvPr id="2097174" name="Picture 4" descr="woman holding purse offering Canadian money"/>
          <p:cNvPicPr>
            <a:picLocks noChangeAspect="1" noChangeArrowheads="1"/>
          </p:cNvPicPr>
          <p:nvPr/>
        </p:nvPicPr>
        <p:blipFill>
          <a:blip r:embed="rId4"/>
          <a:srcRect/>
          <a:stretch>
            <a:fillRect/>
          </a:stretch>
        </p:blipFill>
        <p:spPr bwMode="auto">
          <a:xfrm>
            <a:off x="6324600" y="2667000"/>
            <a:ext cx="2238375" cy="3581400"/>
          </a:xfrm>
          <a:prstGeom prst="rect">
            <a:avLst/>
          </a:prstGeom>
          <a:noFill/>
          <a:ln>
            <a:noFill/>
          </a:ln>
        </p:spPr>
      </p:pic>
      <p:pic>
        <p:nvPicPr>
          <p:cNvPr id="2097175" name="Picture 4" descr="apple pie 3"/>
          <p:cNvPicPr>
            <a:picLocks noChangeAspect="1" noChangeArrowheads="1"/>
          </p:cNvPicPr>
          <p:nvPr/>
        </p:nvPicPr>
        <p:blipFill>
          <a:blip r:embed="rId5"/>
          <a:srcRect/>
          <a:stretch>
            <a:fillRect/>
          </a:stretch>
        </p:blipFill>
        <p:spPr bwMode="auto">
          <a:xfrm>
            <a:off x="2895600" y="3200400"/>
            <a:ext cx="2971800" cy="2251075"/>
          </a:xfrm>
          <a:prstGeom prst="rect">
            <a:avLst/>
          </a:prstGeom>
          <a:noFill/>
          <a:ln>
            <a:noFill/>
          </a:ln>
        </p:spPr>
      </p:pic>
      <p:sp>
        <p:nvSpPr>
          <p:cNvPr id="1048788" name="Date Placeholder 1"/>
          <p:cNvSpPr>
            <a:spLocks noGrp="1"/>
          </p:cNvSpPr>
          <p:nvPr>
            <p:ph type="dt" sz="half" idx="10"/>
          </p:nvPr>
        </p:nvSpPr>
        <p:spPr/>
        <p:txBody>
          <a:bodyPr/>
          <a:lstStyle/>
          <a:p>
            <a:fld id="{57AA38FB-8EF4-0E4C-89F9-3618DEC513D1}" type="datetime3">
              <a:rPr lang="en-US" altLang="en-US" smtClean="0"/>
              <a:t>26 November 2018</a:t>
            </a:fld>
            <a:endParaRPr lang="en-US" altLang="en-US"/>
          </a:p>
        </p:txBody>
      </p:sp>
      <p:sp>
        <p:nvSpPr>
          <p:cNvPr id="1048789"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90" name="Slide Number Placeholder 3"/>
          <p:cNvSpPr>
            <a:spLocks noGrp="1"/>
          </p:cNvSpPr>
          <p:nvPr>
            <p:ph type="sldNum" sz="quarter" idx="12"/>
          </p:nvPr>
        </p:nvSpPr>
        <p:spPr/>
        <p:txBody>
          <a:bodyPr/>
          <a:lstStyle/>
          <a:p>
            <a:fld id="{1C36EDCB-737A-C643-8A08-3DED92315FE9}" type="slidenum">
              <a:rPr lang="en-US" altLang="en-US" smtClean="0"/>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4" name="Rectangle 3"/>
          <p:cNvSpPr txBox="1">
            <a:spLocks noChangeArrowheads="1"/>
          </p:cNvSpPr>
          <p:nvPr/>
        </p:nvSpPr>
        <p:spPr bwMode="auto">
          <a:xfrm>
            <a:off x="533400" y="1752600"/>
            <a:ext cx="7958138" cy="4419600"/>
          </a:xfrm>
          <a:prstGeom prst="rect">
            <a:avLst/>
          </a:prstGeom>
          <a:noFill/>
          <a:ln w="9525">
            <a:noFill/>
            <a:miter lim="800000"/>
            <a:headEnd/>
            <a:tailEnd/>
          </a:ln>
        </p:spPr>
        <p:txBody>
          <a:bodyPr/>
          <a:lstStyle/>
          <a:p>
            <a:pPr marL="457200" indent="-457200" eaLnBrk="1" hangingPunct="1">
              <a:spcBef>
                <a:spcPct val="20000"/>
              </a:spcBef>
              <a:buClr>
                <a:schemeClr val="accent1"/>
              </a:buClr>
              <a:buSzPct val="70000"/>
              <a:buFont typeface="Arial" panose="020B0604020202020204" pitchFamily="34" charset="0"/>
              <a:buChar char="•"/>
            </a:pPr>
            <a:r>
              <a:rPr lang="en-GB" sz="3200" dirty="0">
                <a:latin typeface="+mn-lt"/>
                <a:ea typeface="+mn-ea"/>
              </a:rPr>
              <a:t>Personal satisfaction</a:t>
            </a:r>
          </a:p>
          <a:p>
            <a:pPr marL="457200" indent="-457200" eaLnBrk="1" hangingPunct="1">
              <a:spcBef>
                <a:spcPct val="20000"/>
              </a:spcBef>
              <a:buClr>
                <a:schemeClr val="accent1"/>
              </a:buClr>
              <a:buSzPct val="70000"/>
              <a:buFont typeface="Arial" panose="020B0604020202020204" pitchFamily="34" charset="0"/>
              <a:buChar char="•"/>
            </a:pPr>
            <a:r>
              <a:rPr lang="en-GB" sz="3200" dirty="0">
                <a:latin typeface="+mn-lt"/>
                <a:ea typeface="+mn-ea"/>
              </a:rPr>
              <a:t>Entrepreneurial skills</a:t>
            </a:r>
          </a:p>
          <a:p>
            <a:pPr marL="457200" indent="-457200" eaLnBrk="1" hangingPunct="1">
              <a:spcBef>
                <a:spcPct val="20000"/>
              </a:spcBef>
              <a:buClr>
                <a:schemeClr val="accent1"/>
              </a:buClr>
              <a:buSzPct val="70000"/>
              <a:buFont typeface="Arial" panose="020B0604020202020204" pitchFamily="34" charset="0"/>
              <a:buChar char="•"/>
            </a:pPr>
            <a:r>
              <a:rPr lang="en-GB" sz="3200" dirty="0">
                <a:latin typeface="+mn-lt"/>
                <a:ea typeface="+mn-ea"/>
              </a:rPr>
              <a:t>Success stories</a:t>
            </a:r>
          </a:p>
          <a:p>
            <a:pPr marL="457200" indent="-457200" eaLnBrk="1" hangingPunct="1">
              <a:spcBef>
                <a:spcPct val="20000"/>
              </a:spcBef>
              <a:buClr>
                <a:schemeClr val="accent1"/>
              </a:buClr>
              <a:buSzPct val="70000"/>
              <a:buFont typeface="Arial" panose="020B0604020202020204" pitchFamily="34" charset="0"/>
              <a:buChar char="•"/>
            </a:pPr>
            <a:r>
              <a:rPr lang="en-GB" sz="3200" dirty="0">
                <a:latin typeface="+mn-lt"/>
                <a:ea typeface="+mn-ea"/>
              </a:rPr>
              <a:t>Desire for independence</a:t>
            </a:r>
          </a:p>
          <a:p>
            <a:pPr marL="457200" indent="-457200" eaLnBrk="1" hangingPunct="1">
              <a:spcBef>
                <a:spcPct val="20000"/>
              </a:spcBef>
              <a:buClr>
                <a:schemeClr val="accent1"/>
              </a:buClr>
              <a:buSzPct val="70000"/>
              <a:buFont typeface="Arial" panose="020B0604020202020204" pitchFamily="34" charset="0"/>
              <a:buChar char="•"/>
            </a:pPr>
            <a:r>
              <a:rPr lang="en-GB" sz="3200" dirty="0">
                <a:latin typeface="+mn-lt"/>
                <a:ea typeface="+mn-ea"/>
              </a:rPr>
              <a:t>Opportunity to exploit a gap</a:t>
            </a:r>
          </a:p>
          <a:p>
            <a:pPr marL="457200" indent="-457200" eaLnBrk="1" hangingPunct="1">
              <a:spcBef>
                <a:spcPct val="20000"/>
              </a:spcBef>
              <a:buClr>
                <a:schemeClr val="accent1"/>
              </a:buClr>
              <a:buSzPct val="70000"/>
              <a:buFont typeface="Arial" panose="020B0604020202020204" pitchFamily="34" charset="0"/>
              <a:buChar char="•"/>
            </a:pPr>
            <a:r>
              <a:rPr lang="en-GB" sz="3200" dirty="0">
                <a:latin typeface="+mn-lt"/>
                <a:ea typeface="+mn-ea"/>
              </a:rPr>
              <a:t>Frustration</a:t>
            </a:r>
          </a:p>
          <a:p>
            <a:pPr marL="457200" indent="-457200" eaLnBrk="1" hangingPunct="1">
              <a:spcBef>
                <a:spcPct val="20000"/>
              </a:spcBef>
              <a:buClr>
                <a:schemeClr val="accent1"/>
              </a:buClr>
              <a:buSzPct val="70000"/>
              <a:buFont typeface="Arial" panose="020B0604020202020204" pitchFamily="34" charset="0"/>
              <a:buChar char="•"/>
            </a:pPr>
            <a:r>
              <a:rPr lang="en-GB" sz="3200" dirty="0">
                <a:latin typeface="+mn-lt"/>
                <a:ea typeface="+mn-ea"/>
              </a:rPr>
              <a:t>Prestige</a:t>
            </a:r>
          </a:p>
          <a:p>
            <a:pPr marL="457200" indent="-457200" eaLnBrk="1" hangingPunct="1">
              <a:spcBef>
                <a:spcPct val="20000"/>
              </a:spcBef>
              <a:buClr>
                <a:schemeClr val="accent1"/>
              </a:buClr>
              <a:buSzPct val="70000"/>
              <a:buFont typeface="Arial" panose="020B0604020202020204" pitchFamily="34" charset="0"/>
              <a:buChar char="•"/>
            </a:pPr>
            <a:endParaRPr lang="en-GB" sz="3200" dirty="0">
              <a:latin typeface="+mn-lt"/>
              <a:ea typeface="+mn-ea"/>
            </a:endParaRPr>
          </a:p>
          <a:p>
            <a:pPr marL="457200" indent="-457200" eaLnBrk="1" hangingPunct="1">
              <a:spcBef>
                <a:spcPct val="20000"/>
              </a:spcBef>
              <a:buClr>
                <a:schemeClr val="accent1"/>
              </a:buClr>
              <a:buSzPct val="70000"/>
              <a:buFont typeface="Arial" panose="020B0604020202020204" pitchFamily="34" charset="0"/>
              <a:buChar char="•"/>
            </a:pPr>
            <a:endParaRPr lang="en-US" sz="3200" dirty="0">
              <a:latin typeface="+mn-lt"/>
              <a:ea typeface="+mn-ea"/>
            </a:endParaRPr>
          </a:p>
        </p:txBody>
      </p:sp>
      <p:sp>
        <p:nvSpPr>
          <p:cNvPr id="1048795" name="Date Placeholder 1"/>
          <p:cNvSpPr>
            <a:spLocks noGrp="1"/>
          </p:cNvSpPr>
          <p:nvPr>
            <p:ph type="dt" sz="half" idx="10"/>
          </p:nvPr>
        </p:nvSpPr>
        <p:spPr/>
        <p:txBody>
          <a:bodyPr/>
          <a:lstStyle/>
          <a:p>
            <a:fld id="{3DDBC5A8-65EB-8243-9D1F-09A81A3156A9}" type="datetime3">
              <a:rPr lang="en-US" altLang="en-US" smtClean="0"/>
              <a:t>26 November 2018</a:t>
            </a:fld>
            <a:endParaRPr lang="en-US" altLang="en-US"/>
          </a:p>
        </p:txBody>
      </p:sp>
      <p:sp>
        <p:nvSpPr>
          <p:cNvPr id="1048796"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97" name="Slide Number Placeholder 3"/>
          <p:cNvSpPr>
            <a:spLocks noGrp="1"/>
          </p:cNvSpPr>
          <p:nvPr>
            <p:ph type="sldNum" sz="quarter" idx="12"/>
          </p:nvPr>
        </p:nvSpPr>
        <p:spPr/>
        <p:txBody>
          <a:bodyPr/>
          <a:lstStyle/>
          <a:p>
            <a:fld id="{1C36EDCB-737A-C643-8A08-3DED92315FE9}" type="slidenum">
              <a:rPr lang="en-US" altLang="en-US" smtClean="0"/>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8" name="Footer Placeholder 1"/>
          <p:cNvSpPr>
            <a:spLocks noGrp="1"/>
          </p:cNvSpPr>
          <p:nvPr>
            <p:ph type="ftr" sz="quarter" idx="11"/>
          </p:nvPr>
        </p:nvSpPr>
        <p:spPr/>
        <p:txBody>
          <a:bodyPr/>
          <a:lstStyle/>
          <a:p>
            <a:r>
              <a:rPr lang="en-GB" smtClean="0"/>
              <a:t>Centre for Entrepreneurship &amp; Small Enterprise Development, 2016 </a:t>
            </a:r>
            <a:endParaRPr lang="en-US" dirty="0"/>
          </a:p>
        </p:txBody>
      </p:sp>
      <p:pic>
        <p:nvPicPr>
          <p:cNvPr id="2097176" name="Picture 2"/>
          <p:cNvPicPr>
            <a:picLocks noChangeAspect="1" noChangeArrowheads="1"/>
          </p:cNvPicPr>
          <p:nvPr/>
        </p:nvPicPr>
        <p:blipFill>
          <a:blip r:embed="rId2"/>
          <a:srcRect/>
          <a:stretch>
            <a:fillRect/>
          </a:stretch>
        </p:blipFill>
        <p:spPr bwMode="auto">
          <a:xfrm>
            <a:off x="0" y="0"/>
            <a:ext cx="2219325" cy="2667000"/>
          </a:xfrm>
          <a:prstGeom prst="rect">
            <a:avLst/>
          </a:prstGeom>
          <a:noFill/>
          <a:ln>
            <a:noFill/>
          </a:ln>
        </p:spPr>
      </p:pic>
      <p:pic>
        <p:nvPicPr>
          <p:cNvPr id="2097177" name="Picture 4"/>
          <p:cNvPicPr>
            <a:picLocks noChangeAspect="1" noChangeArrowheads="1"/>
          </p:cNvPicPr>
          <p:nvPr/>
        </p:nvPicPr>
        <p:blipFill>
          <a:blip r:embed="rId3"/>
          <a:srcRect/>
          <a:stretch>
            <a:fillRect/>
          </a:stretch>
        </p:blipFill>
        <p:spPr bwMode="auto">
          <a:xfrm>
            <a:off x="4419600" y="0"/>
            <a:ext cx="2466975" cy="2228850"/>
          </a:xfrm>
          <a:prstGeom prst="rect">
            <a:avLst/>
          </a:prstGeom>
          <a:noFill/>
          <a:ln>
            <a:noFill/>
          </a:ln>
        </p:spPr>
      </p:pic>
      <p:pic>
        <p:nvPicPr>
          <p:cNvPr id="2097178" name="Picture 5"/>
          <p:cNvPicPr>
            <a:picLocks noChangeAspect="1" noChangeArrowheads="1"/>
          </p:cNvPicPr>
          <p:nvPr/>
        </p:nvPicPr>
        <p:blipFill>
          <a:blip r:embed="rId4"/>
          <a:srcRect/>
          <a:stretch>
            <a:fillRect/>
          </a:stretch>
        </p:blipFill>
        <p:spPr bwMode="auto">
          <a:xfrm>
            <a:off x="2219325" y="0"/>
            <a:ext cx="2200275" cy="2924175"/>
          </a:xfrm>
          <a:prstGeom prst="rect">
            <a:avLst/>
          </a:prstGeom>
          <a:noFill/>
          <a:ln>
            <a:noFill/>
          </a:ln>
        </p:spPr>
      </p:pic>
      <p:pic>
        <p:nvPicPr>
          <p:cNvPr id="2097179" name="Picture 6"/>
          <p:cNvPicPr>
            <a:picLocks noChangeAspect="1" noChangeArrowheads="1"/>
          </p:cNvPicPr>
          <p:nvPr/>
        </p:nvPicPr>
        <p:blipFill>
          <a:blip r:embed="rId5"/>
          <a:srcRect/>
          <a:stretch>
            <a:fillRect/>
          </a:stretch>
        </p:blipFill>
        <p:spPr bwMode="auto">
          <a:xfrm>
            <a:off x="2176463" y="3006725"/>
            <a:ext cx="1381125" cy="1733550"/>
          </a:xfrm>
          <a:prstGeom prst="rect">
            <a:avLst/>
          </a:prstGeom>
          <a:noFill/>
          <a:ln>
            <a:noFill/>
          </a:ln>
        </p:spPr>
      </p:pic>
      <p:pic>
        <p:nvPicPr>
          <p:cNvPr id="2097180" name="Picture 7"/>
          <p:cNvPicPr>
            <a:picLocks noChangeAspect="1" noChangeArrowheads="1"/>
          </p:cNvPicPr>
          <p:nvPr/>
        </p:nvPicPr>
        <p:blipFill>
          <a:blip r:embed="rId6"/>
          <a:srcRect/>
          <a:stretch>
            <a:fillRect/>
          </a:stretch>
        </p:blipFill>
        <p:spPr bwMode="auto">
          <a:xfrm>
            <a:off x="5334000" y="2286000"/>
            <a:ext cx="2190750" cy="1905000"/>
          </a:xfrm>
          <a:prstGeom prst="rect">
            <a:avLst/>
          </a:prstGeom>
          <a:noFill/>
          <a:ln>
            <a:noFill/>
          </a:ln>
        </p:spPr>
      </p:pic>
      <p:pic>
        <p:nvPicPr>
          <p:cNvPr id="2097181" name="Picture 9"/>
          <p:cNvPicPr>
            <a:picLocks noChangeAspect="1" noChangeArrowheads="1"/>
          </p:cNvPicPr>
          <p:nvPr/>
        </p:nvPicPr>
        <p:blipFill>
          <a:blip r:embed="rId7"/>
          <a:srcRect/>
          <a:stretch>
            <a:fillRect/>
          </a:stretch>
        </p:blipFill>
        <p:spPr bwMode="auto">
          <a:xfrm>
            <a:off x="5867400" y="4419600"/>
            <a:ext cx="3268663" cy="2419350"/>
          </a:xfrm>
          <a:prstGeom prst="rect">
            <a:avLst/>
          </a:prstGeom>
          <a:noFill/>
          <a:ln>
            <a:noFill/>
          </a:ln>
        </p:spPr>
      </p:pic>
      <p:pic>
        <p:nvPicPr>
          <p:cNvPr id="2097182" name="Picture 10"/>
          <p:cNvPicPr>
            <a:picLocks noChangeAspect="1" noChangeArrowheads="1"/>
          </p:cNvPicPr>
          <p:nvPr/>
        </p:nvPicPr>
        <p:blipFill>
          <a:blip r:embed="rId8"/>
          <a:srcRect/>
          <a:stretch>
            <a:fillRect/>
          </a:stretch>
        </p:blipFill>
        <p:spPr bwMode="auto">
          <a:xfrm>
            <a:off x="0" y="2667000"/>
            <a:ext cx="2085975" cy="2209800"/>
          </a:xfrm>
          <a:prstGeom prst="rect">
            <a:avLst/>
          </a:prstGeom>
          <a:noFill/>
          <a:ln>
            <a:noFill/>
          </a:ln>
        </p:spPr>
      </p:pic>
      <p:pic>
        <p:nvPicPr>
          <p:cNvPr id="2097183" name="Picture 11"/>
          <p:cNvPicPr>
            <a:picLocks noChangeAspect="1" noChangeArrowheads="1"/>
          </p:cNvPicPr>
          <p:nvPr/>
        </p:nvPicPr>
        <p:blipFill>
          <a:blip r:embed="rId9"/>
          <a:srcRect/>
          <a:stretch>
            <a:fillRect/>
          </a:stretch>
        </p:blipFill>
        <p:spPr bwMode="auto">
          <a:xfrm>
            <a:off x="0" y="4876800"/>
            <a:ext cx="3649663" cy="1962150"/>
          </a:xfrm>
          <a:prstGeom prst="rect">
            <a:avLst/>
          </a:prstGeom>
          <a:noFill/>
          <a:ln>
            <a:noFill/>
          </a:ln>
        </p:spPr>
      </p:pic>
      <p:pic>
        <p:nvPicPr>
          <p:cNvPr id="2097184" name="Picture 12"/>
          <p:cNvPicPr>
            <a:picLocks noChangeAspect="1" noChangeArrowheads="1"/>
          </p:cNvPicPr>
          <p:nvPr/>
        </p:nvPicPr>
        <p:blipFill>
          <a:blip r:embed="rId10"/>
          <a:srcRect/>
          <a:stretch>
            <a:fillRect/>
          </a:stretch>
        </p:blipFill>
        <p:spPr bwMode="auto">
          <a:xfrm>
            <a:off x="3800475" y="2324100"/>
            <a:ext cx="1543050" cy="2209800"/>
          </a:xfrm>
          <a:prstGeom prst="rect">
            <a:avLst/>
          </a:prstGeom>
          <a:noFill/>
          <a:ln>
            <a:noFill/>
          </a:ln>
        </p:spPr>
      </p:pic>
      <p:pic>
        <p:nvPicPr>
          <p:cNvPr id="2097185" name="Picture 13"/>
          <p:cNvPicPr>
            <a:picLocks noChangeAspect="1" noChangeArrowheads="1"/>
          </p:cNvPicPr>
          <p:nvPr/>
        </p:nvPicPr>
        <p:blipFill>
          <a:blip r:embed="rId11"/>
          <a:srcRect/>
          <a:stretch>
            <a:fillRect/>
          </a:stretch>
        </p:blipFill>
        <p:spPr bwMode="auto">
          <a:xfrm>
            <a:off x="6886575" y="-38100"/>
            <a:ext cx="2249488" cy="2266950"/>
          </a:xfrm>
          <a:prstGeom prst="rect">
            <a:avLst/>
          </a:prstGeom>
          <a:noFill/>
          <a:ln>
            <a:noFill/>
          </a:ln>
        </p:spPr>
      </p:pic>
      <p:pic>
        <p:nvPicPr>
          <p:cNvPr id="2097186" name="Picture 14"/>
          <p:cNvPicPr>
            <a:picLocks noChangeAspect="1" noChangeArrowheads="1"/>
          </p:cNvPicPr>
          <p:nvPr/>
        </p:nvPicPr>
        <p:blipFill>
          <a:blip r:embed="rId12"/>
          <a:srcRect/>
          <a:stretch>
            <a:fillRect/>
          </a:stretch>
        </p:blipFill>
        <p:spPr bwMode="auto">
          <a:xfrm>
            <a:off x="3657600" y="4419600"/>
            <a:ext cx="2628900" cy="2419350"/>
          </a:xfrm>
          <a:prstGeom prst="rect">
            <a:avLst/>
          </a:prstGeom>
          <a:noFill/>
          <a:ln>
            <a:noFill/>
          </a:ln>
        </p:spPr>
      </p:pic>
      <p:pic>
        <p:nvPicPr>
          <p:cNvPr id="2097187" name="Picture 15"/>
          <p:cNvPicPr>
            <a:picLocks noChangeAspect="1" noChangeArrowheads="1"/>
          </p:cNvPicPr>
          <p:nvPr/>
        </p:nvPicPr>
        <p:blipFill>
          <a:blip r:embed="rId13"/>
          <a:srcRect/>
          <a:stretch>
            <a:fillRect/>
          </a:stretch>
        </p:blipFill>
        <p:spPr bwMode="auto">
          <a:xfrm>
            <a:off x="7200900" y="2228850"/>
            <a:ext cx="1943100" cy="2343150"/>
          </a:xfrm>
          <a:prstGeom prst="rect">
            <a:avLst/>
          </a:prstGeom>
          <a:noFill/>
          <a:ln>
            <a:noFill/>
          </a:ln>
        </p:spPr>
      </p:pic>
      <p:sp>
        <p:nvSpPr>
          <p:cNvPr id="1048799" name="Date Placeholder 2"/>
          <p:cNvSpPr>
            <a:spLocks noGrp="1"/>
          </p:cNvSpPr>
          <p:nvPr>
            <p:ph type="dt" sz="half" idx="10"/>
          </p:nvPr>
        </p:nvSpPr>
        <p:spPr/>
        <p:txBody>
          <a:bodyPr/>
          <a:lstStyle/>
          <a:p>
            <a:fld id="{CF456E6E-9C59-A046-9E74-2220658C8240}" type="datetime3">
              <a:rPr lang="en-US" altLang="en-US" smtClean="0"/>
              <a:t>26 November 2018</a:t>
            </a:fld>
            <a:endParaRPr lang="en-US" altLang="en-US"/>
          </a:p>
        </p:txBody>
      </p:sp>
      <p:sp>
        <p:nvSpPr>
          <p:cNvPr id="1048800" name="Slide Number Placeholder 3"/>
          <p:cNvSpPr>
            <a:spLocks noGrp="1"/>
          </p:cNvSpPr>
          <p:nvPr>
            <p:ph type="sldNum" sz="quarter" idx="12"/>
          </p:nvPr>
        </p:nvSpPr>
        <p:spPr/>
        <p:txBody>
          <a:bodyPr/>
          <a:lstStyle/>
          <a:p>
            <a:fld id="{17B29860-20D1-F44C-8105-962877418958}" type="slidenum">
              <a:rPr lang="en-US" altLang="en-US" smtClean="0"/>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Content Placeholder 5"/>
          <p:cNvSpPr>
            <a:spLocks noGrp="1"/>
          </p:cNvSpPr>
          <p:nvPr>
            <p:ph idx="1"/>
          </p:nvPr>
        </p:nvSpPr>
        <p:spPr>
          <a:xfrm>
            <a:off x="457200" y="533400"/>
            <a:ext cx="8229600" cy="5597525"/>
          </a:xfrm>
        </p:spPr>
        <p:txBody>
          <a:bodyPr/>
          <a:lstStyle/>
          <a:p>
            <a:pPr eaLnBrk="1" hangingPunct="1"/>
            <a:r>
              <a:rPr lang="en-GB" altLang="en-US" sz="2800">
                <a:ea typeface="ＭＳ Ｐゴシック" charset="-128"/>
              </a:rPr>
              <a:t>"I used to serve tea at a shop to support my football training" - Lionel Messi</a:t>
            </a:r>
          </a:p>
          <a:p>
            <a:pPr eaLnBrk="1" hangingPunct="1"/>
            <a:r>
              <a:rPr lang="en-GB" altLang="en-US" sz="2800">
                <a:ea typeface="ＭＳ Ｐゴシック" charset="-128"/>
              </a:rPr>
              <a:t>"I used to sleep on the floor in friends' rooms, returning Coke bottles for food money, and getting weekly free meals at a local temple" - Steve Jobs</a:t>
            </a:r>
          </a:p>
          <a:p>
            <a:pPr eaLnBrk="1" hangingPunct="1"/>
            <a:r>
              <a:rPr lang="en-GB" altLang="en-US" sz="2800">
                <a:ea typeface="ＭＳ Ｐゴシック" charset="-128"/>
              </a:rPr>
              <a:t>"My teachers used to call me a failure" - Tony Blair</a:t>
            </a:r>
          </a:p>
          <a:p>
            <a:pPr eaLnBrk="1" hangingPunct="1"/>
            <a:r>
              <a:rPr lang="en-GB" altLang="en-US" sz="2800">
                <a:ea typeface="ＭＳ Ｐゴシック" charset="-128"/>
              </a:rPr>
              <a:t>"I didn't even complete my University Education" - Bill Gates</a:t>
            </a:r>
          </a:p>
          <a:p>
            <a:pPr eaLnBrk="1" hangingPunct="1"/>
            <a:r>
              <a:rPr lang="en-GB" altLang="en-US" sz="2800">
                <a:ea typeface="ＭＳ Ｐゴシック" charset="-128"/>
              </a:rPr>
              <a:t>"In my childhood days, I stitched shoes" - Abraham Lincoln</a:t>
            </a:r>
          </a:p>
          <a:p>
            <a:pPr eaLnBrk="1" hangingPunct="1"/>
            <a:r>
              <a:rPr lang="en-GB" altLang="en-US" sz="2800">
                <a:ea typeface="ＭＳ Ｐゴシック" charset="-128"/>
              </a:rPr>
              <a:t>"I struggled academically throughout elementary school" - Ben Carson</a:t>
            </a:r>
          </a:p>
          <a:p>
            <a:pPr eaLnBrk="1" hangingPunct="1"/>
            <a:endParaRPr lang="en-GB" altLang="en-US" sz="2800">
              <a:ea typeface="ＭＳ Ｐゴシック" charset="-128"/>
            </a:endParaRPr>
          </a:p>
          <a:p>
            <a:pPr eaLnBrk="1" hangingPunct="1"/>
            <a:endParaRPr lang="en-GB" altLang="en-US" sz="2800">
              <a:ea typeface="ＭＳ Ｐゴシック" charset="-128"/>
            </a:endParaRPr>
          </a:p>
        </p:txBody>
      </p:sp>
      <p:sp>
        <p:nvSpPr>
          <p:cNvPr id="1048802" name="Date Placeholder 1"/>
          <p:cNvSpPr>
            <a:spLocks noGrp="1"/>
          </p:cNvSpPr>
          <p:nvPr>
            <p:ph type="dt" sz="half" idx="10"/>
          </p:nvPr>
        </p:nvSpPr>
        <p:spPr/>
        <p:txBody>
          <a:bodyPr/>
          <a:lstStyle/>
          <a:p>
            <a:fld id="{4B6E0924-96C7-414F-AE5B-03CA404484DF}" type="datetime3">
              <a:rPr lang="en-US" altLang="en-US" smtClean="0"/>
              <a:t>26 November 2018</a:t>
            </a:fld>
            <a:endParaRPr lang="en-US" altLang="en-US"/>
          </a:p>
        </p:txBody>
      </p:sp>
      <p:sp>
        <p:nvSpPr>
          <p:cNvPr id="1048803"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04" name="Slide Number Placeholder 3"/>
          <p:cNvSpPr>
            <a:spLocks noGrp="1"/>
          </p:cNvSpPr>
          <p:nvPr>
            <p:ph type="sldNum" sz="quarter" idx="12"/>
          </p:nvPr>
        </p:nvSpPr>
        <p:spPr/>
        <p:txBody>
          <a:bodyPr/>
          <a:lstStyle/>
          <a:p>
            <a:fld id="{1C36EDCB-737A-C643-8A08-3DED92315FE9}" type="slidenum">
              <a:rPr lang="en-US" altLang="en-US" smtClean="0"/>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5" name="Content Placeholder 2"/>
          <p:cNvSpPr>
            <a:spLocks noGrp="1"/>
          </p:cNvSpPr>
          <p:nvPr>
            <p:ph idx="1"/>
          </p:nvPr>
        </p:nvSpPr>
        <p:spPr>
          <a:xfrm>
            <a:off x="685800" y="685800"/>
            <a:ext cx="7772400" cy="5249863"/>
          </a:xfrm>
        </p:spPr>
        <p:txBody>
          <a:bodyPr/>
          <a:lstStyle/>
          <a:p>
            <a:r>
              <a:rPr lang="en-US" altLang="en-US" dirty="0">
                <a:ea typeface="ＭＳ Ｐゴシック" charset="-128"/>
              </a:rPr>
              <a:t>"I played many Shows for Many Show Organizers and they always Paid me with T-Shirts and Toffees, I nearly stopped Raping" </a:t>
            </a:r>
            <a:r>
              <a:rPr lang="en-US" altLang="en-US" dirty="0">
                <a:ea typeface="ＭＳ Ｐゴシック" charset="-128"/>
                <a:hlinkClick r:id="rId2"/>
              </a:rPr>
              <a:t>‪#‎Sarkodie</a:t>
            </a:r>
            <a:r>
              <a:rPr lang="en-US" altLang="en-US" dirty="0">
                <a:ea typeface="ＭＳ Ｐゴシック" charset="-128"/>
              </a:rPr>
              <a:t>"</a:t>
            </a:r>
          </a:p>
          <a:p>
            <a:r>
              <a:rPr lang="en-US" altLang="en-US" dirty="0">
                <a:ea typeface="ＭＳ Ｐゴシック" charset="-128"/>
              </a:rPr>
              <a:t>My Mum was a </a:t>
            </a:r>
            <a:r>
              <a:rPr lang="en-US" altLang="en-US" dirty="0" err="1">
                <a:ea typeface="ＭＳ Ｐゴシック" charset="-128"/>
              </a:rPr>
              <a:t>Pito</a:t>
            </a:r>
            <a:r>
              <a:rPr lang="en-US" altLang="en-US" dirty="0">
                <a:ea typeface="ＭＳ Ｐゴシック" charset="-128"/>
              </a:rPr>
              <a:t> Seller But That Didn't stop me From Achieving my Dreams" - </a:t>
            </a:r>
            <a:r>
              <a:rPr lang="en-US" altLang="en-US" dirty="0">
                <a:ea typeface="ＭＳ Ｐゴシック" charset="-128"/>
                <a:hlinkClick r:id="rId3"/>
              </a:rPr>
              <a:t>‪#‎Samini</a:t>
            </a:r>
            <a:r>
              <a:rPr lang="en-US" altLang="en-US" dirty="0">
                <a:ea typeface="ＭＳ Ｐゴシック" charset="-128"/>
              </a:rPr>
              <a:t>"</a:t>
            </a:r>
          </a:p>
          <a:p>
            <a:r>
              <a:rPr lang="en-US" altLang="en-US" dirty="0">
                <a:ea typeface="ＭＳ Ｐゴシック" charset="-128"/>
              </a:rPr>
              <a:t>I had a car accident, I lost my twin Brother and I nearly Lost one of my Legs But still I Chase my Dreams" -</a:t>
            </a:r>
            <a:r>
              <a:rPr lang="en-US" altLang="en-US" dirty="0">
                <a:ea typeface="ＭＳ Ｐゴシック" charset="-128"/>
                <a:hlinkClick r:id="rId4"/>
              </a:rPr>
              <a:t>‪#‎StonebwoyBurniton</a:t>
            </a:r>
            <a:r>
              <a:rPr lang="en-US" altLang="en-US" dirty="0">
                <a:ea typeface="ＭＳ Ｐゴシック" charset="-128"/>
              </a:rPr>
              <a:t>"</a:t>
            </a:r>
          </a:p>
          <a:p>
            <a:r>
              <a:rPr lang="en-US" altLang="en-US" dirty="0">
                <a:ea typeface="ＭＳ Ｐゴシック" charset="-128"/>
              </a:rPr>
              <a:t>My Parents Abandoned and Rejected Me, </a:t>
            </a:r>
            <a:r>
              <a:rPr lang="en-US" altLang="en-US" dirty="0" err="1">
                <a:ea typeface="ＭＳ Ｐゴシック" charset="-128"/>
              </a:rPr>
              <a:t>bcuz</a:t>
            </a:r>
            <a:r>
              <a:rPr lang="en-US" altLang="en-US" dirty="0">
                <a:ea typeface="ＭＳ Ｐゴシック" charset="-128"/>
              </a:rPr>
              <a:t> I chose to be a singer" - </a:t>
            </a:r>
            <a:r>
              <a:rPr lang="en-US" altLang="en-US" dirty="0">
                <a:ea typeface="ＭＳ Ｐゴシック" charset="-128"/>
                <a:hlinkClick r:id="rId5"/>
              </a:rPr>
              <a:t>‪#‎ShattaWale</a:t>
            </a:r>
            <a:r>
              <a:rPr lang="en-US" altLang="en-US" dirty="0">
                <a:ea typeface="ＭＳ Ｐゴシック" charset="-128"/>
              </a:rPr>
              <a:t>"</a:t>
            </a:r>
          </a:p>
          <a:p>
            <a:r>
              <a:rPr lang="en-US" altLang="en-US" dirty="0">
                <a:ea typeface="ＭＳ Ｐゴシック" charset="-128"/>
              </a:rPr>
              <a:t>My First time in "Key Soap Concert Party Audition" They Rejected Me" </a:t>
            </a:r>
            <a:r>
              <a:rPr lang="en-US" altLang="en-US" dirty="0">
                <a:ea typeface="ＭＳ Ｐゴシック" charset="-128"/>
                <a:hlinkClick r:id="rId6"/>
              </a:rPr>
              <a:t>‪#‎AgyaKoo</a:t>
            </a:r>
            <a:r>
              <a:rPr lang="en-US" altLang="en-US" dirty="0">
                <a:ea typeface="ＭＳ Ｐゴシック" charset="-128"/>
              </a:rPr>
              <a:t>"</a:t>
            </a:r>
          </a:p>
          <a:p>
            <a:endParaRPr lang="en-US" altLang="en-US" dirty="0">
              <a:ea typeface="ＭＳ Ｐゴシック" charset="-128"/>
            </a:endParaRPr>
          </a:p>
        </p:txBody>
      </p:sp>
      <p:sp>
        <p:nvSpPr>
          <p:cNvPr id="1048806" name="Date Placeholder 1"/>
          <p:cNvSpPr>
            <a:spLocks noGrp="1"/>
          </p:cNvSpPr>
          <p:nvPr>
            <p:ph type="dt" sz="half" idx="10"/>
          </p:nvPr>
        </p:nvSpPr>
        <p:spPr/>
        <p:txBody>
          <a:bodyPr/>
          <a:lstStyle/>
          <a:p>
            <a:fld id="{99C67AA7-E208-B14C-A5D9-FDD988F28143}" type="datetime3">
              <a:rPr lang="en-US" altLang="en-US" smtClean="0"/>
              <a:t>26 November 2018</a:t>
            </a:fld>
            <a:endParaRPr lang="en-US" altLang="en-US"/>
          </a:p>
        </p:txBody>
      </p:sp>
      <p:sp>
        <p:nvSpPr>
          <p:cNvPr id="1048807"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08" name="Slide Number Placeholder 3"/>
          <p:cNvSpPr>
            <a:spLocks noGrp="1"/>
          </p:cNvSpPr>
          <p:nvPr>
            <p:ph type="sldNum" sz="quarter" idx="12"/>
          </p:nvPr>
        </p:nvSpPr>
        <p:spPr/>
        <p:txBody>
          <a:bodyPr/>
          <a:lstStyle/>
          <a:p>
            <a:fld id="{1C36EDCB-737A-C643-8A08-3DED92315FE9}" type="slidenum">
              <a:rPr lang="en-US" altLang="en-US" smtClean="0"/>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Content Placeholder 2"/>
          <p:cNvSpPr>
            <a:spLocks noGrp="1"/>
          </p:cNvSpPr>
          <p:nvPr>
            <p:ph idx="1"/>
          </p:nvPr>
        </p:nvSpPr>
        <p:spPr>
          <a:xfrm>
            <a:off x="1143000" y="609600"/>
            <a:ext cx="6799263" cy="5021263"/>
          </a:xfrm>
        </p:spPr>
        <p:txBody>
          <a:bodyPr/>
          <a:lstStyle/>
          <a:p>
            <a:r>
              <a:rPr lang="en-US" altLang="en-US" dirty="0">
                <a:ea typeface="ＭＳ Ｐゴシック" charset="-128"/>
              </a:rPr>
              <a:t>I Even went to w</a:t>
            </a:r>
            <a:r>
              <a:rPr lang="en-US" altLang="en-US" dirty="0" smtClean="0">
                <a:ea typeface="ＭＳ Ｐゴシック" charset="-128"/>
              </a:rPr>
              <a:t>ork with someone </a:t>
            </a:r>
            <a:r>
              <a:rPr lang="en-US" altLang="en-US" dirty="0">
                <a:ea typeface="ＭＳ Ｐゴシック" charset="-128"/>
              </a:rPr>
              <a:t>a</a:t>
            </a:r>
            <a:r>
              <a:rPr lang="en-US" altLang="en-US" dirty="0" smtClean="0">
                <a:ea typeface="ＭＳ Ｐゴシック" charset="-128"/>
              </a:rPr>
              <a:t>s </a:t>
            </a:r>
            <a:r>
              <a:rPr lang="en-US" altLang="en-US" dirty="0">
                <a:ea typeface="ＭＳ Ｐゴシック" charset="-128"/>
              </a:rPr>
              <a:t>a </a:t>
            </a:r>
            <a:r>
              <a:rPr lang="en-US" altLang="en-US" dirty="0" smtClean="0">
                <a:ea typeface="ＭＳ Ｐゴシック" charset="-128"/>
              </a:rPr>
              <a:t>car </a:t>
            </a:r>
            <a:r>
              <a:rPr lang="en-US" altLang="en-US" dirty="0">
                <a:ea typeface="ＭＳ Ｐゴシック" charset="-128"/>
              </a:rPr>
              <a:t>r</a:t>
            </a:r>
            <a:r>
              <a:rPr lang="en-US" altLang="en-US" dirty="0" smtClean="0">
                <a:ea typeface="ＭＳ Ｐゴシック" charset="-128"/>
              </a:rPr>
              <a:t>epairer </a:t>
            </a:r>
            <a:r>
              <a:rPr lang="en-US" altLang="en-US" dirty="0">
                <a:ea typeface="ＭＳ Ｐゴシック" charset="-128"/>
              </a:rPr>
              <a:t>(rip33la) </a:t>
            </a:r>
            <a:r>
              <a:rPr lang="en-US" altLang="en-US" dirty="0" smtClean="0">
                <a:ea typeface="ＭＳ Ｐゴシック" charset="-128"/>
              </a:rPr>
              <a:t>but </a:t>
            </a:r>
            <a:r>
              <a:rPr lang="en-US" altLang="en-US" dirty="0">
                <a:ea typeface="ＭＳ Ｐゴシック" charset="-128"/>
              </a:rPr>
              <a:t>h</a:t>
            </a:r>
            <a:r>
              <a:rPr lang="en-US" altLang="en-US" dirty="0" smtClean="0">
                <a:ea typeface="ＭＳ Ｐゴシック" charset="-128"/>
              </a:rPr>
              <a:t>e </a:t>
            </a:r>
            <a:r>
              <a:rPr lang="en-US" altLang="en-US" dirty="0">
                <a:ea typeface="ＭＳ Ｐゴシック" charset="-128"/>
              </a:rPr>
              <a:t>l</a:t>
            </a:r>
            <a:r>
              <a:rPr lang="en-US" altLang="en-US" dirty="0" smtClean="0">
                <a:ea typeface="ＭＳ Ｐゴシック" charset="-128"/>
              </a:rPr>
              <a:t>ater sacked me, because </a:t>
            </a:r>
            <a:r>
              <a:rPr lang="en-US" altLang="en-US" dirty="0">
                <a:ea typeface="ＭＳ Ｐゴシック" charset="-128"/>
              </a:rPr>
              <a:t>I</a:t>
            </a:r>
            <a:r>
              <a:rPr lang="en-US" altLang="en-US" dirty="0" smtClean="0">
                <a:ea typeface="ＭＳ Ｐゴシック" charset="-128"/>
              </a:rPr>
              <a:t> fool too much</a:t>
            </a:r>
            <a:r>
              <a:rPr lang="en-US" altLang="en-US" dirty="0">
                <a:ea typeface="ＭＳ Ｐゴシック" charset="-128"/>
              </a:rPr>
              <a:t>" - </a:t>
            </a:r>
            <a:r>
              <a:rPr lang="en-US" altLang="en-US" dirty="0">
                <a:ea typeface="ＭＳ Ｐゴシック" charset="-128"/>
                <a:hlinkClick r:id="rId2"/>
              </a:rPr>
              <a:t>‪#‎KwakuManu</a:t>
            </a:r>
            <a:endParaRPr lang="en-US" altLang="en-US" dirty="0">
              <a:ea typeface="ＭＳ Ｐゴシック" charset="-128"/>
            </a:endParaRPr>
          </a:p>
          <a:p>
            <a:r>
              <a:rPr lang="en-US" altLang="en-US" dirty="0">
                <a:ea typeface="ＭＳ Ｐゴシック" charset="-128"/>
              </a:rPr>
              <a:t>"I went To TV3 Mentor Audition, </a:t>
            </a:r>
            <a:r>
              <a:rPr lang="en-US" altLang="en-US" dirty="0" smtClean="0">
                <a:ea typeface="ＭＳ Ｐゴシック" charset="-128"/>
              </a:rPr>
              <a:t>but they rejected me" - </a:t>
            </a:r>
            <a:r>
              <a:rPr lang="en-US" altLang="en-US" dirty="0">
                <a:ea typeface="ＭＳ Ｐゴシック" charset="-128"/>
                <a:hlinkClick r:id="rId3"/>
              </a:rPr>
              <a:t>‪#‎Becca</a:t>
            </a:r>
            <a:r>
              <a:rPr lang="en-US" altLang="en-US" dirty="0">
                <a:ea typeface="ＭＳ Ｐゴシック" charset="-128"/>
              </a:rPr>
              <a:t>"</a:t>
            </a:r>
          </a:p>
          <a:p>
            <a:r>
              <a:rPr lang="en-US" altLang="en-US" dirty="0">
                <a:ea typeface="ＭＳ Ｐゴシック" charset="-128"/>
              </a:rPr>
              <a:t>I was </a:t>
            </a:r>
            <a:r>
              <a:rPr lang="en-US" altLang="en-US" dirty="0" smtClean="0">
                <a:ea typeface="ＭＳ Ｐゴシック" charset="-128"/>
              </a:rPr>
              <a:t>once an armed robber" </a:t>
            </a:r>
            <a:r>
              <a:rPr lang="en-US" altLang="en-US" dirty="0">
                <a:ea typeface="ＭＳ Ｐゴシック" charset="-128"/>
              </a:rPr>
              <a:t>- </a:t>
            </a:r>
            <a:r>
              <a:rPr lang="en-US" altLang="en-US" dirty="0">
                <a:ea typeface="ＭＳ Ｐゴシック" charset="-128"/>
                <a:hlinkClick r:id="rId4"/>
              </a:rPr>
              <a:t>‪#‎Archbishop</a:t>
            </a:r>
            <a:r>
              <a:rPr lang="en-US" altLang="en-US" dirty="0">
                <a:ea typeface="ＭＳ Ｐゴシック" charset="-128"/>
              </a:rPr>
              <a:t> Duncan Williams"</a:t>
            </a:r>
          </a:p>
          <a:p>
            <a:r>
              <a:rPr lang="en-US" altLang="en-US" dirty="0">
                <a:ea typeface="ＭＳ Ｐゴシック" charset="-128"/>
              </a:rPr>
              <a:t>I was </a:t>
            </a:r>
            <a:r>
              <a:rPr lang="en-US" altLang="en-US" dirty="0" smtClean="0">
                <a:ea typeface="ＭＳ Ｐゴシック" charset="-128"/>
              </a:rPr>
              <a:t>only a shoe maker, sometimes, </a:t>
            </a:r>
            <a:r>
              <a:rPr lang="en-US" altLang="en-US" dirty="0" err="1" smtClean="0">
                <a:ea typeface="ＭＳ Ｐゴシック" charset="-128"/>
              </a:rPr>
              <a:t>i</a:t>
            </a:r>
            <a:r>
              <a:rPr lang="en-US" altLang="en-US" dirty="0" smtClean="0">
                <a:ea typeface="ＭＳ Ｐゴシック" charset="-128"/>
              </a:rPr>
              <a:t> think all this things happening to me is a dream" </a:t>
            </a:r>
            <a:r>
              <a:rPr lang="en-US" altLang="en-US" dirty="0">
                <a:ea typeface="ＭＳ Ｐゴシック" charset="-128"/>
              </a:rPr>
              <a:t>- CEO Of </a:t>
            </a:r>
            <a:r>
              <a:rPr lang="en-US" altLang="en-US" dirty="0" err="1">
                <a:ea typeface="ＭＳ Ｐゴシック" charset="-128"/>
              </a:rPr>
              <a:t>PeaceFM</a:t>
            </a:r>
            <a:r>
              <a:rPr lang="en-US" altLang="en-US" dirty="0">
                <a:ea typeface="ＭＳ Ｐゴシック" charset="-128"/>
              </a:rPr>
              <a:t> &amp; UTV </a:t>
            </a:r>
            <a:r>
              <a:rPr lang="en-US" altLang="en-US" dirty="0">
                <a:ea typeface="ＭＳ Ｐゴシック" charset="-128"/>
                <a:hlinkClick r:id="rId5"/>
              </a:rPr>
              <a:t>‪#‎KwameDespite</a:t>
            </a:r>
            <a:r>
              <a:rPr lang="en-US" altLang="en-US" dirty="0">
                <a:ea typeface="ＭＳ Ｐゴシック" charset="-128"/>
              </a:rPr>
              <a:t>"</a:t>
            </a:r>
          </a:p>
          <a:p>
            <a:r>
              <a:rPr lang="en-US" altLang="en-US" dirty="0">
                <a:ea typeface="ＭＳ Ｐゴシック" charset="-128"/>
              </a:rPr>
              <a:t>I was not interested in </a:t>
            </a:r>
            <a:r>
              <a:rPr lang="en-US" altLang="en-US" dirty="0" smtClean="0">
                <a:ea typeface="ＭＳ Ｐゴシック" charset="-128"/>
              </a:rPr>
              <a:t>school </a:t>
            </a:r>
            <a:r>
              <a:rPr lang="en-US" altLang="en-US" dirty="0" err="1" smtClean="0">
                <a:ea typeface="ＭＳ Ｐゴシック" charset="-128"/>
              </a:rPr>
              <a:t>bcuz</a:t>
            </a:r>
            <a:r>
              <a:rPr lang="en-US" altLang="en-US" dirty="0" smtClean="0">
                <a:ea typeface="ＭＳ Ｐゴシック" charset="-128"/>
              </a:rPr>
              <a:t> my mates and teachers always called me </a:t>
            </a:r>
            <a:r>
              <a:rPr lang="en-US" altLang="en-US" dirty="0">
                <a:ea typeface="ＭＳ Ｐゴシック" charset="-128"/>
              </a:rPr>
              <a:t>'GYIMI'"- </a:t>
            </a:r>
            <a:r>
              <a:rPr lang="en-US" altLang="en-US" dirty="0">
                <a:ea typeface="ＭＳ Ｐゴシック" charset="-128"/>
                <a:hlinkClick r:id="rId6"/>
              </a:rPr>
              <a:t>‪#‎KojoNkansahLilWin</a:t>
            </a:r>
            <a:r>
              <a:rPr lang="en-US" altLang="en-US" dirty="0">
                <a:ea typeface="ＭＳ Ｐゴシック" charset="-128"/>
              </a:rPr>
              <a:t>."</a:t>
            </a:r>
          </a:p>
          <a:p>
            <a:endParaRPr lang="en-US" altLang="en-US" dirty="0">
              <a:ea typeface="ＭＳ Ｐゴシック" charset="-128"/>
            </a:endParaRPr>
          </a:p>
        </p:txBody>
      </p:sp>
      <p:sp>
        <p:nvSpPr>
          <p:cNvPr id="1048810" name="Date Placeholder 1"/>
          <p:cNvSpPr>
            <a:spLocks noGrp="1"/>
          </p:cNvSpPr>
          <p:nvPr>
            <p:ph type="dt" sz="half" idx="10"/>
          </p:nvPr>
        </p:nvSpPr>
        <p:spPr/>
        <p:txBody>
          <a:bodyPr/>
          <a:lstStyle/>
          <a:p>
            <a:fld id="{5864601C-DAE1-E445-8EC4-95F26BA00F15}" type="datetime3">
              <a:rPr lang="en-US" altLang="en-US" smtClean="0"/>
              <a:t>26 November 2018</a:t>
            </a:fld>
            <a:endParaRPr lang="en-US" altLang="en-US"/>
          </a:p>
        </p:txBody>
      </p:sp>
      <p:sp>
        <p:nvSpPr>
          <p:cNvPr id="1048811"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12" name="Slide Number Placeholder 3"/>
          <p:cNvSpPr>
            <a:spLocks noGrp="1"/>
          </p:cNvSpPr>
          <p:nvPr>
            <p:ph type="sldNum" sz="quarter" idx="12"/>
          </p:nvPr>
        </p:nvSpPr>
        <p:spPr/>
        <p:txBody>
          <a:bodyPr/>
          <a:lstStyle/>
          <a:p>
            <a:fld id="{1C36EDCB-737A-C643-8A08-3DED92315FE9}" type="slidenum">
              <a:rPr lang="en-US" altLang="en-US" smtClean="0"/>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3" name="Content Placeholder 2"/>
          <p:cNvSpPr>
            <a:spLocks noGrp="1"/>
          </p:cNvSpPr>
          <p:nvPr>
            <p:ph idx="1"/>
          </p:nvPr>
        </p:nvSpPr>
        <p:spPr>
          <a:xfrm>
            <a:off x="1176338" y="1219200"/>
            <a:ext cx="6799262" cy="4716463"/>
          </a:xfrm>
        </p:spPr>
        <p:txBody>
          <a:bodyPr/>
          <a:lstStyle/>
          <a:p>
            <a:r>
              <a:rPr lang="en-US" altLang="en-US" dirty="0">
                <a:ea typeface="ＭＳ Ｐゴシック" charset="-128"/>
              </a:rPr>
              <a:t>My </a:t>
            </a:r>
            <a:r>
              <a:rPr lang="en-US" altLang="en-US" dirty="0" smtClean="0">
                <a:ea typeface="ＭＳ Ｐゴシック" charset="-128"/>
              </a:rPr>
              <a:t>first coach once told me, you can't be a player, is better to be a ball boy for my team or just try to be a musician' </a:t>
            </a:r>
            <a:r>
              <a:rPr lang="en-US" altLang="en-US" dirty="0" err="1" smtClean="0">
                <a:ea typeface="ＭＳ Ｐゴシック" charset="-128"/>
              </a:rPr>
              <a:t>i</a:t>
            </a:r>
            <a:r>
              <a:rPr lang="en-US" altLang="en-US" dirty="0" smtClean="0">
                <a:ea typeface="ＭＳ Ｐゴシック" charset="-128"/>
              </a:rPr>
              <a:t> felt very bad that very moment" </a:t>
            </a:r>
            <a:r>
              <a:rPr lang="en-US" altLang="en-US" dirty="0">
                <a:ea typeface="ＭＳ Ｐゴシック" charset="-128"/>
              </a:rPr>
              <a:t>-</a:t>
            </a:r>
            <a:r>
              <a:rPr lang="en-US" altLang="en-US" dirty="0">
                <a:ea typeface="ＭＳ Ｐゴシック" charset="-128"/>
                <a:hlinkClick r:id="rId2"/>
              </a:rPr>
              <a:t>‪#‎AsamoahGyan</a:t>
            </a:r>
            <a:endParaRPr lang="en-US" altLang="en-US" dirty="0">
              <a:ea typeface="ＭＳ Ｐゴシック" charset="-128"/>
            </a:endParaRPr>
          </a:p>
          <a:p>
            <a:r>
              <a:rPr lang="en-US" altLang="en-US" dirty="0">
                <a:ea typeface="ＭＳ Ｐゴシック" charset="-128"/>
              </a:rPr>
              <a:t>"In London I was a Taxi Driver, in America I was a </a:t>
            </a:r>
            <a:r>
              <a:rPr lang="en-US" altLang="en-US" dirty="0" smtClean="0">
                <a:ea typeface="ＭＳ Ｐゴシック" charset="-128"/>
              </a:rPr>
              <a:t>plate </a:t>
            </a:r>
            <a:r>
              <a:rPr lang="en-US" altLang="en-US" dirty="0">
                <a:ea typeface="ＭＳ Ｐゴシック" charset="-128"/>
              </a:rPr>
              <a:t>w</a:t>
            </a:r>
            <a:r>
              <a:rPr lang="en-US" altLang="en-US" dirty="0" smtClean="0">
                <a:ea typeface="ＭＳ Ｐゴシック" charset="-128"/>
              </a:rPr>
              <a:t>asher</a:t>
            </a:r>
            <a:r>
              <a:rPr lang="en-US" altLang="en-US" dirty="0">
                <a:ea typeface="ＭＳ Ｐゴシック" charset="-128"/>
              </a:rPr>
              <a:t>, I nearly Kill my dream to be </a:t>
            </a:r>
            <a:r>
              <a:rPr lang="en-US" altLang="en-US" dirty="0" smtClean="0">
                <a:ea typeface="ＭＳ Ｐゴシック" charset="-128"/>
              </a:rPr>
              <a:t>a </a:t>
            </a:r>
            <a:r>
              <a:rPr lang="en-US" altLang="en-US" dirty="0">
                <a:ea typeface="ＭＳ Ｐゴシック" charset="-128"/>
              </a:rPr>
              <a:t>s</a:t>
            </a:r>
            <a:r>
              <a:rPr lang="en-US" altLang="en-US" dirty="0" smtClean="0">
                <a:ea typeface="ＭＳ Ｐゴシック" charset="-128"/>
              </a:rPr>
              <a:t>treet </a:t>
            </a:r>
            <a:r>
              <a:rPr lang="en-US" altLang="en-US" dirty="0">
                <a:ea typeface="ＭＳ Ｐゴシック" charset="-128"/>
              </a:rPr>
              <a:t>s</a:t>
            </a:r>
            <a:r>
              <a:rPr lang="en-US" altLang="en-US" dirty="0" smtClean="0">
                <a:ea typeface="ＭＳ Ｐゴシック" charset="-128"/>
              </a:rPr>
              <a:t>weeper</a:t>
            </a:r>
            <a:r>
              <a:rPr lang="en-US" altLang="en-US" dirty="0">
                <a:ea typeface="ＭＳ Ｐゴシック" charset="-128"/>
              </a:rPr>
              <a:t>" - </a:t>
            </a:r>
            <a:r>
              <a:rPr lang="en-US" altLang="en-US" dirty="0">
                <a:ea typeface="ＭＳ Ｐゴシック" charset="-128"/>
                <a:hlinkClick r:id="rId3"/>
              </a:rPr>
              <a:t>‪#‎KennedyAgyapong</a:t>
            </a:r>
            <a:endParaRPr lang="en-US" altLang="en-US" dirty="0">
              <a:ea typeface="ＭＳ Ｐゴシック" charset="-128"/>
            </a:endParaRPr>
          </a:p>
          <a:p>
            <a:r>
              <a:rPr lang="en-US" altLang="en-US" dirty="0">
                <a:ea typeface="ＭＳ Ｐゴシック" charset="-128"/>
              </a:rPr>
              <a:t>"I told my </a:t>
            </a:r>
            <a:r>
              <a:rPr lang="en-US" altLang="en-US" dirty="0" smtClean="0">
                <a:ea typeface="ＭＳ Ｐゴシック" charset="-128"/>
              </a:rPr>
              <a:t>school </a:t>
            </a:r>
            <a:r>
              <a:rPr lang="en-US" altLang="en-US" dirty="0">
                <a:ea typeface="ＭＳ Ｐゴシック" charset="-128"/>
              </a:rPr>
              <a:t>m</a:t>
            </a:r>
            <a:r>
              <a:rPr lang="en-US" altLang="en-US" dirty="0" smtClean="0">
                <a:ea typeface="ＭＳ Ｐゴシック" charset="-128"/>
              </a:rPr>
              <a:t>ates </a:t>
            </a:r>
            <a:r>
              <a:rPr lang="en-US" altLang="en-US" dirty="0">
                <a:ea typeface="ＭＳ Ｐゴシック" charset="-128"/>
              </a:rPr>
              <a:t>I'll be a </a:t>
            </a:r>
            <a:r>
              <a:rPr lang="en-US" altLang="en-US" dirty="0" smtClean="0">
                <a:ea typeface="ＭＳ Ｐゴシック" charset="-128"/>
              </a:rPr>
              <a:t>president</a:t>
            </a:r>
            <a:r>
              <a:rPr lang="en-US" altLang="en-US" dirty="0">
                <a:ea typeface="ＭＳ Ｐゴシック" charset="-128"/>
              </a:rPr>
              <a:t>, they </a:t>
            </a:r>
            <a:r>
              <a:rPr lang="en-US" altLang="en-US" dirty="0" smtClean="0">
                <a:ea typeface="ＭＳ Ｐゴシック" charset="-128"/>
              </a:rPr>
              <a:t>started </a:t>
            </a:r>
            <a:r>
              <a:rPr lang="en-US" altLang="en-US" dirty="0">
                <a:ea typeface="ＭＳ Ｐゴシック" charset="-128"/>
              </a:rPr>
              <a:t>u</a:t>
            </a:r>
            <a:r>
              <a:rPr lang="en-US" altLang="en-US" dirty="0" smtClean="0">
                <a:ea typeface="ＭＳ Ｐゴシック" charset="-128"/>
              </a:rPr>
              <a:t>sing </a:t>
            </a:r>
            <a:r>
              <a:rPr lang="en-US" altLang="en-US" dirty="0">
                <a:ea typeface="ＭＳ Ｐゴシック" charset="-128"/>
              </a:rPr>
              <a:t>that to tease </a:t>
            </a:r>
            <a:r>
              <a:rPr lang="en-US" altLang="en-US" dirty="0" smtClean="0">
                <a:ea typeface="ＭＳ Ｐゴシック" charset="-128"/>
              </a:rPr>
              <a:t>me</a:t>
            </a:r>
            <a:r>
              <a:rPr lang="en-US" altLang="en-US" dirty="0">
                <a:ea typeface="ＭＳ Ｐゴシック" charset="-128"/>
              </a:rPr>
              <a:t>, '</a:t>
            </a:r>
            <a:r>
              <a:rPr lang="en-US" altLang="en-US" dirty="0" err="1">
                <a:ea typeface="ＭＳ Ｐゴシック" charset="-128"/>
              </a:rPr>
              <a:t>Mr.President</a:t>
            </a:r>
            <a:r>
              <a:rPr lang="en-US" altLang="en-US" dirty="0">
                <a:ea typeface="ＭＳ Ｐゴシック" charset="-128"/>
              </a:rPr>
              <a:t>! Mr</a:t>
            </a:r>
            <a:r>
              <a:rPr lang="en-US" altLang="en-US" dirty="0" smtClean="0">
                <a:ea typeface="ＭＳ Ｐゴシック" charset="-128"/>
              </a:rPr>
              <a:t>. President</a:t>
            </a:r>
            <a:r>
              <a:rPr lang="en-US" altLang="en-US" dirty="0">
                <a:ea typeface="ＭＳ Ｐゴシック" charset="-128"/>
              </a:rPr>
              <a:t>'" - Ex. </a:t>
            </a:r>
            <a:r>
              <a:rPr lang="en-US" altLang="en-US" dirty="0" err="1">
                <a:ea typeface="ＭＳ Ｐゴシック" charset="-128"/>
              </a:rPr>
              <a:t>Prez</a:t>
            </a:r>
            <a:r>
              <a:rPr lang="en-US" altLang="en-US" dirty="0">
                <a:ea typeface="ＭＳ Ｐゴシック" charset="-128"/>
              </a:rPr>
              <a:t>.</a:t>
            </a:r>
            <a:r>
              <a:rPr lang="en-US" altLang="en-US" dirty="0">
                <a:ea typeface="ＭＳ Ｐゴシック" charset="-128"/>
                <a:hlinkClick r:id="rId4"/>
              </a:rPr>
              <a:t>‪#‎JAKuffour</a:t>
            </a:r>
            <a:endParaRPr lang="en-US" altLang="en-US" dirty="0">
              <a:ea typeface="ＭＳ Ｐゴシック" charset="-128"/>
            </a:endParaRPr>
          </a:p>
          <a:p>
            <a:endParaRPr lang="en-US" altLang="en-US" dirty="0">
              <a:ea typeface="ＭＳ Ｐゴシック" charset="-128"/>
            </a:endParaRPr>
          </a:p>
        </p:txBody>
      </p:sp>
      <p:sp>
        <p:nvSpPr>
          <p:cNvPr id="1048814" name="Date Placeholder 1"/>
          <p:cNvSpPr>
            <a:spLocks noGrp="1"/>
          </p:cNvSpPr>
          <p:nvPr>
            <p:ph type="dt" sz="half" idx="10"/>
          </p:nvPr>
        </p:nvSpPr>
        <p:spPr/>
        <p:txBody>
          <a:bodyPr/>
          <a:lstStyle/>
          <a:p>
            <a:fld id="{CEA402A0-6DC0-8940-8E75-D33571780A42}" type="datetime3">
              <a:rPr lang="en-US" altLang="en-US" smtClean="0"/>
              <a:t>26 November 2018</a:t>
            </a:fld>
            <a:endParaRPr lang="en-US" altLang="en-US"/>
          </a:p>
        </p:txBody>
      </p:sp>
      <p:sp>
        <p:nvSpPr>
          <p:cNvPr id="1048815"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16" name="Slide Number Placeholder 3"/>
          <p:cNvSpPr>
            <a:spLocks noGrp="1"/>
          </p:cNvSpPr>
          <p:nvPr>
            <p:ph type="sldNum" sz="quarter" idx="12"/>
          </p:nvPr>
        </p:nvSpPr>
        <p:spPr/>
        <p:txBody>
          <a:bodyPr/>
          <a:lstStyle/>
          <a:p>
            <a:fld id="{1C36EDCB-737A-C643-8A08-3DED92315FE9}" type="slidenum">
              <a:rPr lang="en-US" altLang="en-US" smtClean="0"/>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817" name="Footer Placeholder 4"/>
          <p:cNvSpPr>
            <a:spLocks noGrp="1"/>
          </p:cNvSpPr>
          <p:nvPr>
            <p:ph type="ftr" sz="quarter" idx="11"/>
          </p:nvPr>
        </p:nvSpPr>
        <p:spPr/>
        <p:txBody>
          <a:bodyPr/>
          <a:lstStyle/>
          <a:p>
            <a:r>
              <a:rPr lang="en-US" smtClean="0"/>
              <a:t>Centre for Entrepreneurship &amp; Small Enterprise Development, 2016 </a:t>
            </a:r>
            <a:endParaRPr lang="en-US" dirty="0"/>
          </a:p>
        </p:txBody>
      </p:sp>
      <p:sp>
        <p:nvSpPr>
          <p:cNvPr id="1048818" name="Rectangle 2"/>
          <p:cNvSpPr>
            <a:spLocks noGrp="1" noRot="1" noChangeArrowheads="1"/>
          </p:cNvSpPr>
          <p:nvPr>
            <p:ph type="title"/>
          </p:nvPr>
        </p:nvSpPr>
        <p:spPr>
          <a:xfrm>
            <a:off x="533400" y="152400"/>
            <a:ext cx="8077200" cy="1039813"/>
          </a:xfrm>
        </p:spPr>
        <p:txBody>
          <a:bodyPr lIns="88900" tIns="46038" rIns="88900" bIns="46038"/>
          <a:lstStyle/>
          <a:p>
            <a:pPr eaLnBrk="1" hangingPunct="1"/>
            <a:r>
              <a:rPr lang="en-US" dirty="0"/>
              <a:t>Benefits of Entrepreneurship</a:t>
            </a:r>
          </a:p>
        </p:txBody>
      </p:sp>
      <p:sp>
        <p:nvSpPr>
          <p:cNvPr id="1048819" name="Rectangle 3"/>
          <p:cNvSpPr>
            <a:spLocks noGrp="1" noChangeArrowheads="1"/>
          </p:cNvSpPr>
          <p:nvPr>
            <p:ph type="body" idx="1"/>
          </p:nvPr>
        </p:nvSpPr>
        <p:spPr>
          <a:xfrm>
            <a:off x="685800" y="1371600"/>
            <a:ext cx="7670800" cy="4452938"/>
          </a:xfrm>
        </p:spPr>
        <p:txBody>
          <a:bodyPr lIns="88900" tIns="46038" rIns="88900" bIns="46038"/>
          <a:lstStyle/>
          <a:p>
            <a:pPr eaLnBrk="1" hangingPunct="1">
              <a:lnSpc>
                <a:spcPct val="85000"/>
              </a:lnSpc>
              <a:spcBef>
                <a:spcPts val="1200"/>
              </a:spcBef>
              <a:buFont typeface="Wingdings" pitchFamily="2" charset="2"/>
              <a:buNone/>
            </a:pPr>
            <a:r>
              <a:rPr lang="en-US" sz="3400" dirty="0" smtClean="0"/>
              <a:t>The opportunity to:</a:t>
            </a:r>
          </a:p>
          <a:p>
            <a:pPr eaLnBrk="1" hangingPunct="1">
              <a:spcBef>
                <a:spcPts val="1200"/>
              </a:spcBef>
              <a:buFont typeface="Wingdings" pitchFamily="2" charset="2"/>
              <a:buChar char="n"/>
            </a:pPr>
            <a:r>
              <a:rPr lang="en-US" sz="3000" dirty="0" smtClean="0"/>
              <a:t>Create your own destiny</a:t>
            </a:r>
          </a:p>
          <a:p>
            <a:pPr eaLnBrk="1" hangingPunct="1">
              <a:spcBef>
                <a:spcPts val="1200"/>
              </a:spcBef>
              <a:buFont typeface="Wingdings" pitchFamily="2" charset="2"/>
              <a:buChar char="n"/>
            </a:pPr>
            <a:r>
              <a:rPr lang="en-US" sz="3000" dirty="0" smtClean="0"/>
              <a:t>Make a difference</a:t>
            </a:r>
          </a:p>
          <a:p>
            <a:pPr eaLnBrk="1" hangingPunct="1">
              <a:spcBef>
                <a:spcPts val="1200"/>
              </a:spcBef>
              <a:buFont typeface="Wingdings" pitchFamily="2" charset="2"/>
              <a:buChar char="n"/>
            </a:pPr>
            <a:r>
              <a:rPr lang="en-US" sz="3000" dirty="0" smtClean="0"/>
              <a:t>Reach your full potential</a:t>
            </a:r>
          </a:p>
          <a:p>
            <a:pPr eaLnBrk="1" hangingPunct="1">
              <a:spcBef>
                <a:spcPts val="1200"/>
              </a:spcBef>
              <a:buFont typeface="Wingdings" pitchFamily="2" charset="2"/>
              <a:buChar char="n"/>
            </a:pPr>
            <a:r>
              <a:rPr lang="en-US" sz="3000" dirty="0" smtClean="0"/>
              <a:t>Reap impressive profits</a:t>
            </a:r>
          </a:p>
          <a:p>
            <a:pPr eaLnBrk="1" hangingPunct="1">
              <a:spcBef>
                <a:spcPts val="1200"/>
              </a:spcBef>
              <a:buFont typeface="Wingdings" pitchFamily="2" charset="2"/>
              <a:buChar char="n"/>
            </a:pPr>
            <a:r>
              <a:rPr lang="en-US" sz="3000" dirty="0" smtClean="0"/>
              <a:t>Contribute to society and to </a:t>
            </a:r>
            <a:br>
              <a:rPr lang="en-US" sz="3000" dirty="0" smtClean="0"/>
            </a:br>
            <a:r>
              <a:rPr lang="en-US" sz="3000" dirty="0" smtClean="0"/>
              <a:t>be recognized for your efforts</a:t>
            </a:r>
          </a:p>
          <a:p>
            <a:pPr eaLnBrk="1" hangingPunct="1">
              <a:spcBef>
                <a:spcPts val="1200"/>
              </a:spcBef>
              <a:buFont typeface="Wingdings" pitchFamily="2" charset="2"/>
              <a:buChar char="n"/>
            </a:pPr>
            <a:r>
              <a:rPr lang="en-US" sz="3000" dirty="0" smtClean="0"/>
              <a:t>Do what you enjoy and to have fun at it </a:t>
            </a:r>
          </a:p>
        </p:txBody>
      </p:sp>
      <p:pic>
        <p:nvPicPr>
          <p:cNvPr id="2097188" name="Picture 7" descr="C:\Documents and Settings\douglw\My Documents\My Pictures\Microsoft Clip Organizer\j0401504.jpg"/>
          <p:cNvPicPr>
            <a:picLocks noChangeAspect="1" noChangeArrowheads="1"/>
          </p:cNvPicPr>
          <p:nvPr/>
        </p:nvPicPr>
        <p:blipFill>
          <a:blip r:embed="rId3"/>
          <a:srcRect/>
          <a:stretch>
            <a:fillRect/>
          </a:stretch>
        </p:blipFill>
        <p:spPr bwMode="auto">
          <a:xfrm>
            <a:off x="6705600" y="2057400"/>
            <a:ext cx="1524000" cy="2286000"/>
          </a:xfrm>
          <a:prstGeom prst="rect">
            <a:avLst/>
          </a:prstGeom>
          <a:noFill/>
          <a:ln>
            <a:noFill/>
          </a:ln>
        </p:spPr>
      </p:pic>
      <p:sp>
        <p:nvSpPr>
          <p:cNvPr id="1048820" name="Slide Number Placeholder 3"/>
          <p:cNvSpPr>
            <a:spLocks noGrp="1"/>
          </p:cNvSpPr>
          <p:nvPr>
            <p:ph type="sldNum" sz="quarter" idx="10"/>
          </p:nvPr>
        </p:nvSpPr>
        <p:spPr>
          <a:xfrm>
            <a:off x="8229600" y="6338888"/>
            <a:ext cx="884238" cy="476250"/>
          </a:xfrm>
        </p:spPr>
        <p:txBody>
          <a:bodyPr/>
          <a:lstStyle>
            <a:lvl1pPr eaLnBrk="0" hangingPunct="0">
              <a:defRPr b="1">
                <a:solidFill>
                  <a:schemeClr val="tx1"/>
                </a:solidFill>
                <a:latin typeface="Garamond" charset="0"/>
              </a:defRPr>
            </a:lvl1pPr>
            <a:lvl2pPr marL="742950" indent="-285750" eaLnBrk="0" hangingPunct="0">
              <a:defRPr b="1">
                <a:solidFill>
                  <a:schemeClr val="tx1"/>
                </a:solidFill>
                <a:latin typeface="Garamond" charset="0"/>
              </a:defRPr>
            </a:lvl2pPr>
            <a:lvl3pPr marL="1143000" indent="-228600" eaLnBrk="0" hangingPunct="0">
              <a:defRPr b="1">
                <a:solidFill>
                  <a:schemeClr val="tx1"/>
                </a:solidFill>
                <a:latin typeface="Garamond" charset="0"/>
              </a:defRPr>
            </a:lvl3pPr>
            <a:lvl4pPr marL="1600200" indent="-228600" eaLnBrk="0" hangingPunct="0">
              <a:defRPr b="1">
                <a:solidFill>
                  <a:schemeClr val="tx1"/>
                </a:solidFill>
                <a:latin typeface="Garamond" charset="0"/>
              </a:defRPr>
            </a:lvl4pPr>
            <a:lvl5pPr marL="2057400" indent="-228600" eaLnBrk="0" hangingPunct="0">
              <a:defRPr b="1">
                <a:solidFill>
                  <a:schemeClr val="tx1"/>
                </a:solidFill>
                <a:latin typeface="Garamond" charset="0"/>
              </a:defRPr>
            </a:lvl5pPr>
            <a:lvl6pPr marL="2514600" indent="-228600" eaLnBrk="0" fontAlgn="base" hangingPunct="0">
              <a:spcBef>
                <a:spcPct val="0"/>
              </a:spcBef>
              <a:spcAft>
                <a:spcPct val="0"/>
              </a:spcAft>
              <a:defRPr b="1">
                <a:solidFill>
                  <a:schemeClr val="tx1"/>
                </a:solidFill>
                <a:latin typeface="Garamond" charset="0"/>
              </a:defRPr>
            </a:lvl6pPr>
            <a:lvl7pPr marL="2971800" indent="-228600" eaLnBrk="0" fontAlgn="base" hangingPunct="0">
              <a:spcBef>
                <a:spcPct val="0"/>
              </a:spcBef>
              <a:spcAft>
                <a:spcPct val="0"/>
              </a:spcAft>
              <a:defRPr b="1">
                <a:solidFill>
                  <a:schemeClr val="tx1"/>
                </a:solidFill>
                <a:latin typeface="Garamond" charset="0"/>
              </a:defRPr>
            </a:lvl7pPr>
            <a:lvl8pPr marL="3429000" indent="-228600" eaLnBrk="0" fontAlgn="base" hangingPunct="0">
              <a:spcBef>
                <a:spcPct val="0"/>
              </a:spcBef>
              <a:spcAft>
                <a:spcPct val="0"/>
              </a:spcAft>
              <a:defRPr b="1">
                <a:solidFill>
                  <a:schemeClr val="tx1"/>
                </a:solidFill>
                <a:latin typeface="Garamond" charset="0"/>
              </a:defRPr>
            </a:lvl8pPr>
            <a:lvl9pPr marL="3886200" indent="-228600" eaLnBrk="0" fontAlgn="base" hangingPunct="0">
              <a:spcBef>
                <a:spcPct val="0"/>
              </a:spcBef>
              <a:spcAft>
                <a:spcPct val="0"/>
              </a:spcAft>
              <a:defRPr b="1">
                <a:solidFill>
                  <a:schemeClr val="tx1"/>
                </a:solidFill>
                <a:latin typeface="Garamond" charset="0"/>
              </a:defRPr>
            </a:lvl9pPr>
          </a:lstStyle>
          <a:p>
            <a:pPr eaLnBrk="1" hangingPunct="1"/>
            <a:r>
              <a:rPr lang="en-US" altLang="en-US" b="0">
                <a:latin typeface="Arial" charset="0"/>
              </a:rPr>
              <a:t>1 - </a:t>
            </a:r>
            <a:fld id="{52FB28ED-04A5-104C-A82F-579E50A517AB}" type="slidenum">
              <a:rPr lang="en-US" altLang="en-US" b="0">
                <a:latin typeface="Arial" charset="0"/>
              </a:rPr>
              <a:pPr eaLnBrk="1" hangingPunct="1"/>
              <a:t>29</a:t>
            </a:fld>
            <a:endParaRPr lang="en-US" altLang="en-US" b="0">
              <a:latin typeface="Arial" charset="0"/>
            </a:endParaRPr>
          </a:p>
        </p:txBody>
      </p:sp>
      <p:sp>
        <p:nvSpPr>
          <p:cNvPr id="1048821" name="Date Placeholder 1"/>
          <p:cNvSpPr>
            <a:spLocks noGrp="1"/>
          </p:cNvSpPr>
          <p:nvPr>
            <p:ph type="dt" sz="half" idx="10"/>
          </p:nvPr>
        </p:nvSpPr>
        <p:spPr/>
        <p:txBody>
          <a:bodyPr/>
          <a:lstStyle/>
          <a:p>
            <a:fld id="{CBC25454-EC53-B645-B182-E0D4D0A2F7FB}" type="datetime3">
              <a:rPr lang="en-US" altLang="en-US" smtClean="0"/>
              <a:t>26 November 2018</a:t>
            </a:fld>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8819">
                                            <p:txEl>
                                              <p:pRg st="2" end="2"/>
                                            </p:txEl>
                                          </p:spTgt>
                                        </p:tgtEl>
                                        <p:attrNameLst>
                                          <p:attrName>style.visibility</p:attrName>
                                        </p:attrNameLst>
                                      </p:cBhvr>
                                      <p:to>
                                        <p:strVal val="visible"/>
                                      </p:to>
                                    </p:set>
                                    <p:animEffect transition="in" filter="wipe(left)">
                                      <p:cBhvr>
                                        <p:cTn id="7" dur="500"/>
                                        <p:tgtEl>
                                          <p:spTgt spid="10488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8819">
                                            <p:txEl>
                                              <p:pRg st="3" end="3"/>
                                            </p:txEl>
                                          </p:spTgt>
                                        </p:tgtEl>
                                        <p:attrNameLst>
                                          <p:attrName>style.visibility</p:attrName>
                                        </p:attrNameLst>
                                      </p:cBhvr>
                                      <p:to>
                                        <p:strVal val="visible"/>
                                      </p:to>
                                    </p:set>
                                    <p:animEffect transition="in" filter="wipe(left)">
                                      <p:cBhvr>
                                        <p:cTn id="12" dur="500"/>
                                        <p:tgtEl>
                                          <p:spTgt spid="10488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8819">
                                            <p:txEl>
                                              <p:pRg st="4" end="4"/>
                                            </p:txEl>
                                          </p:spTgt>
                                        </p:tgtEl>
                                        <p:attrNameLst>
                                          <p:attrName>style.visibility</p:attrName>
                                        </p:attrNameLst>
                                      </p:cBhvr>
                                      <p:to>
                                        <p:strVal val="visible"/>
                                      </p:to>
                                    </p:set>
                                    <p:animEffect transition="in" filter="wipe(left)">
                                      <p:cBhvr>
                                        <p:cTn id="17" dur="500"/>
                                        <p:tgtEl>
                                          <p:spTgt spid="104881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8819">
                                            <p:txEl>
                                              <p:pRg st="5" end="5"/>
                                            </p:txEl>
                                          </p:spTgt>
                                        </p:tgtEl>
                                        <p:attrNameLst>
                                          <p:attrName>style.visibility</p:attrName>
                                        </p:attrNameLst>
                                      </p:cBhvr>
                                      <p:to>
                                        <p:strVal val="visible"/>
                                      </p:to>
                                    </p:set>
                                    <p:animEffect transition="in" filter="wipe(left)">
                                      <p:cBhvr>
                                        <p:cTn id="22" dur="500"/>
                                        <p:tgtEl>
                                          <p:spTgt spid="10488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8819">
                                            <p:txEl>
                                              <p:pRg st="6" end="6"/>
                                            </p:txEl>
                                          </p:spTgt>
                                        </p:tgtEl>
                                        <p:attrNameLst>
                                          <p:attrName>style.visibility</p:attrName>
                                        </p:attrNameLst>
                                      </p:cBhvr>
                                      <p:to>
                                        <p:strVal val="visible"/>
                                      </p:to>
                                    </p:set>
                                    <p:animEffect transition="in" filter="wipe(left)">
                                      <p:cBhvr>
                                        <p:cTn id="27" dur="500"/>
                                        <p:tgtEl>
                                          <p:spTgt spid="1048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Content Placeholder 2"/>
          <p:cNvSpPr>
            <a:spLocks noGrp="1"/>
          </p:cNvSpPr>
          <p:nvPr>
            <p:ph idx="1"/>
          </p:nvPr>
        </p:nvSpPr>
        <p:spPr/>
        <p:txBody>
          <a:bodyPr/>
          <a:lstStyle/>
          <a:p>
            <a:pPr algn="ctr" eaLnBrk="1" hangingPunct="1">
              <a:buFont typeface="Arial" charset="0"/>
              <a:buNone/>
            </a:pPr>
            <a:r>
              <a:rPr lang="ja-JP" altLang="en-US" sz="3200">
                <a:ea typeface="ＭＳ Ｐゴシック" charset="-128"/>
              </a:rPr>
              <a:t>“</a:t>
            </a:r>
            <a:r>
              <a:rPr lang="en-US" altLang="ja-JP" sz="3200">
                <a:ea typeface="ＭＳ Ｐゴシック" charset="-128"/>
              </a:rPr>
              <a:t>Much of our American progress has been the product of the individual who had an idea; pursued it; fashioned it; tenaciously clung to it against all odds; and then produced it, sold it and profited from it.</a:t>
            </a:r>
            <a:r>
              <a:rPr lang="ja-JP" altLang="en-US" sz="3200">
                <a:ea typeface="ＭＳ Ｐゴシック" charset="-128"/>
              </a:rPr>
              <a:t>”</a:t>
            </a:r>
            <a:r>
              <a:rPr lang="en-US" altLang="ja-JP" sz="3200">
                <a:ea typeface="ＭＳ Ｐゴシック" charset="-128"/>
              </a:rPr>
              <a:t> </a:t>
            </a:r>
          </a:p>
          <a:p>
            <a:pPr algn="r" eaLnBrk="1" hangingPunct="1">
              <a:buFont typeface="Arial" charset="0"/>
              <a:buNone/>
            </a:pPr>
            <a:r>
              <a:rPr lang="en-US" altLang="en-US" sz="3200">
                <a:ea typeface="ＭＳ Ｐゴシック" charset="-128"/>
              </a:rPr>
              <a:t>--Hubert Humphrey, 1966</a:t>
            </a:r>
          </a:p>
          <a:p>
            <a:pPr eaLnBrk="1" hangingPunct="1"/>
            <a:endParaRPr lang="en-GB" altLang="en-US" sz="3200">
              <a:ea typeface="ＭＳ Ｐゴシック" charset="-128"/>
            </a:endParaRPr>
          </a:p>
        </p:txBody>
      </p:sp>
      <p:sp>
        <p:nvSpPr>
          <p:cNvPr id="1048677" name="Date Placeholder 1"/>
          <p:cNvSpPr>
            <a:spLocks noGrp="1"/>
          </p:cNvSpPr>
          <p:nvPr>
            <p:ph type="dt" sz="half" idx="10"/>
          </p:nvPr>
        </p:nvSpPr>
        <p:spPr/>
        <p:txBody>
          <a:bodyPr/>
          <a:lstStyle/>
          <a:p>
            <a:fld id="{4254AE5C-33C1-9C4F-AD27-C724C75DF88F}" type="datetime3">
              <a:rPr lang="en-US" altLang="en-US" smtClean="0"/>
              <a:t>26 November 2018</a:t>
            </a:fld>
            <a:endParaRPr lang="en-US" altLang="en-US"/>
          </a:p>
        </p:txBody>
      </p:sp>
      <p:sp>
        <p:nvSpPr>
          <p:cNvPr id="1048678"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679" name="Slide Number Placeholder 3"/>
          <p:cNvSpPr>
            <a:spLocks noGrp="1"/>
          </p:cNvSpPr>
          <p:nvPr>
            <p:ph type="sldNum" sz="quarter" idx="12"/>
          </p:nvPr>
        </p:nvSpPr>
        <p:spPr/>
        <p:txBody>
          <a:bodyPr/>
          <a:lstStyle/>
          <a:p>
            <a:fld id="{1C36EDCB-737A-C643-8A08-3DED92315FE9}" type="slidenum">
              <a:rPr lang="en-US" altLang="en-US" smtClean="0"/>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823"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24" name="Rectangle 1026"/>
          <p:cNvSpPr>
            <a:spLocks noGrp="1" noRot="1" noChangeArrowheads="1"/>
          </p:cNvSpPr>
          <p:nvPr>
            <p:ph type="title"/>
          </p:nvPr>
        </p:nvSpPr>
        <p:spPr>
          <a:xfrm>
            <a:off x="304800" y="381000"/>
            <a:ext cx="8458200" cy="914400"/>
          </a:xfrm>
        </p:spPr>
        <p:txBody>
          <a:bodyPr lIns="88900" tIns="46038" rIns="88900" bIns="46038"/>
          <a:lstStyle/>
          <a:p>
            <a:pPr eaLnBrk="1" hangingPunct="1"/>
            <a:r>
              <a:rPr lang="en-US" dirty="0"/>
              <a:t>Drawbacks of Entrepreneurship</a:t>
            </a:r>
          </a:p>
        </p:txBody>
      </p:sp>
      <p:sp>
        <p:nvSpPr>
          <p:cNvPr id="1048825" name="Rectangle 1027"/>
          <p:cNvSpPr>
            <a:spLocks noGrp="1" noChangeArrowheads="1"/>
          </p:cNvSpPr>
          <p:nvPr>
            <p:ph type="body" idx="1"/>
          </p:nvPr>
        </p:nvSpPr>
        <p:spPr>
          <a:xfrm>
            <a:off x="574675" y="1752600"/>
            <a:ext cx="8340725" cy="4495800"/>
          </a:xfrm>
        </p:spPr>
        <p:txBody>
          <a:bodyPr lIns="88900" tIns="46038" rIns="88900" bIns="46038"/>
          <a:lstStyle/>
          <a:p>
            <a:pPr eaLnBrk="1" hangingPunct="1">
              <a:buFont typeface="Wingdings" pitchFamily="2" charset="2"/>
              <a:buChar char="n"/>
            </a:pPr>
            <a:r>
              <a:rPr lang="en-US" sz="2800" dirty="0" smtClean="0"/>
              <a:t>Uncertainty of income</a:t>
            </a:r>
          </a:p>
          <a:p>
            <a:pPr eaLnBrk="1" hangingPunct="1">
              <a:buFont typeface="Wingdings" pitchFamily="2" charset="2"/>
              <a:buChar char="n"/>
            </a:pPr>
            <a:r>
              <a:rPr lang="en-US" sz="2800" dirty="0" smtClean="0"/>
              <a:t>Risk of losing your entire investment</a:t>
            </a:r>
          </a:p>
          <a:p>
            <a:pPr eaLnBrk="1" hangingPunct="1">
              <a:buFont typeface="Wingdings" pitchFamily="2" charset="2"/>
              <a:buChar char="n"/>
            </a:pPr>
            <a:r>
              <a:rPr lang="en-US" sz="2800" dirty="0" smtClean="0"/>
              <a:t>Long hours and hard work</a:t>
            </a:r>
          </a:p>
          <a:p>
            <a:pPr eaLnBrk="1" hangingPunct="1">
              <a:buFont typeface="Wingdings" pitchFamily="2" charset="2"/>
              <a:buChar char="n"/>
            </a:pPr>
            <a:r>
              <a:rPr lang="en-US" sz="2800" dirty="0" smtClean="0"/>
              <a:t>Lower quality of life until the business gets established</a:t>
            </a:r>
          </a:p>
          <a:p>
            <a:pPr eaLnBrk="1" hangingPunct="1">
              <a:buFont typeface="Wingdings" pitchFamily="2" charset="2"/>
              <a:buChar char="n"/>
            </a:pPr>
            <a:r>
              <a:rPr lang="en-US" sz="2800" dirty="0" smtClean="0"/>
              <a:t>High levels of stress</a:t>
            </a:r>
          </a:p>
          <a:p>
            <a:pPr eaLnBrk="1" hangingPunct="1">
              <a:buFont typeface="Wingdings" pitchFamily="2" charset="2"/>
              <a:buChar char="n"/>
            </a:pPr>
            <a:r>
              <a:rPr lang="en-US" sz="2800" dirty="0" smtClean="0"/>
              <a:t>Complete responsibility</a:t>
            </a:r>
          </a:p>
          <a:p>
            <a:pPr eaLnBrk="1" hangingPunct="1">
              <a:buFont typeface="Wingdings" pitchFamily="2" charset="2"/>
              <a:buChar char="n"/>
            </a:pPr>
            <a:r>
              <a:rPr lang="en-US" sz="2800" dirty="0" smtClean="0"/>
              <a:t>Discouragement</a:t>
            </a:r>
          </a:p>
        </p:txBody>
      </p:sp>
      <p:pic>
        <p:nvPicPr>
          <p:cNvPr id="2097189" name="Picture 7" descr="C:\Documents and Settings\douglw\My Documents\My Pictures\Microsoft Clip Organizer\j0439288.jpg"/>
          <p:cNvPicPr>
            <a:picLocks noChangeAspect="1" noChangeArrowheads="1"/>
          </p:cNvPicPr>
          <p:nvPr/>
        </p:nvPicPr>
        <p:blipFill>
          <a:blip r:embed="rId3"/>
          <a:srcRect/>
          <a:stretch>
            <a:fillRect/>
          </a:stretch>
        </p:blipFill>
        <p:spPr bwMode="auto">
          <a:xfrm>
            <a:off x="6096000" y="4419600"/>
            <a:ext cx="2133600" cy="2133600"/>
          </a:xfrm>
          <a:prstGeom prst="rect">
            <a:avLst/>
          </a:prstGeom>
          <a:noFill/>
          <a:ln>
            <a:noFill/>
          </a:ln>
        </p:spPr>
      </p:pic>
      <p:sp>
        <p:nvSpPr>
          <p:cNvPr id="1048826" name="Slide Number Placeholder 3"/>
          <p:cNvSpPr>
            <a:spLocks noGrp="1"/>
          </p:cNvSpPr>
          <p:nvPr>
            <p:ph type="sldNum" sz="quarter" idx="10"/>
          </p:nvPr>
        </p:nvSpPr>
        <p:spPr>
          <a:xfrm>
            <a:off x="8229600" y="6338888"/>
            <a:ext cx="884238" cy="476250"/>
          </a:xfrm>
        </p:spPr>
        <p:txBody>
          <a:bodyPr/>
          <a:lstStyle>
            <a:lvl1pPr eaLnBrk="0" hangingPunct="0">
              <a:defRPr b="1">
                <a:solidFill>
                  <a:schemeClr val="tx1"/>
                </a:solidFill>
                <a:latin typeface="Garamond" charset="0"/>
              </a:defRPr>
            </a:lvl1pPr>
            <a:lvl2pPr marL="742950" indent="-285750" eaLnBrk="0" hangingPunct="0">
              <a:defRPr b="1">
                <a:solidFill>
                  <a:schemeClr val="tx1"/>
                </a:solidFill>
                <a:latin typeface="Garamond" charset="0"/>
              </a:defRPr>
            </a:lvl2pPr>
            <a:lvl3pPr marL="1143000" indent="-228600" eaLnBrk="0" hangingPunct="0">
              <a:defRPr b="1">
                <a:solidFill>
                  <a:schemeClr val="tx1"/>
                </a:solidFill>
                <a:latin typeface="Garamond" charset="0"/>
              </a:defRPr>
            </a:lvl3pPr>
            <a:lvl4pPr marL="1600200" indent="-228600" eaLnBrk="0" hangingPunct="0">
              <a:defRPr b="1">
                <a:solidFill>
                  <a:schemeClr val="tx1"/>
                </a:solidFill>
                <a:latin typeface="Garamond" charset="0"/>
              </a:defRPr>
            </a:lvl4pPr>
            <a:lvl5pPr marL="2057400" indent="-228600" eaLnBrk="0" hangingPunct="0">
              <a:defRPr b="1">
                <a:solidFill>
                  <a:schemeClr val="tx1"/>
                </a:solidFill>
                <a:latin typeface="Garamond" charset="0"/>
              </a:defRPr>
            </a:lvl5pPr>
            <a:lvl6pPr marL="2514600" indent="-228600" eaLnBrk="0" fontAlgn="base" hangingPunct="0">
              <a:spcBef>
                <a:spcPct val="0"/>
              </a:spcBef>
              <a:spcAft>
                <a:spcPct val="0"/>
              </a:spcAft>
              <a:defRPr b="1">
                <a:solidFill>
                  <a:schemeClr val="tx1"/>
                </a:solidFill>
                <a:latin typeface="Garamond" charset="0"/>
              </a:defRPr>
            </a:lvl6pPr>
            <a:lvl7pPr marL="2971800" indent="-228600" eaLnBrk="0" fontAlgn="base" hangingPunct="0">
              <a:spcBef>
                <a:spcPct val="0"/>
              </a:spcBef>
              <a:spcAft>
                <a:spcPct val="0"/>
              </a:spcAft>
              <a:defRPr b="1">
                <a:solidFill>
                  <a:schemeClr val="tx1"/>
                </a:solidFill>
                <a:latin typeface="Garamond" charset="0"/>
              </a:defRPr>
            </a:lvl7pPr>
            <a:lvl8pPr marL="3429000" indent="-228600" eaLnBrk="0" fontAlgn="base" hangingPunct="0">
              <a:spcBef>
                <a:spcPct val="0"/>
              </a:spcBef>
              <a:spcAft>
                <a:spcPct val="0"/>
              </a:spcAft>
              <a:defRPr b="1">
                <a:solidFill>
                  <a:schemeClr val="tx1"/>
                </a:solidFill>
                <a:latin typeface="Garamond" charset="0"/>
              </a:defRPr>
            </a:lvl8pPr>
            <a:lvl9pPr marL="3886200" indent="-228600" eaLnBrk="0" fontAlgn="base" hangingPunct="0">
              <a:spcBef>
                <a:spcPct val="0"/>
              </a:spcBef>
              <a:spcAft>
                <a:spcPct val="0"/>
              </a:spcAft>
              <a:defRPr b="1">
                <a:solidFill>
                  <a:schemeClr val="tx1"/>
                </a:solidFill>
                <a:latin typeface="Garamond" charset="0"/>
              </a:defRPr>
            </a:lvl9pPr>
          </a:lstStyle>
          <a:p>
            <a:pPr eaLnBrk="1" hangingPunct="1"/>
            <a:r>
              <a:rPr lang="en-US" altLang="en-US" b="0">
                <a:latin typeface="Arial" charset="0"/>
              </a:rPr>
              <a:t>1 - </a:t>
            </a:r>
            <a:fld id="{B992BA3E-862F-094A-B8E1-F1CC233AD0B9}" type="slidenum">
              <a:rPr lang="en-US" altLang="en-US" b="0">
                <a:latin typeface="Arial" charset="0"/>
              </a:rPr>
              <a:pPr eaLnBrk="1" hangingPunct="1"/>
              <a:t>30</a:t>
            </a:fld>
            <a:endParaRPr lang="en-US" altLang="en-US" b="0">
              <a:latin typeface="Arial" charset="0"/>
            </a:endParaRPr>
          </a:p>
        </p:txBody>
      </p:sp>
      <p:sp>
        <p:nvSpPr>
          <p:cNvPr id="1048827" name="Date Placeholder 1"/>
          <p:cNvSpPr>
            <a:spLocks noGrp="1"/>
          </p:cNvSpPr>
          <p:nvPr>
            <p:ph type="dt" sz="half" idx="10"/>
          </p:nvPr>
        </p:nvSpPr>
        <p:spPr/>
        <p:txBody>
          <a:bodyPr/>
          <a:lstStyle/>
          <a:p>
            <a:fld id="{FAF3F97D-BA3F-A741-BDB2-B5D2F80F2525}" type="datetime3">
              <a:rPr lang="en-US" altLang="en-US" smtClean="0"/>
              <a:t>26 November 2018</a:t>
            </a:fld>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8825">
                                            <p:txEl>
                                              <p:pRg st="1" end="1"/>
                                            </p:txEl>
                                          </p:spTgt>
                                        </p:tgtEl>
                                        <p:attrNameLst>
                                          <p:attrName>style.visibility</p:attrName>
                                        </p:attrNameLst>
                                      </p:cBhvr>
                                      <p:to>
                                        <p:strVal val="visible"/>
                                      </p:to>
                                    </p:set>
                                    <p:animEffect transition="in" filter="wipe(left)">
                                      <p:cBhvr>
                                        <p:cTn id="7" dur="500"/>
                                        <p:tgtEl>
                                          <p:spTgt spid="104882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48825">
                                            <p:txEl>
                                              <p:pRg st="2" end="2"/>
                                            </p:txEl>
                                          </p:spTgt>
                                        </p:tgtEl>
                                        <p:attrNameLst>
                                          <p:attrName>style.visibility</p:attrName>
                                        </p:attrNameLst>
                                      </p:cBhvr>
                                      <p:to>
                                        <p:strVal val="visible"/>
                                      </p:to>
                                    </p:set>
                                    <p:animEffect transition="in" filter="wipe(left)">
                                      <p:cBhvr>
                                        <p:cTn id="12" dur="500"/>
                                        <p:tgtEl>
                                          <p:spTgt spid="104882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48825">
                                            <p:txEl>
                                              <p:pRg st="3" end="3"/>
                                            </p:txEl>
                                          </p:spTgt>
                                        </p:tgtEl>
                                        <p:attrNameLst>
                                          <p:attrName>style.visibility</p:attrName>
                                        </p:attrNameLst>
                                      </p:cBhvr>
                                      <p:to>
                                        <p:strVal val="visible"/>
                                      </p:to>
                                    </p:set>
                                    <p:animEffect transition="in" filter="wipe(left)">
                                      <p:cBhvr>
                                        <p:cTn id="17" dur="500"/>
                                        <p:tgtEl>
                                          <p:spTgt spid="104882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48825">
                                            <p:txEl>
                                              <p:pRg st="4" end="4"/>
                                            </p:txEl>
                                          </p:spTgt>
                                        </p:tgtEl>
                                        <p:attrNameLst>
                                          <p:attrName>style.visibility</p:attrName>
                                        </p:attrNameLst>
                                      </p:cBhvr>
                                      <p:to>
                                        <p:strVal val="visible"/>
                                      </p:to>
                                    </p:set>
                                    <p:animEffect transition="in" filter="wipe(left)">
                                      <p:cBhvr>
                                        <p:cTn id="22" dur="500"/>
                                        <p:tgtEl>
                                          <p:spTgt spid="104882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48825">
                                            <p:txEl>
                                              <p:pRg st="5" end="5"/>
                                            </p:txEl>
                                          </p:spTgt>
                                        </p:tgtEl>
                                        <p:attrNameLst>
                                          <p:attrName>style.visibility</p:attrName>
                                        </p:attrNameLst>
                                      </p:cBhvr>
                                      <p:to>
                                        <p:strVal val="visible"/>
                                      </p:to>
                                    </p:set>
                                    <p:animEffect transition="in" filter="wipe(left)">
                                      <p:cBhvr>
                                        <p:cTn id="27" dur="500"/>
                                        <p:tgtEl>
                                          <p:spTgt spid="104882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48825">
                                            <p:txEl>
                                              <p:pRg st="6" end="6"/>
                                            </p:txEl>
                                          </p:spTgt>
                                        </p:tgtEl>
                                        <p:attrNameLst>
                                          <p:attrName>style.visibility</p:attrName>
                                        </p:attrNameLst>
                                      </p:cBhvr>
                                      <p:to>
                                        <p:strVal val="visible"/>
                                      </p:to>
                                    </p:set>
                                    <p:animEffect transition="in" filter="wipe(left)">
                                      <p:cBhvr>
                                        <p:cTn id="32" dur="500"/>
                                        <p:tgtEl>
                                          <p:spTgt spid="10488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829"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30" name="Rectangle 2"/>
          <p:cNvSpPr>
            <a:spLocks noGrp="1" noRot="1" noChangeArrowheads="1"/>
          </p:cNvSpPr>
          <p:nvPr>
            <p:ph type="title"/>
          </p:nvPr>
        </p:nvSpPr>
        <p:spPr>
          <a:xfrm>
            <a:off x="457200" y="234950"/>
            <a:ext cx="8382000" cy="1100138"/>
          </a:xfrm>
        </p:spPr>
        <p:txBody>
          <a:bodyPr lIns="88900" tIns="46038" rIns="88900" bIns="46038"/>
          <a:lstStyle/>
          <a:p>
            <a:pPr eaLnBrk="1" hangingPunct="1">
              <a:lnSpc>
                <a:spcPct val="90000"/>
              </a:lnSpc>
            </a:pPr>
            <a:r>
              <a:rPr lang="en-US"/>
              <a:t>Avoiding the Pitfalls of </a:t>
            </a:r>
            <a:br>
              <a:rPr lang="en-US"/>
            </a:br>
            <a:r>
              <a:rPr lang="en-US"/>
              <a:t>Small Business Failure</a:t>
            </a:r>
          </a:p>
        </p:txBody>
      </p:sp>
      <p:sp>
        <p:nvSpPr>
          <p:cNvPr id="1048831" name="Rectangle 3"/>
          <p:cNvSpPr>
            <a:spLocks noGrp="1" noChangeArrowheads="1"/>
          </p:cNvSpPr>
          <p:nvPr>
            <p:ph type="body" idx="1"/>
          </p:nvPr>
        </p:nvSpPr>
        <p:spPr>
          <a:xfrm>
            <a:off x="990600" y="1905000"/>
            <a:ext cx="7391400" cy="3810000"/>
          </a:xfrm>
        </p:spPr>
        <p:txBody>
          <a:bodyPr lIns="88900" tIns="46038" rIns="88900" bIns="46038"/>
          <a:lstStyle/>
          <a:p>
            <a:pPr eaLnBrk="1" hangingPunct="1">
              <a:lnSpc>
                <a:spcPct val="85000"/>
              </a:lnSpc>
              <a:spcBef>
                <a:spcPts val="1200"/>
              </a:spcBef>
              <a:buFont typeface="Wingdings" pitchFamily="2" charset="2"/>
              <a:buChar char="n"/>
            </a:pPr>
            <a:r>
              <a:rPr lang="en-US" sz="3000" dirty="0" smtClean="0"/>
              <a:t>Know your business in depth</a:t>
            </a:r>
          </a:p>
          <a:p>
            <a:pPr eaLnBrk="1" hangingPunct="1">
              <a:lnSpc>
                <a:spcPct val="85000"/>
              </a:lnSpc>
              <a:spcBef>
                <a:spcPts val="1200"/>
              </a:spcBef>
              <a:buFont typeface="Wingdings" pitchFamily="2" charset="2"/>
              <a:buChar char="n"/>
            </a:pPr>
            <a:r>
              <a:rPr lang="en-US" sz="3000" dirty="0" smtClean="0"/>
              <a:t>Develop a solid business plan</a:t>
            </a:r>
          </a:p>
          <a:p>
            <a:pPr eaLnBrk="1" hangingPunct="1">
              <a:lnSpc>
                <a:spcPct val="85000"/>
              </a:lnSpc>
              <a:spcBef>
                <a:spcPts val="1200"/>
              </a:spcBef>
              <a:buFont typeface="Wingdings" pitchFamily="2" charset="2"/>
              <a:buChar char="n"/>
            </a:pPr>
            <a:r>
              <a:rPr lang="en-US" sz="3000" dirty="0" smtClean="0"/>
              <a:t>Manage financial resources</a:t>
            </a:r>
          </a:p>
          <a:p>
            <a:pPr eaLnBrk="1" hangingPunct="1">
              <a:lnSpc>
                <a:spcPct val="85000"/>
              </a:lnSpc>
              <a:spcBef>
                <a:spcPts val="1200"/>
              </a:spcBef>
              <a:buFont typeface="Wingdings" pitchFamily="2" charset="2"/>
              <a:buChar char="n"/>
            </a:pPr>
            <a:r>
              <a:rPr lang="en-US" sz="3000" dirty="0" smtClean="0"/>
              <a:t>Understand financial statements</a:t>
            </a:r>
          </a:p>
          <a:p>
            <a:pPr eaLnBrk="1" hangingPunct="1">
              <a:lnSpc>
                <a:spcPct val="85000"/>
              </a:lnSpc>
              <a:spcBef>
                <a:spcPts val="1200"/>
              </a:spcBef>
              <a:buFont typeface="Wingdings" pitchFamily="2" charset="2"/>
              <a:buChar char="n"/>
            </a:pPr>
            <a:r>
              <a:rPr lang="en-US" sz="3000" dirty="0" smtClean="0"/>
              <a:t>Learn to manage people effectively</a:t>
            </a:r>
          </a:p>
          <a:p>
            <a:pPr eaLnBrk="1" hangingPunct="1">
              <a:lnSpc>
                <a:spcPct val="85000"/>
              </a:lnSpc>
              <a:spcBef>
                <a:spcPts val="1200"/>
              </a:spcBef>
              <a:buFont typeface="Wingdings" pitchFamily="2" charset="2"/>
              <a:buChar char="n"/>
            </a:pPr>
            <a:r>
              <a:rPr lang="en-US" sz="3000" dirty="0" smtClean="0"/>
              <a:t>Set your business apart from the competition</a:t>
            </a:r>
          </a:p>
          <a:p>
            <a:pPr eaLnBrk="1" hangingPunct="1">
              <a:lnSpc>
                <a:spcPct val="85000"/>
              </a:lnSpc>
              <a:spcBef>
                <a:spcPts val="1200"/>
              </a:spcBef>
              <a:buFont typeface="Wingdings" pitchFamily="2" charset="2"/>
              <a:buChar char="n"/>
            </a:pPr>
            <a:r>
              <a:rPr lang="en-US" sz="3000" dirty="0" smtClean="0"/>
              <a:t>Maintain a positive attitude</a:t>
            </a:r>
          </a:p>
        </p:txBody>
      </p:sp>
      <p:sp>
        <p:nvSpPr>
          <p:cNvPr id="1048832" name="Slide Number Placeholder 3"/>
          <p:cNvSpPr>
            <a:spLocks noGrp="1"/>
          </p:cNvSpPr>
          <p:nvPr>
            <p:ph type="sldNum" sz="quarter" idx="10"/>
          </p:nvPr>
        </p:nvSpPr>
        <p:spPr>
          <a:xfrm>
            <a:off x="8229600" y="6338888"/>
            <a:ext cx="884238" cy="476250"/>
          </a:xfrm>
        </p:spPr>
        <p:txBody>
          <a:bodyPr/>
          <a:lstStyle>
            <a:lvl1pPr eaLnBrk="0" hangingPunct="0">
              <a:defRPr b="1">
                <a:solidFill>
                  <a:schemeClr val="tx1"/>
                </a:solidFill>
                <a:latin typeface="Garamond" charset="0"/>
              </a:defRPr>
            </a:lvl1pPr>
            <a:lvl2pPr marL="742950" indent="-285750" eaLnBrk="0" hangingPunct="0">
              <a:defRPr b="1">
                <a:solidFill>
                  <a:schemeClr val="tx1"/>
                </a:solidFill>
                <a:latin typeface="Garamond" charset="0"/>
              </a:defRPr>
            </a:lvl2pPr>
            <a:lvl3pPr marL="1143000" indent="-228600" eaLnBrk="0" hangingPunct="0">
              <a:defRPr b="1">
                <a:solidFill>
                  <a:schemeClr val="tx1"/>
                </a:solidFill>
                <a:latin typeface="Garamond" charset="0"/>
              </a:defRPr>
            </a:lvl3pPr>
            <a:lvl4pPr marL="1600200" indent="-228600" eaLnBrk="0" hangingPunct="0">
              <a:defRPr b="1">
                <a:solidFill>
                  <a:schemeClr val="tx1"/>
                </a:solidFill>
                <a:latin typeface="Garamond" charset="0"/>
              </a:defRPr>
            </a:lvl4pPr>
            <a:lvl5pPr marL="2057400" indent="-228600" eaLnBrk="0" hangingPunct="0">
              <a:defRPr b="1">
                <a:solidFill>
                  <a:schemeClr val="tx1"/>
                </a:solidFill>
                <a:latin typeface="Garamond" charset="0"/>
              </a:defRPr>
            </a:lvl5pPr>
            <a:lvl6pPr marL="2514600" indent="-228600" eaLnBrk="0" fontAlgn="base" hangingPunct="0">
              <a:spcBef>
                <a:spcPct val="0"/>
              </a:spcBef>
              <a:spcAft>
                <a:spcPct val="0"/>
              </a:spcAft>
              <a:defRPr b="1">
                <a:solidFill>
                  <a:schemeClr val="tx1"/>
                </a:solidFill>
                <a:latin typeface="Garamond" charset="0"/>
              </a:defRPr>
            </a:lvl6pPr>
            <a:lvl7pPr marL="2971800" indent="-228600" eaLnBrk="0" fontAlgn="base" hangingPunct="0">
              <a:spcBef>
                <a:spcPct val="0"/>
              </a:spcBef>
              <a:spcAft>
                <a:spcPct val="0"/>
              </a:spcAft>
              <a:defRPr b="1">
                <a:solidFill>
                  <a:schemeClr val="tx1"/>
                </a:solidFill>
                <a:latin typeface="Garamond" charset="0"/>
              </a:defRPr>
            </a:lvl7pPr>
            <a:lvl8pPr marL="3429000" indent="-228600" eaLnBrk="0" fontAlgn="base" hangingPunct="0">
              <a:spcBef>
                <a:spcPct val="0"/>
              </a:spcBef>
              <a:spcAft>
                <a:spcPct val="0"/>
              </a:spcAft>
              <a:defRPr b="1">
                <a:solidFill>
                  <a:schemeClr val="tx1"/>
                </a:solidFill>
                <a:latin typeface="Garamond" charset="0"/>
              </a:defRPr>
            </a:lvl8pPr>
            <a:lvl9pPr marL="3886200" indent="-228600" eaLnBrk="0" fontAlgn="base" hangingPunct="0">
              <a:spcBef>
                <a:spcPct val="0"/>
              </a:spcBef>
              <a:spcAft>
                <a:spcPct val="0"/>
              </a:spcAft>
              <a:defRPr b="1">
                <a:solidFill>
                  <a:schemeClr val="tx1"/>
                </a:solidFill>
                <a:latin typeface="Garamond" charset="0"/>
              </a:defRPr>
            </a:lvl9pPr>
          </a:lstStyle>
          <a:p>
            <a:pPr eaLnBrk="1" hangingPunct="1"/>
            <a:r>
              <a:rPr lang="en-US" altLang="en-US" b="0">
                <a:latin typeface="Arial" charset="0"/>
              </a:rPr>
              <a:t>1 - </a:t>
            </a:r>
            <a:fld id="{E25A7494-9364-F841-AF6B-10027B781DBF}" type="slidenum">
              <a:rPr lang="en-US" altLang="en-US" b="0">
                <a:latin typeface="Arial" charset="0"/>
              </a:rPr>
              <a:pPr eaLnBrk="1" hangingPunct="1"/>
              <a:t>31</a:t>
            </a:fld>
            <a:endParaRPr lang="en-US" altLang="en-US" b="0">
              <a:latin typeface="Arial" charset="0"/>
            </a:endParaRPr>
          </a:p>
        </p:txBody>
      </p:sp>
      <p:sp>
        <p:nvSpPr>
          <p:cNvPr id="1048833" name="Date Placeholder 1"/>
          <p:cNvSpPr>
            <a:spLocks noGrp="1"/>
          </p:cNvSpPr>
          <p:nvPr>
            <p:ph type="dt" sz="half" idx="10"/>
          </p:nvPr>
        </p:nvSpPr>
        <p:spPr/>
        <p:txBody>
          <a:bodyPr/>
          <a:lstStyle/>
          <a:p>
            <a:fld id="{883F9054-93E3-FE4B-BBE8-2D4CB8A95DEC}" type="datetime3">
              <a:rPr lang="en-US" altLang="en-US" smtClean="0"/>
              <a:t>26 November 2018</a:t>
            </a:fld>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8831">
                                            <p:txEl>
                                              <p:pRg st="1" end="1"/>
                                            </p:txEl>
                                          </p:spTgt>
                                        </p:tgtEl>
                                        <p:attrNameLst>
                                          <p:attrName>style.visibility</p:attrName>
                                        </p:attrNameLst>
                                      </p:cBhvr>
                                      <p:to>
                                        <p:strVal val="visible"/>
                                      </p:to>
                                    </p:set>
                                    <p:animEffect transition="in" filter="wipe(left)">
                                      <p:cBhvr>
                                        <p:cTn id="7" dur="500"/>
                                        <p:tgtEl>
                                          <p:spTgt spid="10488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48831">
                                            <p:txEl>
                                              <p:pRg st="2" end="2"/>
                                            </p:txEl>
                                          </p:spTgt>
                                        </p:tgtEl>
                                        <p:attrNameLst>
                                          <p:attrName>style.visibility</p:attrName>
                                        </p:attrNameLst>
                                      </p:cBhvr>
                                      <p:to>
                                        <p:strVal val="visible"/>
                                      </p:to>
                                    </p:set>
                                    <p:animEffect transition="in" filter="wipe(left)">
                                      <p:cBhvr>
                                        <p:cTn id="12" dur="500"/>
                                        <p:tgtEl>
                                          <p:spTgt spid="10488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48831">
                                            <p:txEl>
                                              <p:pRg st="3" end="3"/>
                                            </p:txEl>
                                          </p:spTgt>
                                        </p:tgtEl>
                                        <p:attrNameLst>
                                          <p:attrName>style.visibility</p:attrName>
                                        </p:attrNameLst>
                                      </p:cBhvr>
                                      <p:to>
                                        <p:strVal val="visible"/>
                                      </p:to>
                                    </p:set>
                                    <p:animEffect transition="in" filter="wipe(left)">
                                      <p:cBhvr>
                                        <p:cTn id="17" dur="500"/>
                                        <p:tgtEl>
                                          <p:spTgt spid="10488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48831">
                                            <p:txEl>
                                              <p:pRg st="4" end="4"/>
                                            </p:txEl>
                                          </p:spTgt>
                                        </p:tgtEl>
                                        <p:attrNameLst>
                                          <p:attrName>style.visibility</p:attrName>
                                        </p:attrNameLst>
                                      </p:cBhvr>
                                      <p:to>
                                        <p:strVal val="visible"/>
                                      </p:to>
                                    </p:set>
                                    <p:animEffect transition="in" filter="wipe(left)">
                                      <p:cBhvr>
                                        <p:cTn id="22" dur="500"/>
                                        <p:tgtEl>
                                          <p:spTgt spid="10488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48831">
                                            <p:txEl>
                                              <p:pRg st="5" end="5"/>
                                            </p:txEl>
                                          </p:spTgt>
                                        </p:tgtEl>
                                        <p:attrNameLst>
                                          <p:attrName>style.visibility</p:attrName>
                                        </p:attrNameLst>
                                      </p:cBhvr>
                                      <p:to>
                                        <p:strVal val="visible"/>
                                      </p:to>
                                    </p:set>
                                    <p:animEffect transition="in" filter="wipe(left)">
                                      <p:cBhvr>
                                        <p:cTn id="27" dur="500"/>
                                        <p:tgtEl>
                                          <p:spTgt spid="104883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48831">
                                            <p:txEl>
                                              <p:pRg st="6" end="6"/>
                                            </p:txEl>
                                          </p:spTgt>
                                        </p:tgtEl>
                                        <p:attrNameLst>
                                          <p:attrName>style.visibility</p:attrName>
                                        </p:attrNameLst>
                                      </p:cBhvr>
                                      <p:to>
                                        <p:strVal val="visible"/>
                                      </p:to>
                                    </p:set>
                                    <p:animEffect transition="in" filter="wipe(left)">
                                      <p:cBhvr>
                                        <p:cTn id="32" dur="500"/>
                                        <p:tgtEl>
                                          <p:spTgt spid="10488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835"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36" name="Rectangle 2"/>
          <p:cNvSpPr>
            <a:spLocks noGrp="1" noRot="1" noChangeArrowheads="1"/>
          </p:cNvSpPr>
          <p:nvPr>
            <p:ph type="title"/>
          </p:nvPr>
        </p:nvSpPr>
        <p:spPr>
          <a:xfrm>
            <a:off x="1022350" y="381000"/>
            <a:ext cx="7207250" cy="928688"/>
          </a:xfrm>
        </p:spPr>
        <p:txBody>
          <a:bodyPr lIns="88900" tIns="46038" rIns="88900" bIns="46038"/>
          <a:lstStyle/>
          <a:p>
            <a:pPr eaLnBrk="1" hangingPunct="1"/>
            <a:r>
              <a:rPr lang="en-US" dirty="0"/>
              <a:t>Feeding the </a:t>
            </a:r>
            <a:br>
              <a:rPr lang="en-US" dirty="0"/>
            </a:br>
            <a:r>
              <a:rPr lang="en-US" dirty="0"/>
              <a:t>Entrepreneurial Fire</a:t>
            </a:r>
          </a:p>
        </p:txBody>
      </p:sp>
      <p:sp>
        <p:nvSpPr>
          <p:cNvPr id="1048837" name="Rectangle 3"/>
          <p:cNvSpPr>
            <a:spLocks noGrp="1" noChangeArrowheads="1"/>
          </p:cNvSpPr>
          <p:nvPr>
            <p:ph type="body" idx="1"/>
          </p:nvPr>
        </p:nvSpPr>
        <p:spPr>
          <a:xfrm>
            <a:off x="649304" y="1539875"/>
            <a:ext cx="7297737" cy="4191000"/>
          </a:xfrm>
        </p:spPr>
        <p:txBody>
          <a:bodyPr lIns="88900" tIns="46038" rIns="88900" bIns="46038"/>
          <a:lstStyle/>
          <a:p>
            <a:pPr eaLnBrk="1" hangingPunct="1">
              <a:spcBef>
                <a:spcPts val="1200"/>
              </a:spcBef>
              <a:buFont typeface="Wingdings" pitchFamily="2" charset="2"/>
              <a:buChar char="n"/>
            </a:pPr>
            <a:r>
              <a:rPr lang="en-US" sz="3000" dirty="0" smtClean="0"/>
              <a:t>Entrepreneurs as heroes</a:t>
            </a:r>
          </a:p>
          <a:p>
            <a:pPr eaLnBrk="1" hangingPunct="1">
              <a:spcBef>
                <a:spcPts val="1200"/>
              </a:spcBef>
              <a:buFont typeface="Wingdings" pitchFamily="2" charset="2"/>
              <a:buChar char="n"/>
            </a:pPr>
            <a:r>
              <a:rPr lang="en-US" sz="3000" dirty="0" smtClean="0"/>
              <a:t>Entrepreneurial education</a:t>
            </a:r>
          </a:p>
          <a:p>
            <a:pPr eaLnBrk="1" hangingPunct="1">
              <a:spcBef>
                <a:spcPts val="1200"/>
              </a:spcBef>
              <a:buFont typeface="Wingdings" pitchFamily="2" charset="2"/>
              <a:buChar char="n"/>
            </a:pPr>
            <a:r>
              <a:rPr lang="en-US" sz="3000" dirty="0" smtClean="0"/>
              <a:t>Demographic and economic factors</a:t>
            </a:r>
          </a:p>
          <a:p>
            <a:pPr eaLnBrk="1" hangingPunct="1">
              <a:spcBef>
                <a:spcPts val="1200"/>
              </a:spcBef>
              <a:buFont typeface="Wingdings" pitchFamily="2" charset="2"/>
              <a:buChar char="n"/>
            </a:pPr>
            <a:r>
              <a:rPr lang="en-US" sz="3000" dirty="0" smtClean="0"/>
              <a:t>Shift to a service economy</a:t>
            </a:r>
          </a:p>
          <a:p>
            <a:pPr eaLnBrk="1" hangingPunct="1">
              <a:spcBef>
                <a:spcPts val="1200"/>
              </a:spcBef>
              <a:buFont typeface="Wingdings" pitchFamily="2" charset="2"/>
              <a:buChar char="n"/>
            </a:pPr>
            <a:r>
              <a:rPr lang="en-US" sz="3000" dirty="0" smtClean="0"/>
              <a:t>Technology advancements</a:t>
            </a:r>
          </a:p>
          <a:p>
            <a:pPr eaLnBrk="1" hangingPunct="1">
              <a:spcBef>
                <a:spcPts val="1200"/>
              </a:spcBef>
              <a:buFont typeface="Wingdings" pitchFamily="2" charset="2"/>
              <a:buChar char="n"/>
            </a:pPr>
            <a:r>
              <a:rPr lang="en-US" sz="3000" dirty="0" smtClean="0"/>
              <a:t>Independent lifestyle</a:t>
            </a:r>
          </a:p>
          <a:p>
            <a:pPr eaLnBrk="1" hangingPunct="1">
              <a:spcBef>
                <a:spcPts val="1200"/>
              </a:spcBef>
              <a:buFont typeface="Wingdings" pitchFamily="2" charset="2"/>
              <a:buChar char="n"/>
            </a:pPr>
            <a:r>
              <a:rPr lang="en-US" sz="3000" dirty="0" smtClean="0"/>
              <a:t>E-commerce and the Internet</a:t>
            </a:r>
          </a:p>
        </p:txBody>
      </p:sp>
      <p:grpSp>
        <p:nvGrpSpPr>
          <p:cNvPr id="163" name="Group 7"/>
          <p:cNvGrpSpPr/>
          <p:nvPr/>
        </p:nvGrpSpPr>
        <p:grpSpPr bwMode="auto">
          <a:xfrm>
            <a:off x="6858000" y="5087938"/>
            <a:ext cx="1524000" cy="1846262"/>
            <a:chOff x="4346" y="2412"/>
            <a:chExt cx="1391" cy="1679"/>
          </a:xfrm>
        </p:grpSpPr>
        <p:pic>
          <p:nvPicPr>
            <p:cNvPr id="2097190" name="Picture 4"/>
            <p:cNvPicPr>
              <a:picLocks noChangeArrowheads="1"/>
            </p:cNvPicPr>
            <p:nvPr/>
          </p:nvPicPr>
          <p:blipFill>
            <a:blip r:embed="rId3"/>
            <a:srcRect/>
            <a:stretch>
              <a:fillRect/>
            </a:stretch>
          </p:blipFill>
          <p:spPr bwMode="auto">
            <a:xfrm>
              <a:off x="4743" y="2496"/>
              <a:ext cx="994" cy="1595"/>
            </a:xfrm>
            <a:prstGeom prst="rect">
              <a:avLst/>
            </a:prstGeom>
            <a:noFill/>
            <a:ln>
              <a:noFill/>
            </a:ln>
          </p:spPr>
        </p:pic>
        <p:pic>
          <p:nvPicPr>
            <p:cNvPr id="2097191" name="Picture 5"/>
            <p:cNvPicPr>
              <a:picLocks noChangeArrowheads="1"/>
            </p:cNvPicPr>
            <p:nvPr/>
          </p:nvPicPr>
          <p:blipFill>
            <a:blip r:embed="rId4" cstate="hqprint"/>
            <a:srcRect/>
            <a:stretch>
              <a:fillRect/>
            </a:stretch>
          </p:blipFill>
          <p:spPr bwMode="auto">
            <a:xfrm>
              <a:off x="4346" y="2412"/>
              <a:ext cx="994" cy="1594"/>
            </a:xfrm>
            <a:prstGeom prst="rect">
              <a:avLst/>
            </a:prstGeom>
            <a:noFill/>
            <a:ln>
              <a:noFill/>
            </a:ln>
          </p:spPr>
        </p:pic>
        <p:pic>
          <p:nvPicPr>
            <p:cNvPr id="2097192" name="Picture 6"/>
            <p:cNvPicPr>
              <a:picLocks noChangeArrowheads="1"/>
            </p:cNvPicPr>
            <p:nvPr/>
          </p:nvPicPr>
          <p:blipFill>
            <a:blip r:embed="rId5"/>
            <a:srcRect/>
            <a:stretch>
              <a:fillRect/>
            </a:stretch>
          </p:blipFill>
          <p:spPr bwMode="auto">
            <a:xfrm>
              <a:off x="4551" y="2448"/>
              <a:ext cx="994" cy="1595"/>
            </a:xfrm>
            <a:prstGeom prst="rect">
              <a:avLst/>
            </a:prstGeom>
            <a:noFill/>
            <a:ln>
              <a:noFill/>
            </a:ln>
          </p:spPr>
        </p:pic>
      </p:grpSp>
      <p:pic>
        <p:nvPicPr>
          <p:cNvPr id="2097193" name="Picture 8" descr="j0236357"/>
          <p:cNvPicPr>
            <a:picLocks noChangeAspect="1" noChangeArrowheads="1" noCrop="1"/>
          </p:cNvPicPr>
          <p:nvPr/>
        </p:nvPicPr>
        <p:blipFill>
          <a:blip r:embed="rId6"/>
          <a:srcRect/>
          <a:stretch>
            <a:fillRect/>
          </a:stretch>
        </p:blipFill>
        <p:spPr bwMode="auto">
          <a:xfrm>
            <a:off x="7024688" y="4800600"/>
            <a:ext cx="1509712" cy="2057400"/>
          </a:xfrm>
          <a:prstGeom prst="rect">
            <a:avLst/>
          </a:prstGeom>
          <a:noFill/>
          <a:ln>
            <a:noFill/>
          </a:ln>
        </p:spPr>
      </p:pic>
      <p:sp>
        <p:nvSpPr>
          <p:cNvPr id="1048838" name="Slide Number Placeholder 3"/>
          <p:cNvSpPr>
            <a:spLocks noGrp="1"/>
          </p:cNvSpPr>
          <p:nvPr>
            <p:ph type="sldNum" sz="quarter" idx="10"/>
          </p:nvPr>
        </p:nvSpPr>
        <p:spPr>
          <a:xfrm>
            <a:off x="8229600" y="6338888"/>
            <a:ext cx="884238" cy="476250"/>
          </a:xfrm>
        </p:spPr>
        <p:txBody>
          <a:bodyPr/>
          <a:lstStyle>
            <a:lvl1pPr eaLnBrk="0" hangingPunct="0">
              <a:defRPr b="1">
                <a:solidFill>
                  <a:schemeClr val="tx1"/>
                </a:solidFill>
                <a:latin typeface="Garamond" charset="0"/>
              </a:defRPr>
            </a:lvl1pPr>
            <a:lvl2pPr marL="742950" indent="-285750" eaLnBrk="0" hangingPunct="0">
              <a:defRPr b="1">
                <a:solidFill>
                  <a:schemeClr val="tx1"/>
                </a:solidFill>
                <a:latin typeface="Garamond" charset="0"/>
              </a:defRPr>
            </a:lvl2pPr>
            <a:lvl3pPr marL="1143000" indent="-228600" eaLnBrk="0" hangingPunct="0">
              <a:defRPr b="1">
                <a:solidFill>
                  <a:schemeClr val="tx1"/>
                </a:solidFill>
                <a:latin typeface="Garamond" charset="0"/>
              </a:defRPr>
            </a:lvl3pPr>
            <a:lvl4pPr marL="1600200" indent="-228600" eaLnBrk="0" hangingPunct="0">
              <a:defRPr b="1">
                <a:solidFill>
                  <a:schemeClr val="tx1"/>
                </a:solidFill>
                <a:latin typeface="Garamond" charset="0"/>
              </a:defRPr>
            </a:lvl4pPr>
            <a:lvl5pPr marL="2057400" indent="-228600" eaLnBrk="0" hangingPunct="0">
              <a:defRPr b="1">
                <a:solidFill>
                  <a:schemeClr val="tx1"/>
                </a:solidFill>
                <a:latin typeface="Garamond" charset="0"/>
              </a:defRPr>
            </a:lvl5pPr>
            <a:lvl6pPr marL="2514600" indent="-228600" eaLnBrk="0" fontAlgn="base" hangingPunct="0">
              <a:spcBef>
                <a:spcPct val="0"/>
              </a:spcBef>
              <a:spcAft>
                <a:spcPct val="0"/>
              </a:spcAft>
              <a:defRPr b="1">
                <a:solidFill>
                  <a:schemeClr val="tx1"/>
                </a:solidFill>
                <a:latin typeface="Garamond" charset="0"/>
              </a:defRPr>
            </a:lvl6pPr>
            <a:lvl7pPr marL="2971800" indent="-228600" eaLnBrk="0" fontAlgn="base" hangingPunct="0">
              <a:spcBef>
                <a:spcPct val="0"/>
              </a:spcBef>
              <a:spcAft>
                <a:spcPct val="0"/>
              </a:spcAft>
              <a:defRPr b="1">
                <a:solidFill>
                  <a:schemeClr val="tx1"/>
                </a:solidFill>
                <a:latin typeface="Garamond" charset="0"/>
              </a:defRPr>
            </a:lvl7pPr>
            <a:lvl8pPr marL="3429000" indent="-228600" eaLnBrk="0" fontAlgn="base" hangingPunct="0">
              <a:spcBef>
                <a:spcPct val="0"/>
              </a:spcBef>
              <a:spcAft>
                <a:spcPct val="0"/>
              </a:spcAft>
              <a:defRPr b="1">
                <a:solidFill>
                  <a:schemeClr val="tx1"/>
                </a:solidFill>
                <a:latin typeface="Garamond" charset="0"/>
              </a:defRPr>
            </a:lvl8pPr>
            <a:lvl9pPr marL="3886200" indent="-228600" eaLnBrk="0" fontAlgn="base" hangingPunct="0">
              <a:spcBef>
                <a:spcPct val="0"/>
              </a:spcBef>
              <a:spcAft>
                <a:spcPct val="0"/>
              </a:spcAft>
              <a:defRPr b="1">
                <a:solidFill>
                  <a:schemeClr val="tx1"/>
                </a:solidFill>
                <a:latin typeface="Garamond" charset="0"/>
              </a:defRPr>
            </a:lvl9pPr>
          </a:lstStyle>
          <a:p>
            <a:pPr eaLnBrk="1" hangingPunct="1"/>
            <a:r>
              <a:rPr lang="en-US" altLang="en-US" b="0">
                <a:latin typeface="Arial" charset="0"/>
              </a:rPr>
              <a:t>1 - </a:t>
            </a:r>
            <a:fld id="{E333DCDD-6CC0-0E45-AD49-66FEA5C93BAA}" type="slidenum">
              <a:rPr lang="en-US" altLang="en-US" b="0">
                <a:latin typeface="Arial" charset="0"/>
              </a:rPr>
              <a:pPr eaLnBrk="1" hangingPunct="1"/>
              <a:t>32</a:t>
            </a:fld>
            <a:endParaRPr lang="en-US" altLang="en-US" b="0">
              <a:latin typeface="Arial" charset="0"/>
            </a:endParaRPr>
          </a:p>
        </p:txBody>
      </p:sp>
      <p:sp>
        <p:nvSpPr>
          <p:cNvPr id="1048839" name="Date Placeholder 1"/>
          <p:cNvSpPr>
            <a:spLocks noGrp="1"/>
          </p:cNvSpPr>
          <p:nvPr>
            <p:ph type="dt" sz="half" idx="10"/>
          </p:nvPr>
        </p:nvSpPr>
        <p:spPr/>
        <p:txBody>
          <a:bodyPr/>
          <a:lstStyle/>
          <a:p>
            <a:fld id="{3DB37943-6B61-5246-95FD-8951703F74DA}" type="datetime3">
              <a:rPr lang="en-US" altLang="en-US" smtClean="0"/>
              <a:t>26 November 2018</a:t>
            </a:fld>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8837">
                                            <p:txEl>
                                              <p:pRg st="1" end="1"/>
                                            </p:txEl>
                                          </p:spTgt>
                                        </p:tgtEl>
                                        <p:attrNameLst>
                                          <p:attrName>style.visibility</p:attrName>
                                        </p:attrNameLst>
                                      </p:cBhvr>
                                      <p:to>
                                        <p:strVal val="visible"/>
                                      </p:to>
                                    </p:set>
                                    <p:animEffect transition="in" filter="wipe(left)">
                                      <p:cBhvr>
                                        <p:cTn id="7" dur="500"/>
                                        <p:tgtEl>
                                          <p:spTgt spid="104883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48837">
                                            <p:txEl>
                                              <p:pRg st="2" end="2"/>
                                            </p:txEl>
                                          </p:spTgt>
                                        </p:tgtEl>
                                        <p:attrNameLst>
                                          <p:attrName>style.visibility</p:attrName>
                                        </p:attrNameLst>
                                      </p:cBhvr>
                                      <p:to>
                                        <p:strVal val="visible"/>
                                      </p:to>
                                    </p:set>
                                    <p:animEffect transition="in" filter="wipe(left)">
                                      <p:cBhvr>
                                        <p:cTn id="12" dur="500"/>
                                        <p:tgtEl>
                                          <p:spTgt spid="104883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48837">
                                            <p:txEl>
                                              <p:pRg st="3" end="3"/>
                                            </p:txEl>
                                          </p:spTgt>
                                        </p:tgtEl>
                                        <p:attrNameLst>
                                          <p:attrName>style.visibility</p:attrName>
                                        </p:attrNameLst>
                                      </p:cBhvr>
                                      <p:to>
                                        <p:strVal val="visible"/>
                                      </p:to>
                                    </p:set>
                                    <p:animEffect transition="in" filter="wipe(left)">
                                      <p:cBhvr>
                                        <p:cTn id="17" dur="500"/>
                                        <p:tgtEl>
                                          <p:spTgt spid="104883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48837">
                                            <p:txEl>
                                              <p:pRg st="4" end="4"/>
                                            </p:txEl>
                                          </p:spTgt>
                                        </p:tgtEl>
                                        <p:attrNameLst>
                                          <p:attrName>style.visibility</p:attrName>
                                        </p:attrNameLst>
                                      </p:cBhvr>
                                      <p:to>
                                        <p:strVal val="visible"/>
                                      </p:to>
                                    </p:set>
                                    <p:animEffect transition="in" filter="wipe(left)">
                                      <p:cBhvr>
                                        <p:cTn id="22" dur="500"/>
                                        <p:tgtEl>
                                          <p:spTgt spid="104883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48837">
                                            <p:txEl>
                                              <p:pRg st="5" end="5"/>
                                            </p:txEl>
                                          </p:spTgt>
                                        </p:tgtEl>
                                        <p:attrNameLst>
                                          <p:attrName>style.visibility</p:attrName>
                                        </p:attrNameLst>
                                      </p:cBhvr>
                                      <p:to>
                                        <p:strVal val="visible"/>
                                      </p:to>
                                    </p:set>
                                    <p:animEffect transition="in" filter="wipe(left)">
                                      <p:cBhvr>
                                        <p:cTn id="27" dur="500"/>
                                        <p:tgtEl>
                                          <p:spTgt spid="104883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48837">
                                            <p:txEl>
                                              <p:pRg st="6" end="6"/>
                                            </p:txEl>
                                          </p:spTgt>
                                        </p:tgtEl>
                                        <p:attrNameLst>
                                          <p:attrName>style.visibility</p:attrName>
                                        </p:attrNameLst>
                                      </p:cBhvr>
                                      <p:to>
                                        <p:strVal val="visible"/>
                                      </p:to>
                                    </p:set>
                                    <p:animEffect transition="in" filter="wipe(left)">
                                      <p:cBhvr>
                                        <p:cTn id="32" dur="500"/>
                                        <p:tgtEl>
                                          <p:spTgt spid="10488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5" name="Title 1"/>
          <p:cNvSpPr>
            <a:spLocks noGrp="1"/>
          </p:cNvSpPr>
          <p:nvPr>
            <p:ph type="title"/>
          </p:nvPr>
        </p:nvSpPr>
        <p:spPr>
          <a:xfrm>
            <a:off x="457200" y="2590800"/>
            <a:ext cx="8686800" cy="838200"/>
          </a:xfrm>
        </p:spPr>
        <p:txBody>
          <a:bodyPr rtlCol="0">
            <a:normAutofit fontScale="90000"/>
          </a:bodyPr>
          <a:lstStyle/>
          <a:p>
            <a:pPr eaLnBrk="1" fontAlgn="auto" hangingPunct="1">
              <a:spcAft>
                <a:spcPts val="0"/>
              </a:spcAft>
            </a:pPr>
            <a:r>
              <a:rPr lang="en-US" dirty="0" smtClean="0">
                <a:solidFill>
                  <a:schemeClr val="tx1">
                    <a:lumMod val="85000"/>
                    <a:lumOff val="15000"/>
                  </a:schemeClr>
                </a:solidFill>
                <a:ea typeface="+mj-ea"/>
                <a:cs typeface="+mj-cs"/>
              </a:rPr>
              <a:t>Some successful entrepreneurs </a:t>
            </a:r>
            <a:br>
              <a:rPr lang="en-US" dirty="0" smtClean="0">
                <a:solidFill>
                  <a:schemeClr val="tx1">
                    <a:lumMod val="85000"/>
                    <a:lumOff val="15000"/>
                  </a:schemeClr>
                </a:solidFill>
                <a:ea typeface="+mj-ea"/>
                <a:cs typeface="+mj-cs"/>
              </a:rPr>
            </a:br>
            <a:r>
              <a:rPr lang="en-US" sz="2700" dirty="0" smtClean="0">
                <a:solidFill>
                  <a:schemeClr val="tx1">
                    <a:lumMod val="85000"/>
                    <a:lumOff val="15000"/>
                  </a:schemeClr>
                </a:solidFill>
                <a:ea typeface="+mj-ea"/>
                <a:cs typeface="+mj-cs"/>
              </a:rPr>
              <a:t>(Role models)</a:t>
            </a:r>
            <a:endParaRPr lang="en-US" dirty="0">
              <a:solidFill>
                <a:schemeClr val="tx1">
                  <a:lumMod val="85000"/>
                  <a:lumOff val="15000"/>
                </a:schemeClr>
              </a:solidFill>
              <a:ea typeface="+mj-ea"/>
              <a:cs typeface="+mj-cs"/>
            </a:endParaRPr>
          </a:p>
        </p:txBody>
      </p:sp>
      <p:sp>
        <p:nvSpPr>
          <p:cNvPr id="1048846" name="Date Placeholder 2"/>
          <p:cNvSpPr>
            <a:spLocks noGrp="1"/>
          </p:cNvSpPr>
          <p:nvPr>
            <p:ph type="dt" sz="half" idx="10"/>
          </p:nvPr>
        </p:nvSpPr>
        <p:spPr/>
        <p:txBody>
          <a:bodyPr/>
          <a:lstStyle/>
          <a:p>
            <a:fld id="{72EEF947-88AC-8645-BCD3-972E4B339662}" type="datetime3">
              <a:rPr lang="en-US" altLang="en-US" smtClean="0"/>
              <a:t>26 November 2018</a:t>
            </a:fld>
            <a:endParaRPr lang="en-US" altLang="en-US"/>
          </a:p>
        </p:txBody>
      </p:sp>
      <p:sp>
        <p:nvSpPr>
          <p:cNvPr id="1048847" name="Footer Placeholder 3"/>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48" name="Slide Number Placeholder 4"/>
          <p:cNvSpPr>
            <a:spLocks noGrp="1"/>
          </p:cNvSpPr>
          <p:nvPr>
            <p:ph type="sldNum" sz="quarter" idx="12"/>
          </p:nvPr>
        </p:nvSpPr>
        <p:spPr/>
        <p:txBody>
          <a:bodyPr/>
          <a:lstStyle/>
          <a:p>
            <a:fld id="{1C36EDCB-737A-C643-8A08-3DED92315FE9}" type="slidenum">
              <a:rPr lang="en-US" altLang="en-US" smtClean="0"/>
              <a:t>33</a:t>
            </a:fld>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5" name="Title 1"/>
          <p:cNvSpPr>
            <a:spLocks noGrp="1"/>
          </p:cNvSpPr>
          <p:nvPr>
            <p:ph type="title"/>
          </p:nvPr>
        </p:nvSpPr>
        <p:spPr>
          <a:xfrm>
            <a:off x="1194585" y="1050132"/>
            <a:ext cx="2536798" cy="1557335"/>
          </a:xfrm>
        </p:spPr>
        <p:txBody>
          <a:bodyPr/>
          <a:lstStyle/>
          <a:p>
            <a:r>
              <a:rPr lang="en-US" b="1" dirty="0" smtClean="0"/>
              <a:t>Jeff Bezos</a:t>
            </a:r>
            <a:r>
              <a:rPr lang="en-US" dirty="0" smtClean="0"/>
              <a:t/>
            </a:r>
            <a:br>
              <a:rPr lang="en-US" dirty="0" smtClean="0"/>
            </a:br>
            <a:r>
              <a:rPr lang="en-US" dirty="0" smtClean="0"/>
              <a:t>$150 billion</a:t>
            </a:r>
            <a:endParaRPr lang="en-US" dirty="0"/>
          </a:p>
        </p:txBody>
      </p:sp>
      <p:sp>
        <p:nvSpPr>
          <p:cNvPr id="1048856" name="Content Placeholder 13"/>
          <p:cNvSpPr>
            <a:spLocks noGrp="1"/>
          </p:cNvSpPr>
          <p:nvPr>
            <p:ph idx="1"/>
          </p:nvPr>
        </p:nvSpPr>
        <p:spPr>
          <a:xfrm>
            <a:off x="5479952" y="982132"/>
            <a:ext cx="2495649" cy="4893735"/>
          </a:xfrm>
        </p:spPr>
        <p:txBody>
          <a:bodyPr/>
          <a:lstStyle/>
          <a:p>
            <a:pPr marL="0" indent="0">
              <a:buNone/>
            </a:pPr>
            <a:endParaRPr lang="en-US" dirty="0"/>
          </a:p>
        </p:txBody>
      </p:sp>
      <p:sp>
        <p:nvSpPr>
          <p:cNvPr id="1048857" name="Text Placeholder 3"/>
          <p:cNvSpPr>
            <a:spLocks noGrp="1"/>
          </p:cNvSpPr>
          <p:nvPr>
            <p:ph type="body" sz="half" idx="2"/>
          </p:nvPr>
        </p:nvSpPr>
        <p:spPr>
          <a:xfrm>
            <a:off x="838200" y="2971800"/>
            <a:ext cx="4495800" cy="2989263"/>
          </a:xfrm>
        </p:spPr>
        <p:txBody>
          <a:bodyPr>
            <a:normAutofit fontScale="95000"/>
          </a:bodyPr>
          <a:lstStyle/>
          <a:p>
            <a:r>
              <a:rPr lang="en-US" dirty="0" smtClean="0"/>
              <a:t>Entrepreneur and e-commerce pioneer Jeff Bezos was born on January 12, 1964, in Albuquerque, New Mexico. Bezos had an early love of computers and studied computer science and electrical engineering at Princeton University. After graduation he worked on Wall Street, and in 1990 he became the youngest senior vice president at the investment firm D.E. Shaw. Four years later, he quit his lucrative job to open Amazon.com, a virtual bookstore that became one of the internet's biggest success stories. In 2013, Bezos purchased </a:t>
            </a:r>
            <a:r>
              <a:rPr lang="en-US" dirty="0" err="1" smtClean="0"/>
              <a:t>TheWashington</a:t>
            </a:r>
            <a:r>
              <a:rPr lang="en-US" dirty="0" smtClean="0"/>
              <a:t> Post in a $250 million deal. His successful business ventures have made him one of the richest people in the world.</a:t>
            </a:r>
            <a:endParaRPr lang="en-US" dirty="0"/>
          </a:p>
        </p:txBody>
      </p:sp>
      <p:sp>
        <p:nvSpPr>
          <p:cNvPr id="1048858" name="Date Placeholder 4"/>
          <p:cNvSpPr>
            <a:spLocks noGrp="1"/>
          </p:cNvSpPr>
          <p:nvPr>
            <p:ph type="dt" sz="half" idx="10"/>
          </p:nvPr>
        </p:nvSpPr>
        <p:spPr/>
        <p:txBody>
          <a:bodyPr/>
          <a:lstStyle/>
          <a:p>
            <a:fld id="{81075360-5B4F-1E4D-92DA-641FF4633E0A}" type="datetime3">
              <a:rPr lang="en-US" altLang="en-US" smtClean="0"/>
              <a:t>26 November 2018</a:t>
            </a:fld>
            <a:endParaRPr lang="en-US" altLang="en-US"/>
          </a:p>
        </p:txBody>
      </p:sp>
      <p:sp>
        <p:nvSpPr>
          <p:cNvPr id="1048859" name="Footer Placeholder 5"/>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60" name="Slide Number Placeholder 6"/>
          <p:cNvSpPr>
            <a:spLocks noGrp="1"/>
          </p:cNvSpPr>
          <p:nvPr>
            <p:ph type="sldNum" sz="quarter" idx="12"/>
          </p:nvPr>
        </p:nvSpPr>
        <p:spPr/>
        <p:txBody>
          <a:bodyPr/>
          <a:lstStyle/>
          <a:p>
            <a:fld id="{9D1D309B-82D8-B646-8F32-97F799B2D325}" type="slidenum">
              <a:rPr lang="en-US" altLang="en-US" smtClean="0"/>
              <a:t>34</a:t>
            </a:fld>
            <a:endParaRPr lang="en-US" altLang="en-US"/>
          </a:p>
        </p:txBody>
      </p:sp>
      <p:pic>
        <p:nvPicPr>
          <p:cNvPr id="2097194" name="Picture 7"/>
          <p:cNvPicPr>
            <a:picLocks noChangeAspect="1"/>
          </p:cNvPicPr>
          <p:nvPr/>
        </p:nvPicPr>
        <p:blipFill>
          <a:blip r:embed="rId2"/>
          <a:stretch>
            <a:fillRect/>
          </a:stretch>
        </p:blipFill>
        <p:spPr>
          <a:xfrm>
            <a:off x="5479952" y="982132"/>
            <a:ext cx="2641600" cy="489373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1" name="Title 1"/>
          <p:cNvSpPr>
            <a:spLocks noGrp="1"/>
          </p:cNvSpPr>
          <p:nvPr>
            <p:ph type="title"/>
          </p:nvPr>
        </p:nvSpPr>
        <p:spPr>
          <a:xfrm>
            <a:off x="152400" y="328613"/>
            <a:ext cx="5067300" cy="1304925"/>
          </a:xfrm>
        </p:spPr>
        <p:txBody>
          <a:bodyPr rtlCol="0">
            <a:normAutofit fontScale="90000"/>
          </a:bodyPr>
          <a:lstStyle/>
          <a:p>
            <a:pPr eaLnBrk="1" fontAlgn="auto" hangingPunct="1">
              <a:spcAft>
                <a:spcPts val="0"/>
              </a:spcAft>
            </a:pPr>
            <a:r>
              <a:rPr lang="en-US" dirty="0" smtClean="0">
                <a:solidFill>
                  <a:schemeClr val="tx1">
                    <a:lumMod val="85000"/>
                    <a:lumOff val="15000"/>
                  </a:schemeClr>
                </a:solidFill>
                <a:ea typeface="+mj-ea"/>
                <a:cs typeface="+mj-cs"/>
              </a:rPr>
              <a:t>William Henry Bill Gates III</a:t>
            </a:r>
            <a:br>
              <a:rPr lang="en-US" dirty="0" smtClean="0">
                <a:solidFill>
                  <a:schemeClr val="tx1">
                    <a:lumMod val="85000"/>
                    <a:lumOff val="15000"/>
                  </a:schemeClr>
                </a:solidFill>
                <a:ea typeface="+mj-ea"/>
                <a:cs typeface="+mj-cs"/>
              </a:rPr>
            </a:br>
            <a:endParaRPr lang="en-US" dirty="0">
              <a:solidFill>
                <a:schemeClr val="tx1">
                  <a:lumMod val="85000"/>
                  <a:lumOff val="15000"/>
                </a:schemeClr>
              </a:solidFill>
              <a:ea typeface="+mj-ea"/>
              <a:cs typeface="+mj-cs"/>
            </a:endParaRPr>
          </a:p>
        </p:txBody>
      </p:sp>
      <p:pic>
        <p:nvPicPr>
          <p:cNvPr id="2097195" name="Content Placeholder 3" descr="419px-Bill_Gates_World_Economic_Forum_2007.jpg"/>
          <p:cNvPicPr>
            <a:picLocks noGrp="1" noChangeAspect="1"/>
          </p:cNvPicPr>
          <p:nvPr>
            <p:ph idx="1"/>
          </p:nvPr>
        </p:nvPicPr>
        <p:blipFill>
          <a:blip r:embed="rId3"/>
          <a:srcRect/>
          <a:stretch>
            <a:fillRect/>
          </a:stretch>
        </p:blipFill>
        <p:spPr>
          <a:xfrm>
            <a:off x="5410200" y="328613"/>
            <a:ext cx="3505200" cy="5995987"/>
          </a:xfrm>
        </p:spPr>
      </p:pic>
      <p:sp>
        <p:nvSpPr>
          <p:cNvPr id="1048862" name="Rectangle 4"/>
          <p:cNvSpPr>
            <a:spLocks noChangeArrowheads="1"/>
          </p:cNvSpPr>
          <p:nvPr/>
        </p:nvSpPr>
        <p:spPr bwMode="auto">
          <a:xfrm>
            <a:off x="457200" y="1295400"/>
            <a:ext cx="4572000" cy="1200150"/>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ja-JP" altLang="en-US" dirty="0">
                <a:latin typeface="Calibri" charset="0"/>
              </a:rPr>
              <a:t>“</a:t>
            </a:r>
            <a:r>
              <a:rPr lang="en-US" altLang="ja-JP" dirty="0">
                <a:latin typeface="Calibri" charset="0"/>
              </a:rPr>
              <a:t>It's fine to celebrate success but it is more important to heed the lessons of failure,</a:t>
            </a:r>
            <a:r>
              <a:rPr lang="ja-JP" altLang="en-US" dirty="0">
                <a:latin typeface="Calibri" charset="0"/>
              </a:rPr>
              <a:t>”</a:t>
            </a:r>
            <a:endParaRPr lang="en-US" altLang="en-US" dirty="0">
              <a:latin typeface="Calibri" charset="0"/>
            </a:endParaRPr>
          </a:p>
        </p:txBody>
      </p:sp>
      <p:sp>
        <p:nvSpPr>
          <p:cNvPr id="1048863" name="Rectangle 5"/>
          <p:cNvSpPr>
            <a:spLocks noChangeArrowheads="1"/>
          </p:cNvSpPr>
          <p:nvPr/>
        </p:nvSpPr>
        <p:spPr bwMode="auto">
          <a:xfrm>
            <a:off x="533400" y="3124200"/>
            <a:ext cx="4724400" cy="2862263"/>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dirty="0">
                <a:solidFill>
                  <a:srgbClr val="FF0000"/>
                </a:solidFill>
                <a:latin typeface="Calibri" charset="0"/>
              </a:rPr>
              <a:t>Bill Gates discovered his interest in software and began programming computers at age 13. He is the chief software architect of Microsoft Corporation, the worldwide leader in software, services and solutions that help people and businesses realize their full potential</a:t>
            </a:r>
          </a:p>
          <a:p>
            <a:pPr algn="ctr" eaLnBrk="1" hangingPunct="1"/>
            <a:r>
              <a:rPr lang="en-US" altLang="en-US" sz="2000" dirty="0">
                <a:latin typeface="Calibri" charset="0"/>
              </a:rPr>
              <a:t>Net worth </a:t>
            </a:r>
            <a:r>
              <a:rPr lang="en-US" altLang="en-US" sz="2000" dirty="0" smtClean="0">
                <a:latin typeface="Calibri" charset="0"/>
              </a:rPr>
              <a:t>$95.8</a:t>
            </a:r>
            <a:r>
              <a:rPr lang="en-US" altLang="en-US" sz="2000" dirty="0">
                <a:latin typeface="Calibri" charset="0"/>
              </a:rPr>
              <a:t> billion </a:t>
            </a:r>
            <a:endParaRPr lang="en-US" altLang="en-US" sz="2000" dirty="0">
              <a:solidFill>
                <a:srgbClr val="FF0000"/>
              </a:solidFill>
              <a:latin typeface="Calibri" charset="0"/>
            </a:endParaRPr>
          </a:p>
        </p:txBody>
      </p:sp>
      <p:sp>
        <p:nvSpPr>
          <p:cNvPr id="1048864" name="Date Placeholder 2"/>
          <p:cNvSpPr>
            <a:spLocks noGrp="1"/>
          </p:cNvSpPr>
          <p:nvPr>
            <p:ph type="dt" sz="half" idx="10"/>
          </p:nvPr>
        </p:nvSpPr>
        <p:spPr/>
        <p:txBody>
          <a:bodyPr/>
          <a:lstStyle/>
          <a:p>
            <a:fld id="{7487C425-6B02-DC41-9237-A17F3FE93EF7}" type="datetime3">
              <a:rPr lang="en-US" altLang="en-US" smtClean="0"/>
              <a:t>26 November 2018</a:t>
            </a:fld>
            <a:endParaRPr lang="en-US" altLang="en-US"/>
          </a:p>
        </p:txBody>
      </p:sp>
      <p:sp>
        <p:nvSpPr>
          <p:cNvPr id="1048865" name="Footer Placeholder 3"/>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66" name="Slide Number Placeholder 4"/>
          <p:cNvSpPr>
            <a:spLocks noGrp="1"/>
          </p:cNvSpPr>
          <p:nvPr>
            <p:ph type="sldNum" sz="quarter" idx="12"/>
          </p:nvPr>
        </p:nvSpPr>
        <p:spPr/>
        <p:txBody>
          <a:bodyPr/>
          <a:lstStyle/>
          <a:p>
            <a:fld id="{1C36EDCB-737A-C643-8A08-3DED92315FE9}" type="slidenum">
              <a:rPr lang="en-US" altLang="en-US" smtClean="0"/>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0" name="Title 1"/>
          <p:cNvSpPr>
            <a:spLocks noGrp="1"/>
          </p:cNvSpPr>
          <p:nvPr>
            <p:ph type="title"/>
          </p:nvPr>
        </p:nvSpPr>
        <p:spPr>
          <a:xfrm>
            <a:off x="609600" y="554038"/>
            <a:ext cx="5427663" cy="1303337"/>
          </a:xfrm>
        </p:spPr>
        <p:txBody>
          <a:bodyPr rtlCol="0">
            <a:normAutofit fontScale="90000"/>
          </a:bodyPr>
          <a:lstStyle/>
          <a:p>
            <a:pPr eaLnBrk="1" fontAlgn="auto" hangingPunct="1">
              <a:spcAft>
                <a:spcPts val="0"/>
              </a:spcAft>
            </a:pPr>
            <a:r>
              <a:rPr lang="en-US" dirty="0" smtClean="0">
                <a:solidFill>
                  <a:schemeClr val="tx1">
                    <a:lumMod val="85000"/>
                    <a:lumOff val="15000"/>
                  </a:schemeClr>
                </a:solidFill>
                <a:ea typeface="+mj-ea"/>
                <a:cs typeface="+mj-cs"/>
              </a:rPr>
              <a:t>Warren Buffett </a:t>
            </a:r>
            <a:br>
              <a:rPr lang="en-US" dirty="0" smtClean="0">
                <a:solidFill>
                  <a:schemeClr val="tx1">
                    <a:lumMod val="85000"/>
                    <a:lumOff val="15000"/>
                  </a:schemeClr>
                </a:solidFill>
                <a:ea typeface="+mj-ea"/>
                <a:cs typeface="+mj-cs"/>
              </a:rPr>
            </a:br>
            <a:endParaRPr lang="en-US" dirty="0">
              <a:solidFill>
                <a:schemeClr val="tx1">
                  <a:lumMod val="85000"/>
                  <a:lumOff val="15000"/>
                </a:schemeClr>
              </a:solidFill>
              <a:ea typeface="+mj-ea"/>
              <a:cs typeface="+mj-cs"/>
            </a:endParaRPr>
          </a:p>
        </p:txBody>
      </p:sp>
      <p:pic>
        <p:nvPicPr>
          <p:cNvPr id="2097196" name="Content Placeholder 3" descr="492px-Warren_Buffett_KU_Visit.jpg"/>
          <p:cNvPicPr>
            <a:picLocks noGrp="1" noChangeAspect="1"/>
          </p:cNvPicPr>
          <p:nvPr>
            <p:ph idx="1"/>
          </p:nvPr>
        </p:nvPicPr>
        <p:blipFill>
          <a:blip r:embed="rId2"/>
          <a:srcRect/>
          <a:stretch>
            <a:fillRect/>
          </a:stretch>
        </p:blipFill>
        <p:spPr>
          <a:xfrm>
            <a:off x="533400" y="1905000"/>
            <a:ext cx="3657600" cy="4495800"/>
          </a:xfrm>
        </p:spPr>
      </p:pic>
      <p:sp>
        <p:nvSpPr>
          <p:cNvPr id="1048871" name="Rectangle 4"/>
          <p:cNvSpPr>
            <a:spLocks noChangeArrowheads="1"/>
          </p:cNvSpPr>
          <p:nvPr/>
        </p:nvSpPr>
        <p:spPr bwMode="auto">
          <a:xfrm>
            <a:off x="4211638" y="4362450"/>
            <a:ext cx="4572000" cy="2032000"/>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dirty="0"/>
              <a:t>is an American investor, businessman, and philanthropist. He is one of the most successful investors in the world, the primary shareholder and CEO of </a:t>
            </a:r>
            <a:r>
              <a:rPr lang="en-US" altLang="en-US" sz="1800" b="1" dirty="0">
                <a:solidFill>
                  <a:srgbClr val="0D0D0D"/>
                </a:solidFill>
              </a:rPr>
              <a:t>Berkshire</a:t>
            </a:r>
            <a:r>
              <a:rPr lang="en-US" altLang="en-US" sz="1800" b="1" u="sng" dirty="0">
                <a:solidFill>
                  <a:srgbClr val="0D0D0D"/>
                </a:solidFill>
              </a:rPr>
              <a:t> </a:t>
            </a:r>
            <a:r>
              <a:rPr lang="en-US" altLang="en-US" sz="1800" b="1" dirty="0">
                <a:solidFill>
                  <a:srgbClr val="0D0D0D"/>
                </a:solidFill>
              </a:rPr>
              <a:t>Hathaway</a:t>
            </a:r>
            <a:r>
              <a:rPr lang="en-US" altLang="en-US" sz="1800" b="1" u="sng" dirty="0">
                <a:solidFill>
                  <a:srgbClr val="0D0D0D"/>
                </a:solidFill>
              </a:rPr>
              <a:t> </a:t>
            </a:r>
          </a:p>
          <a:p>
            <a:pPr algn="ctr" eaLnBrk="1" hangingPunct="1"/>
            <a:r>
              <a:rPr lang="en-US" altLang="en-US" sz="1800" dirty="0" smtClean="0"/>
              <a:t>$88.7</a:t>
            </a:r>
            <a:r>
              <a:rPr lang="en-US" altLang="en-US" sz="1800" dirty="0"/>
              <a:t> billion</a:t>
            </a:r>
          </a:p>
        </p:txBody>
      </p:sp>
      <p:sp>
        <p:nvSpPr>
          <p:cNvPr id="1048872" name="Rectangle 5"/>
          <p:cNvSpPr>
            <a:spLocks noChangeArrowheads="1"/>
          </p:cNvSpPr>
          <p:nvPr/>
        </p:nvSpPr>
        <p:spPr bwMode="auto">
          <a:xfrm>
            <a:off x="4191000" y="1295400"/>
            <a:ext cx="4800600" cy="2862263"/>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a:t>I</a:t>
            </a:r>
            <a:r>
              <a:rPr lang="ja-JP" altLang="en-US" sz="2000"/>
              <a:t>’</a:t>
            </a:r>
            <a:r>
              <a:rPr lang="en-US" altLang="ja-JP" sz="2000"/>
              <a:t>m 15 percent Fisher and 85 percent Benjamin Graham. The basic ideas of investing are to look at stocks as business, use the market's fluctuations to your advantage, and seek a margin of safety. That</a:t>
            </a:r>
            <a:r>
              <a:rPr lang="ja-JP" altLang="en-US" sz="2000"/>
              <a:t>’</a:t>
            </a:r>
            <a:r>
              <a:rPr lang="en-US" altLang="ja-JP" sz="2000"/>
              <a:t>s what Ben Graham taught us. A hundred years from now they will still be the cornerstones of investing.</a:t>
            </a:r>
            <a:endParaRPr lang="en-US" altLang="en-US" sz="2000"/>
          </a:p>
        </p:txBody>
      </p:sp>
      <p:sp>
        <p:nvSpPr>
          <p:cNvPr id="1048873" name="Date Placeholder 2"/>
          <p:cNvSpPr>
            <a:spLocks noGrp="1"/>
          </p:cNvSpPr>
          <p:nvPr>
            <p:ph type="dt" sz="half" idx="10"/>
          </p:nvPr>
        </p:nvSpPr>
        <p:spPr/>
        <p:txBody>
          <a:bodyPr/>
          <a:lstStyle/>
          <a:p>
            <a:fld id="{FC508D25-3AF1-8747-9083-F2C863F175EC}" type="datetime3">
              <a:rPr lang="en-US" altLang="en-US" smtClean="0"/>
              <a:t>26 November 2018</a:t>
            </a:fld>
            <a:endParaRPr lang="en-US" altLang="en-US" dirty="0"/>
          </a:p>
        </p:txBody>
      </p:sp>
      <p:sp>
        <p:nvSpPr>
          <p:cNvPr id="1048874" name="Footer Placeholder 3"/>
          <p:cNvSpPr>
            <a:spLocks noGrp="1"/>
          </p:cNvSpPr>
          <p:nvPr>
            <p:ph type="ftr" sz="quarter" idx="11"/>
          </p:nvPr>
        </p:nvSpPr>
        <p:spPr/>
        <p:txBody>
          <a:bodyPr/>
          <a:lstStyle/>
          <a:p>
            <a:r>
              <a:rPr lang="en-US" dirty="0" smtClean="0"/>
              <a:t>Centre for Entrepreneurship &amp; Small Enterprise Development, 2016 </a:t>
            </a:r>
            <a:endParaRPr lang="en-US" dirty="0"/>
          </a:p>
        </p:txBody>
      </p:sp>
      <p:sp>
        <p:nvSpPr>
          <p:cNvPr id="1048875" name="Slide Number Placeholder 4"/>
          <p:cNvSpPr>
            <a:spLocks noGrp="1"/>
          </p:cNvSpPr>
          <p:nvPr>
            <p:ph type="sldNum" sz="quarter" idx="12"/>
          </p:nvPr>
        </p:nvSpPr>
        <p:spPr/>
        <p:txBody>
          <a:bodyPr/>
          <a:lstStyle/>
          <a:p>
            <a:fld id="{1C36EDCB-737A-C643-8A08-3DED92315FE9}" type="slidenum">
              <a:rPr lang="en-US" altLang="en-US" smtClean="0"/>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6" name="Rectangle 5"/>
          <p:cNvSpPr>
            <a:spLocks noChangeArrowheads="1"/>
          </p:cNvSpPr>
          <p:nvPr/>
        </p:nvSpPr>
        <p:spPr bwMode="auto">
          <a:xfrm>
            <a:off x="4267200" y="381000"/>
            <a:ext cx="4724400" cy="6124575"/>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2800" dirty="0"/>
              <a:t>Spaniard </a:t>
            </a:r>
            <a:r>
              <a:rPr lang="en-US" altLang="en-US" sz="2800" dirty="0" err="1"/>
              <a:t>Amancio</a:t>
            </a:r>
            <a:r>
              <a:rPr lang="en-US" altLang="en-US" sz="2800" dirty="0"/>
              <a:t> Ortega grew up the son of a railway worker and is now the world's richest retailer. He cofounded Zara in 1975 with lingerie and bathrobes he and his former wife </a:t>
            </a:r>
            <a:r>
              <a:rPr lang="en-US" altLang="en-US" sz="2800" dirty="0" err="1"/>
              <a:t>Rosalia</a:t>
            </a:r>
            <a:r>
              <a:rPr lang="en-US" altLang="en-US" sz="2800" dirty="0"/>
              <a:t> </a:t>
            </a:r>
            <a:r>
              <a:rPr lang="en-US" altLang="en-US" sz="2800" dirty="0" err="1"/>
              <a:t>Mera</a:t>
            </a:r>
            <a:r>
              <a:rPr lang="en-US" altLang="en-US" sz="2800" dirty="0"/>
              <a:t> made in their living room. By the mid-1980s, he had taken Zara all over Spain and was ready to expand overseas.</a:t>
            </a:r>
          </a:p>
          <a:p>
            <a:endParaRPr lang="en-US" altLang="en-US" sz="2800" dirty="0"/>
          </a:p>
          <a:p>
            <a:r>
              <a:rPr lang="en-US" altLang="en-US" sz="2800" dirty="0"/>
              <a:t>$</a:t>
            </a:r>
            <a:r>
              <a:rPr lang="en-US" altLang="en-US" sz="2800" dirty="0" smtClean="0"/>
              <a:t>65.1 </a:t>
            </a:r>
            <a:r>
              <a:rPr lang="en-US" altLang="en-US" sz="2800" dirty="0"/>
              <a:t>Billion</a:t>
            </a:r>
          </a:p>
        </p:txBody>
      </p:sp>
      <p:pic>
        <p:nvPicPr>
          <p:cNvPr id="2097197" name="Content Placeholder 6"/>
          <p:cNvPicPr>
            <a:picLocks noGrp="1" noChangeAspect="1"/>
          </p:cNvPicPr>
          <p:nvPr>
            <p:ph idx="1"/>
          </p:nvPr>
        </p:nvPicPr>
        <p:blipFill>
          <a:blip r:embed="rId2"/>
          <a:srcRect t="1833" b="1833"/>
          <a:stretch>
            <a:fillRect/>
          </a:stretch>
        </p:blipFill>
        <p:spPr>
          <a:xfrm>
            <a:off x="533400" y="381000"/>
            <a:ext cx="3657600" cy="6037263"/>
          </a:xfrm>
        </p:spPr>
      </p:pic>
      <p:sp>
        <p:nvSpPr>
          <p:cNvPr id="1048877" name="Slide Number Placeholder 1"/>
          <p:cNvSpPr>
            <a:spLocks noGrp="1"/>
          </p:cNvSpPr>
          <p:nvPr>
            <p:ph type="sldNum" sz="quarter" idx="12"/>
          </p:nvPr>
        </p:nvSpPr>
        <p:spPr bwMode="auto">
          <a:xfrm>
            <a:off x="3124200" y="6248400"/>
            <a:ext cx="2895600" cy="457200"/>
          </a:xfrm>
          <a:noFill/>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fld id="{1A25A433-AE38-B446-8158-2E506DE05748}" type="slidenum">
              <a:rPr lang="en-US" altLang="en-US" sz="1000">
                <a:latin typeface="Garamond" charset="0"/>
              </a:rPr>
              <a:pPr algn="ctr"/>
              <a:t>37</a:t>
            </a:fld>
            <a:endParaRPr lang="en-US" altLang="en-US" sz="1000">
              <a:latin typeface="Garamond" charset="0"/>
            </a:endParaRPr>
          </a:p>
        </p:txBody>
      </p:sp>
      <p:sp>
        <p:nvSpPr>
          <p:cNvPr id="1048878" name="Date Placeholder 1"/>
          <p:cNvSpPr>
            <a:spLocks noGrp="1"/>
          </p:cNvSpPr>
          <p:nvPr>
            <p:ph type="dt" sz="half" idx="10"/>
          </p:nvPr>
        </p:nvSpPr>
        <p:spPr/>
        <p:txBody>
          <a:bodyPr/>
          <a:lstStyle/>
          <a:p>
            <a:fld id="{43F3CDFB-060B-9441-A6B8-100226533FCF}" type="datetime3">
              <a:rPr lang="en-US" altLang="en-US" smtClean="0"/>
              <a:t>26 November 2018</a:t>
            </a:fld>
            <a:endParaRPr lang="en-US" altLang="en-US"/>
          </a:p>
        </p:txBody>
      </p:sp>
      <p:sp>
        <p:nvSpPr>
          <p:cNvPr id="1048879" name="Footer Placeholder 2"/>
          <p:cNvSpPr>
            <a:spLocks noGrp="1"/>
          </p:cNvSpPr>
          <p:nvPr>
            <p:ph type="ftr" sz="quarter" idx="11"/>
          </p:nvPr>
        </p:nvSpPr>
        <p:spPr/>
        <p:txBody>
          <a:bodyPr/>
          <a:lstStyle/>
          <a:p>
            <a:r>
              <a:rPr lang="en-US" dirty="0" smtClean="0"/>
              <a:t>Centre for Entrepreneurship &amp; Small Enterprise Development, 2016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0" name="Title 3"/>
          <p:cNvSpPr>
            <a:spLocks noGrp="1"/>
          </p:cNvSpPr>
          <p:nvPr>
            <p:ph type="title"/>
          </p:nvPr>
        </p:nvSpPr>
        <p:spPr>
          <a:xfrm>
            <a:off x="250825" y="0"/>
            <a:ext cx="3600450" cy="1435100"/>
          </a:xfrm>
        </p:spPr>
        <p:txBody>
          <a:bodyPr/>
          <a:lstStyle/>
          <a:p>
            <a:pPr eaLnBrk="1" hangingPunct="1"/>
            <a:r>
              <a:rPr lang="en-GB" altLang="en-US" dirty="0">
                <a:ln>
                  <a:noFill/>
                </a:ln>
                <a:ea typeface="ＭＳ Ｐゴシック" charset="-128"/>
              </a:rPr>
              <a:t>Carlos Slim </a:t>
            </a:r>
            <a:r>
              <a:rPr lang="en-GB" altLang="en-US" dirty="0" err="1">
                <a:ln>
                  <a:noFill/>
                </a:ln>
                <a:ea typeface="ＭＳ Ｐゴシック" charset="-128"/>
              </a:rPr>
              <a:t>Helu</a:t>
            </a:r>
            <a:r>
              <a:rPr lang="en-GB" altLang="en-US" dirty="0">
                <a:ln>
                  <a:noFill/>
                </a:ln>
                <a:ea typeface="ＭＳ Ｐゴシック" charset="-128"/>
              </a:rPr>
              <a:t> 76– Telecom</a:t>
            </a:r>
            <a:br>
              <a:rPr lang="en-GB" altLang="en-US" dirty="0">
                <a:ln>
                  <a:noFill/>
                </a:ln>
                <a:ea typeface="ＭＳ Ｐゴシック" charset="-128"/>
              </a:rPr>
            </a:br>
            <a:r>
              <a:rPr lang="en-GB" altLang="en-US" dirty="0" smtClean="0">
                <a:ln>
                  <a:noFill/>
                </a:ln>
                <a:ea typeface="ＭＳ Ｐゴシック" charset="-128"/>
              </a:rPr>
              <a:t>$63.3 </a:t>
            </a:r>
            <a:r>
              <a:rPr lang="en-GB" altLang="en-US" dirty="0">
                <a:ln>
                  <a:noFill/>
                </a:ln>
                <a:ea typeface="ＭＳ Ｐゴシック" charset="-128"/>
              </a:rPr>
              <a:t>billion </a:t>
            </a:r>
          </a:p>
        </p:txBody>
      </p:sp>
      <p:sp>
        <p:nvSpPr>
          <p:cNvPr id="1048881" name="Text Placeholder 5"/>
          <p:cNvSpPr>
            <a:spLocks noGrp="1"/>
          </p:cNvSpPr>
          <p:nvPr>
            <p:ph type="body" sz="half" idx="2"/>
          </p:nvPr>
        </p:nvSpPr>
        <p:spPr>
          <a:xfrm>
            <a:off x="914400" y="1828800"/>
            <a:ext cx="2536825" cy="3886200"/>
          </a:xfrm>
        </p:spPr>
        <p:txBody>
          <a:bodyPr>
            <a:normAutofit fontScale="91667"/>
          </a:bodyPr>
          <a:lstStyle/>
          <a:p>
            <a:pPr eaLnBrk="1" hangingPunct="1"/>
            <a:endParaRPr lang="en-GB" sz="2400" dirty="0">
              <a:cs typeface="+mn-cs"/>
            </a:endParaRPr>
          </a:p>
          <a:p>
            <a:pPr eaLnBrk="1" hangingPunct="1"/>
            <a:endParaRPr lang="en-GB" sz="2400" dirty="0">
              <a:cs typeface="+mn-cs"/>
            </a:endParaRPr>
          </a:p>
          <a:p>
            <a:pPr eaLnBrk="1" hangingPunct="1"/>
            <a:r>
              <a:rPr lang="en-GB" sz="2400" dirty="0">
                <a:cs typeface="+mn-cs"/>
              </a:rPr>
              <a:t>First showed a talent for business as a 10-yr old kid when he filled his pockets with pesos selling drinks and snacks to his family members and friends</a:t>
            </a:r>
          </a:p>
        </p:txBody>
      </p:sp>
      <p:pic>
        <p:nvPicPr>
          <p:cNvPr id="2097198" name="Content Placeholder 2"/>
          <p:cNvPicPr>
            <a:picLocks noGrp="1" noChangeAspect="1"/>
          </p:cNvPicPr>
          <p:nvPr>
            <p:ph idx="1"/>
          </p:nvPr>
        </p:nvPicPr>
        <p:blipFill>
          <a:blip r:embed="rId2"/>
          <a:srcRect/>
          <a:stretch>
            <a:fillRect/>
          </a:stretch>
        </p:blipFill>
        <p:spPr>
          <a:xfrm>
            <a:off x="4414838" y="1271588"/>
            <a:ext cx="3267075" cy="4314825"/>
          </a:xfrm>
        </p:spPr>
      </p:pic>
      <p:sp>
        <p:nvSpPr>
          <p:cNvPr id="1048882" name="Date Placeholder 1"/>
          <p:cNvSpPr>
            <a:spLocks noGrp="1"/>
          </p:cNvSpPr>
          <p:nvPr>
            <p:ph type="dt" sz="half" idx="10"/>
          </p:nvPr>
        </p:nvSpPr>
        <p:spPr/>
        <p:txBody>
          <a:bodyPr/>
          <a:lstStyle/>
          <a:p>
            <a:fld id="{EAF2149C-99C8-D34A-A368-4DA8B334A95E}" type="datetime3">
              <a:rPr lang="en-US" altLang="en-US" smtClean="0"/>
              <a:t>26 November 2018</a:t>
            </a:fld>
            <a:endParaRPr lang="en-US" altLang="en-US"/>
          </a:p>
        </p:txBody>
      </p:sp>
      <p:sp>
        <p:nvSpPr>
          <p:cNvPr id="1048883"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84" name="Slide Number Placeholder 3"/>
          <p:cNvSpPr>
            <a:spLocks noGrp="1"/>
          </p:cNvSpPr>
          <p:nvPr>
            <p:ph type="sldNum" sz="quarter" idx="12"/>
          </p:nvPr>
        </p:nvSpPr>
        <p:spPr/>
        <p:txBody>
          <a:bodyPr/>
          <a:lstStyle/>
          <a:p>
            <a:fld id="{9D1D309B-82D8-B646-8F32-97F799B2D325}" type="slidenum">
              <a:rPr lang="en-US" altLang="en-US" smtClean="0"/>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5" name="Rectangle 5"/>
          <p:cNvSpPr>
            <a:spLocks noChangeArrowheads="1"/>
          </p:cNvSpPr>
          <p:nvPr/>
        </p:nvSpPr>
        <p:spPr bwMode="auto">
          <a:xfrm>
            <a:off x="3581400" y="381000"/>
            <a:ext cx="5410200" cy="6124575"/>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2800" dirty="0"/>
              <a:t>Zuckerberg founded the Facebook in 2004 and dropped out of Harvard to move the company to Silicon Valley. Facebook now has nearly 11,000 employees in 48 offices around the globe. Since launching its Internet.org initiative in July 2014, Facebook has given free basic Internet services to more than a billion people in 17 countries in Asia, Africa and Latin America. </a:t>
            </a:r>
          </a:p>
          <a:p>
            <a:r>
              <a:rPr lang="en-US" altLang="en-US" sz="2800" dirty="0" smtClean="0"/>
              <a:t>$62.1 </a:t>
            </a:r>
            <a:r>
              <a:rPr lang="en-US" altLang="en-US" sz="2800" dirty="0"/>
              <a:t>Billion</a:t>
            </a:r>
          </a:p>
        </p:txBody>
      </p:sp>
      <p:pic>
        <p:nvPicPr>
          <p:cNvPr id="2097199" name="Content Placeholder 2"/>
          <p:cNvPicPr>
            <a:picLocks noGrp="1" noChangeAspect="1"/>
          </p:cNvPicPr>
          <p:nvPr>
            <p:ph idx="1"/>
          </p:nvPr>
        </p:nvPicPr>
        <p:blipFill>
          <a:blip r:embed="rId2"/>
          <a:srcRect l="-88078" r="-88078"/>
          <a:stretch>
            <a:fillRect/>
          </a:stretch>
        </p:blipFill>
        <p:spPr>
          <a:xfrm>
            <a:off x="-2438400" y="533400"/>
            <a:ext cx="8763000" cy="5211763"/>
          </a:xfrm>
        </p:spPr>
      </p:pic>
      <p:sp>
        <p:nvSpPr>
          <p:cNvPr id="1048886" name="Slide Number Placeholder 1"/>
          <p:cNvSpPr>
            <a:spLocks noGrp="1"/>
          </p:cNvSpPr>
          <p:nvPr>
            <p:ph type="sldNum" sz="quarter" idx="12"/>
          </p:nvPr>
        </p:nvSpPr>
        <p:spPr bwMode="auto">
          <a:xfrm>
            <a:off x="3124200" y="6248400"/>
            <a:ext cx="2895600" cy="457200"/>
          </a:xfrm>
          <a:noFill/>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fld id="{496813EA-CAFE-BE46-898B-FC08CA1A0663}" type="slidenum">
              <a:rPr lang="en-US" altLang="en-US" sz="1000">
                <a:latin typeface="Garamond" charset="0"/>
              </a:rPr>
              <a:pPr algn="ctr"/>
              <a:t>39</a:t>
            </a:fld>
            <a:endParaRPr lang="en-US" altLang="en-US" sz="1000">
              <a:latin typeface="Garamond" charset="0"/>
            </a:endParaRPr>
          </a:p>
        </p:txBody>
      </p:sp>
      <p:sp>
        <p:nvSpPr>
          <p:cNvPr id="1048887" name="TextBox 2"/>
          <p:cNvSpPr txBox="1">
            <a:spLocks noChangeArrowheads="1"/>
          </p:cNvSpPr>
          <p:nvPr/>
        </p:nvSpPr>
        <p:spPr bwMode="auto">
          <a:xfrm>
            <a:off x="1143000" y="5867400"/>
            <a:ext cx="1274763" cy="369888"/>
          </a:xfrm>
          <a:prstGeom prst="rect">
            <a:avLst/>
          </a:prstGeom>
          <a:noFill/>
          <a:ln>
            <a:noFill/>
          </a:ln>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t>6</a:t>
            </a:r>
            <a:r>
              <a:rPr lang="en-US" altLang="en-US" sz="1800" baseline="30000"/>
              <a:t>th</a:t>
            </a:r>
            <a:r>
              <a:rPr lang="en-US" altLang="en-US" sz="1800"/>
              <a:t> Richest</a:t>
            </a:r>
          </a:p>
        </p:txBody>
      </p:sp>
      <p:sp>
        <p:nvSpPr>
          <p:cNvPr id="1048888" name="Date Placeholder 1"/>
          <p:cNvSpPr>
            <a:spLocks noGrp="1"/>
          </p:cNvSpPr>
          <p:nvPr>
            <p:ph type="dt" sz="half" idx="10"/>
          </p:nvPr>
        </p:nvSpPr>
        <p:spPr/>
        <p:txBody>
          <a:bodyPr/>
          <a:lstStyle/>
          <a:p>
            <a:fld id="{DA9E19FE-6C0D-BD4D-9D46-92999F3FC990}" type="datetime3">
              <a:rPr lang="en-US" altLang="en-US" smtClean="0"/>
              <a:t>26 November 2018</a:t>
            </a:fld>
            <a:endParaRPr lang="en-US" altLang="en-US"/>
          </a:p>
        </p:txBody>
      </p:sp>
      <p:sp>
        <p:nvSpPr>
          <p:cNvPr id="1048889"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a:xfrm>
            <a:off x="304800" y="2667000"/>
            <a:ext cx="8686800" cy="838200"/>
          </a:xfrm>
        </p:spPr>
        <p:txBody>
          <a:bodyPr/>
          <a:lstStyle/>
          <a:p>
            <a:pPr eaLnBrk="1" hangingPunct="1"/>
            <a:r>
              <a:rPr lang="en-US" altLang="en-US">
                <a:ln>
                  <a:noFill/>
                </a:ln>
                <a:solidFill>
                  <a:schemeClr val="tx1"/>
                </a:solidFill>
                <a:ea typeface="ＭＳ Ｐゴシック" charset="-128"/>
              </a:rPr>
              <a:t>WHO IS AN ENTREPRENEUR</a:t>
            </a:r>
          </a:p>
        </p:txBody>
      </p:sp>
      <p:sp>
        <p:nvSpPr>
          <p:cNvPr id="1048681" name="Date Placeholder 1"/>
          <p:cNvSpPr>
            <a:spLocks noGrp="1"/>
          </p:cNvSpPr>
          <p:nvPr>
            <p:ph type="dt" sz="half" idx="10"/>
          </p:nvPr>
        </p:nvSpPr>
        <p:spPr/>
        <p:txBody>
          <a:bodyPr/>
          <a:lstStyle/>
          <a:p>
            <a:fld id="{AB1B4EAC-75DE-1C4D-ADCA-1D1F20F4B0D1}" type="datetime3">
              <a:rPr lang="en-US" altLang="en-US" smtClean="0"/>
              <a:t>26 November 2018</a:t>
            </a:fld>
            <a:endParaRPr lang="en-US" altLang="en-US"/>
          </a:p>
        </p:txBody>
      </p:sp>
      <p:sp>
        <p:nvSpPr>
          <p:cNvPr id="1048682"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683" name="Slide Number Placeholder 3"/>
          <p:cNvSpPr>
            <a:spLocks noGrp="1"/>
          </p:cNvSpPr>
          <p:nvPr>
            <p:ph type="sldNum" sz="quarter" idx="12"/>
          </p:nvPr>
        </p:nvSpPr>
        <p:spPr/>
        <p:txBody>
          <a:bodyPr/>
          <a:lstStyle/>
          <a:p>
            <a:fld id="{1C36EDCB-737A-C643-8A08-3DED92315FE9}" type="slidenum">
              <a:rPr lang="en-US" altLang="en-US" smtClean="0"/>
              <a:t>4</a:t>
            </a:fld>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0" name="Title 1"/>
          <p:cNvSpPr>
            <a:spLocks noGrp="1"/>
          </p:cNvSpPr>
          <p:nvPr>
            <p:ph type="title"/>
          </p:nvPr>
        </p:nvSpPr>
        <p:spPr/>
        <p:txBody>
          <a:bodyPr rtlCol="0">
            <a:normAutofit fontScale="90000"/>
          </a:bodyPr>
          <a:lstStyle/>
          <a:p>
            <a:pPr eaLnBrk="1" fontAlgn="auto" hangingPunct="1">
              <a:spcAft>
                <a:spcPts val="0"/>
              </a:spcAft>
            </a:pPr>
            <a:r>
              <a:rPr lang="en-US" b="1" dirty="0" smtClean="0">
                <a:solidFill>
                  <a:schemeClr val="tx1">
                    <a:lumMod val="85000"/>
                    <a:lumOff val="15000"/>
                  </a:schemeClr>
                </a:solidFill>
                <a:ea typeface="+mj-ea"/>
                <a:cs typeface="+mj-cs"/>
              </a:rPr>
              <a:t>Simon </a:t>
            </a:r>
            <a:r>
              <a:rPr lang="en-US" b="1" dirty="0" err="1" smtClean="0">
                <a:solidFill>
                  <a:schemeClr val="tx1">
                    <a:lumMod val="85000"/>
                    <a:lumOff val="15000"/>
                  </a:schemeClr>
                </a:solidFill>
                <a:ea typeface="+mj-ea"/>
                <a:cs typeface="+mj-cs"/>
              </a:rPr>
              <a:t>Cowell</a:t>
            </a:r>
            <a:r>
              <a:rPr lang="en-US" b="1" dirty="0" smtClean="0">
                <a:solidFill>
                  <a:schemeClr val="tx1">
                    <a:lumMod val="85000"/>
                    <a:lumOff val="15000"/>
                  </a:schemeClr>
                </a:solidFill>
                <a:ea typeface="+mj-ea"/>
                <a:cs typeface="+mj-cs"/>
              </a:rPr>
              <a:t/>
            </a:r>
            <a:br>
              <a:rPr lang="en-US" b="1" dirty="0" smtClean="0">
                <a:solidFill>
                  <a:schemeClr val="tx1">
                    <a:lumMod val="85000"/>
                    <a:lumOff val="15000"/>
                  </a:schemeClr>
                </a:solidFill>
                <a:ea typeface="+mj-ea"/>
                <a:cs typeface="+mj-cs"/>
              </a:rPr>
            </a:br>
            <a:endParaRPr lang="en-US" dirty="0">
              <a:solidFill>
                <a:schemeClr val="tx1">
                  <a:lumMod val="85000"/>
                  <a:lumOff val="15000"/>
                </a:schemeClr>
              </a:solidFill>
              <a:ea typeface="+mj-ea"/>
              <a:cs typeface="+mj-cs"/>
            </a:endParaRPr>
          </a:p>
        </p:txBody>
      </p:sp>
      <p:pic>
        <p:nvPicPr>
          <p:cNvPr id="2097200" name="Content Placeholder 3" descr="Main-Simon-Cowell.jpg"/>
          <p:cNvPicPr>
            <a:picLocks noGrp="1" noChangeAspect="1"/>
          </p:cNvPicPr>
          <p:nvPr>
            <p:ph idx="1"/>
          </p:nvPr>
        </p:nvPicPr>
        <p:blipFill>
          <a:blip r:embed="rId2"/>
          <a:srcRect/>
          <a:stretch>
            <a:fillRect/>
          </a:stretch>
        </p:blipFill>
        <p:spPr>
          <a:xfrm>
            <a:off x="457200" y="228600"/>
            <a:ext cx="8229600" cy="3657600"/>
          </a:xfrm>
        </p:spPr>
      </p:pic>
      <p:sp>
        <p:nvSpPr>
          <p:cNvPr id="1048891" name="Rectangle 5"/>
          <p:cNvSpPr>
            <a:spLocks noChangeArrowheads="1"/>
          </p:cNvSpPr>
          <p:nvPr/>
        </p:nvSpPr>
        <p:spPr bwMode="auto">
          <a:xfrm>
            <a:off x="152400" y="4267200"/>
            <a:ext cx="8991600" cy="1754188"/>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t>In 1979, he got his first job working as a mail room clerk for EMI Music Publishing. </a:t>
            </a:r>
            <a:r>
              <a:rPr lang="ja-JP" altLang="en-US" sz="1800"/>
              <a:t>“</a:t>
            </a:r>
            <a:r>
              <a:rPr lang="en-US" altLang="ja-JP" sz="1800"/>
              <a:t>In many ways, I was glad that I had started my career on the very low rung of the business,</a:t>
            </a:r>
            <a:r>
              <a:rPr lang="ja-JP" altLang="en-US" sz="1800"/>
              <a:t>”</a:t>
            </a:r>
            <a:r>
              <a:rPr lang="en-US" altLang="ja-JP" sz="1800"/>
              <a:t> Cowell recalls. </a:t>
            </a:r>
            <a:r>
              <a:rPr lang="ja-JP" altLang="en-US" sz="1800"/>
              <a:t>“</a:t>
            </a:r>
            <a:r>
              <a:rPr lang="en-US" altLang="ja-JP" sz="1800"/>
              <a:t>It was there that I learned how to deal with people.</a:t>
            </a:r>
            <a:r>
              <a:rPr lang="ja-JP" altLang="en-US" sz="1800"/>
              <a:t>”</a:t>
            </a:r>
            <a:r>
              <a:rPr lang="en-US" altLang="ja-JP" sz="1800"/>
              <a:t> Over the next few years, Cowell would work his way up within the ranks of the company to eventually become a record producer. Unsatisfied with his prospects, Cowell left EMI in the early 1980s to form E&amp;S Music, his own independent music company. </a:t>
            </a:r>
            <a:endParaRPr lang="en-US" altLang="en-US" sz="1800"/>
          </a:p>
        </p:txBody>
      </p:sp>
      <p:sp>
        <p:nvSpPr>
          <p:cNvPr id="1048892" name="Date Placeholder 2"/>
          <p:cNvSpPr>
            <a:spLocks noGrp="1"/>
          </p:cNvSpPr>
          <p:nvPr>
            <p:ph type="dt" sz="half" idx="10"/>
          </p:nvPr>
        </p:nvSpPr>
        <p:spPr/>
        <p:txBody>
          <a:bodyPr/>
          <a:lstStyle/>
          <a:p>
            <a:fld id="{2F70B611-4AAD-0D4C-9716-009CCBED5724}" type="datetime3">
              <a:rPr lang="en-US" altLang="en-US" smtClean="0"/>
              <a:t>26 November 2018</a:t>
            </a:fld>
            <a:endParaRPr lang="en-US" altLang="en-US"/>
          </a:p>
        </p:txBody>
      </p:sp>
      <p:sp>
        <p:nvSpPr>
          <p:cNvPr id="1048893" name="Footer Placeholder 3"/>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894" name="Slide Number Placeholder 4"/>
          <p:cNvSpPr>
            <a:spLocks noGrp="1"/>
          </p:cNvSpPr>
          <p:nvPr>
            <p:ph type="sldNum" sz="quarter" idx="12"/>
          </p:nvPr>
        </p:nvSpPr>
        <p:spPr/>
        <p:txBody>
          <a:bodyPr/>
          <a:lstStyle/>
          <a:p>
            <a:fld id="{1C36EDCB-737A-C643-8A08-3DED92315FE9}" type="slidenum">
              <a:rPr lang="en-US" altLang="en-US" smtClean="0"/>
              <a:t>40</a:t>
            </a:fld>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1" name="Title 3"/>
          <p:cNvSpPr>
            <a:spLocks noGrp="1"/>
          </p:cNvSpPr>
          <p:nvPr>
            <p:ph type="title"/>
          </p:nvPr>
        </p:nvSpPr>
        <p:spPr>
          <a:xfrm>
            <a:off x="-990600" y="685800"/>
            <a:ext cx="5867400" cy="1020763"/>
          </a:xfrm>
        </p:spPr>
        <p:txBody>
          <a:bodyPr/>
          <a:lstStyle/>
          <a:p>
            <a:pPr eaLnBrk="1" hangingPunct="1"/>
            <a:r>
              <a:rPr lang="en-US" altLang="en-US" sz="3200" dirty="0">
                <a:ln>
                  <a:noFill/>
                </a:ln>
                <a:ea typeface="ＭＳ Ｐゴシック" charset="-128"/>
              </a:rPr>
              <a:t>Aliko Dangote </a:t>
            </a:r>
            <a:r>
              <a:rPr lang="en-US" altLang="en-US" dirty="0">
                <a:ln>
                  <a:noFill/>
                </a:ln>
                <a:ea typeface="ＭＳ Ｐゴシック" charset="-128"/>
              </a:rPr>
              <a:t/>
            </a:r>
            <a:br>
              <a:rPr lang="en-US" altLang="en-US" dirty="0">
                <a:ln>
                  <a:noFill/>
                </a:ln>
                <a:ea typeface="ＭＳ Ｐゴシック" charset="-128"/>
              </a:rPr>
            </a:br>
            <a:r>
              <a:rPr lang="en-US" altLang="en-US" dirty="0" smtClean="0">
                <a:ln>
                  <a:noFill/>
                </a:ln>
                <a:ea typeface="ＭＳ Ｐゴシック" charset="-128"/>
              </a:rPr>
              <a:t>100</a:t>
            </a:r>
            <a:r>
              <a:rPr lang="en-US" altLang="en-US" baseline="30000" dirty="0" smtClean="0">
                <a:ln>
                  <a:noFill/>
                </a:ln>
                <a:ea typeface="ＭＳ Ｐゴシック" charset="-128"/>
              </a:rPr>
              <a:t>th</a:t>
            </a:r>
            <a:r>
              <a:rPr lang="en-US" altLang="en-US" dirty="0" smtClean="0">
                <a:ln>
                  <a:noFill/>
                </a:ln>
                <a:ea typeface="ＭＳ Ｐゴシック" charset="-128"/>
              </a:rPr>
              <a:t> </a:t>
            </a:r>
            <a:r>
              <a:rPr lang="en-US" altLang="en-US" dirty="0">
                <a:ln>
                  <a:noFill/>
                </a:ln>
                <a:ea typeface="ＭＳ Ｐゴシック" charset="-128"/>
              </a:rPr>
              <a:t>Richest</a:t>
            </a:r>
            <a:endParaRPr lang="en-GB" altLang="en-US" sz="3200" dirty="0">
              <a:ln>
                <a:noFill/>
              </a:ln>
              <a:ea typeface="ＭＳ Ｐゴシック" charset="-128"/>
            </a:endParaRPr>
          </a:p>
        </p:txBody>
      </p:sp>
      <p:sp>
        <p:nvSpPr>
          <p:cNvPr id="1048902" name="Text Placeholder 5"/>
          <p:cNvSpPr>
            <a:spLocks noGrp="1"/>
          </p:cNvSpPr>
          <p:nvPr>
            <p:ph type="body" sz="half" idx="2"/>
          </p:nvPr>
        </p:nvSpPr>
        <p:spPr>
          <a:xfrm>
            <a:off x="609600" y="1990725"/>
            <a:ext cx="2895600" cy="4243388"/>
          </a:xfrm>
        </p:spPr>
        <p:txBody>
          <a:bodyPr>
            <a:normAutofit fontScale="94444"/>
          </a:bodyPr>
          <a:lstStyle/>
          <a:p>
            <a:pPr eaLnBrk="1" hangingPunct="1">
              <a:lnSpc>
                <a:spcPct val="90000"/>
              </a:lnSpc>
            </a:pPr>
            <a:r>
              <a:rPr lang="en-GB" altLang="en-US" sz="1800" b="1" dirty="0" err="1">
                <a:ea typeface="ＭＳ Ｐゴシック" charset="-128"/>
              </a:rPr>
              <a:t>Alikote</a:t>
            </a:r>
            <a:r>
              <a:rPr lang="en-GB" altLang="en-US" sz="1800" b="1" dirty="0">
                <a:ea typeface="ＭＳ Ｐゴシック" charset="-128"/>
              </a:rPr>
              <a:t> Dangote </a:t>
            </a:r>
            <a:r>
              <a:rPr lang="en-GB" altLang="en-US" sz="1800" dirty="0">
                <a:ea typeface="ＭＳ Ｐゴシック" charset="-128"/>
              </a:rPr>
              <a:t>- the Nigerian  founder and president of Dangote Group. He is known to be one the richest man in Africa , but he said "I think I have to be rated by Forbes magazine first before I can be called the richest man in Africa," says Mr Dangote </a:t>
            </a:r>
            <a:r>
              <a:rPr lang="en-GB" altLang="en-US" sz="1800" dirty="0" err="1">
                <a:ea typeface="ＭＳ Ｐゴシック" charset="-128"/>
              </a:rPr>
              <a:t>modestly.The</a:t>
            </a:r>
            <a:r>
              <a:rPr lang="en-GB" altLang="en-US" sz="1800" dirty="0">
                <a:ea typeface="ＭＳ Ｐゴシック" charset="-128"/>
              </a:rPr>
              <a:t> Dangote Group provides cements ,sugar, salt, flour , rice, </a:t>
            </a:r>
            <a:r>
              <a:rPr lang="en-GB" altLang="en-US" sz="1800" dirty="0">
                <a:solidFill>
                  <a:schemeClr val="tx1"/>
                </a:solidFill>
                <a:ea typeface="ＭＳ Ｐゴシック" charset="-128"/>
              </a:rPr>
              <a:t>spaghettis</a:t>
            </a:r>
            <a:r>
              <a:rPr lang="en-GB" altLang="en-US" sz="1800" dirty="0">
                <a:ea typeface="ＭＳ Ｐゴシック" charset="-128"/>
              </a:rPr>
              <a:t>, textile </a:t>
            </a:r>
            <a:r>
              <a:rPr lang="en-GB" altLang="en-US" sz="1800" dirty="0" err="1">
                <a:ea typeface="ＭＳ Ｐゴシック" charset="-128"/>
              </a:rPr>
              <a:t>etc</a:t>
            </a:r>
            <a:r>
              <a:rPr lang="en-GB" altLang="en-US" sz="1800" dirty="0">
                <a:ea typeface="ＭＳ Ｐゴシック" charset="-128"/>
              </a:rPr>
              <a:t> at competitive prices. </a:t>
            </a:r>
          </a:p>
          <a:p>
            <a:pPr eaLnBrk="1" hangingPunct="1">
              <a:lnSpc>
                <a:spcPct val="90000"/>
              </a:lnSpc>
            </a:pPr>
            <a:r>
              <a:rPr lang="en-GB" altLang="en-US" sz="1800" dirty="0" smtClean="0">
                <a:ea typeface="ＭＳ Ｐゴシック" charset="-128"/>
              </a:rPr>
              <a:t>$12 </a:t>
            </a:r>
            <a:r>
              <a:rPr lang="en-GB" altLang="en-US" sz="1800" dirty="0">
                <a:ea typeface="ＭＳ Ｐゴシック" charset="-128"/>
              </a:rPr>
              <a:t>billion</a:t>
            </a:r>
          </a:p>
        </p:txBody>
      </p:sp>
      <p:pic>
        <p:nvPicPr>
          <p:cNvPr id="2097201" name="Picture 2" descr="C:\Users\Julien\Desktop\Aliko DANGOTE.jpg"/>
          <p:cNvPicPr>
            <a:picLocks noChangeAspect="1" noChangeArrowheads="1"/>
          </p:cNvPicPr>
          <p:nvPr/>
        </p:nvPicPr>
        <p:blipFill>
          <a:blip r:embed="rId2"/>
          <a:srcRect/>
          <a:stretch>
            <a:fillRect/>
          </a:stretch>
        </p:blipFill>
        <p:spPr bwMode="auto">
          <a:xfrm>
            <a:off x="3581400" y="838200"/>
            <a:ext cx="5029200" cy="4724400"/>
          </a:xfrm>
          <a:prstGeom prst="rect">
            <a:avLst/>
          </a:prstGeom>
          <a:noFill/>
          <a:ln>
            <a:noFill/>
          </a:ln>
        </p:spPr>
      </p:pic>
      <p:sp>
        <p:nvSpPr>
          <p:cNvPr id="1048903" name="Date Placeholder 1"/>
          <p:cNvSpPr>
            <a:spLocks noGrp="1"/>
          </p:cNvSpPr>
          <p:nvPr>
            <p:ph type="dt" sz="half" idx="10"/>
          </p:nvPr>
        </p:nvSpPr>
        <p:spPr/>
        <p:txBody>
          <a:bodyPr/>
          <a:lstStyle/>
          <a:p>
            <a:fld id="{CD8C1D1F-C4D5-C74C-A29B-A2582FE9972A}" type="datetime3">
              <a:rPr lang="en-US" altLang="en-US" smtClean="0"/>
              <a:t>26 November 2018</a:t>
            </a:fld>
            <a:endParaRPr lang="en-US" altLang="en-US"/>
          </a:p>
        </p:txBody>
      </p:sp>
      <p:sp>
        <p:nvSpPr>
          <p:cNvPr id="1048904"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05" name="Slide Number Placeholder 3"/>
          <p:cNvSpPr>
            <a:spLocks noGrp="1"/>
          </p:cNvSpPr>
          <p:nvPr>
            <p:ph type="sldNum" sz="quarter" idx="12"/>
          </p:nvPr>
        </p:nvSpPr>
        <p:spPr/>
        <p:txBody>
          <a:bodyPr/>
          <a:lstStyle/>
          <a:p>
            <a:fld id="{121E25A0-40ED-B14D-A41B-0EEABF7BA187}" type="slidenum">
              <a:rPr lang="en-US" altLang="en-US" smtClean="0"/>
              <a:t>41</a:t>
            </a:fld>
            <a:endParaRPr lang="en-US"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6" name="Title 1"/>
          <p:cNvSpPr>
            <a:spLocks noGrp="1"/>
          </p:cNvSpPr>
          <p:nvPr>
            <p:ph type="title"/>
          </p:nvPr>
        </p:nvSpPr>
        <p:spPr>
          <a:xfrm>
            <a:off x="2344738" y="144463"/>
            <a:ext cx="6799262" cy="1303337"/>
          </a:xfrm>
        </p:spPr>
        <p:txBody>
          <a:bodyPr rtlCol="0">
            <a:normAutofit/>
          </a:bodyPr>
          <a:lstStyle/>
          <a:p>
            <a:pPr eaLnBrk="1" fontAlgn="auto" hangingPunct="1">
              <a:spcAft>
                <a:spcPts val="0"/>
              </a:spcAft>
            </a:pPr>
            <a:r>
              <a:rPr lang="en-US" dirty="0" smtClean="0">
                <a:solidFill>
                  <a:schemeClr val="tx1">
                    <a:lumMod val="95000"/>
                    <a:lumOff val="5000"/>
                  </a:schemeClr>
                </a:solidFill>
                <a:ea typeface="+mj-ea"/>
                <a:cs typeface="+mj-cs"/>
              </a:rPr>
              <a:t>Dr. Mike </a:t>
            </a:r>
            <a:r>
              <a:rPr lang="en-US" dirty="0" err="1" smtClean="0">
                <a:solidFill>
                  <a:schemeClr val="tx1">
                    <a:lumMod val="95000"/>
                    <a:lumOff val="5000"/>
                  </a:schemeClr>
                </a:solidFill>
                <a:ea typeface="+mj-ea"/>
                <a:cs typeface="+mj-cs"/>
              </a:rPr>
              <a:t>Adenuga</a:t>
            </a:r>
            <a:r>
              <a:rPr lang="en-US" dirty="0" smtClean="0">
                <a:solidFill>
                  <a:schemeClr val="tx1">
                    <a:lumMod val="95000"/>
                    <a:lumOff val="5000"/>
                  </a:schemeClr>
                </a:solidFill>
                <a:ea typeface="+mj-ea"/>
                <a:cs typeface="+mj-cs"/>
              </a:rPr>
              <a:t> Jnr.</a:t>
            </a:r>
            <a:endParaRPr lang="en-US" dirty="0">
              <a:solidFill>
                <a:schemeClr val="tx1">
                  <a:lumMod val="95000"/>
                  <a:lumOff val="5000"/>
                </a:schemeClr>
              </a:solidFill>
              <a:ea typeface="+mj-ea"/>
              <a:cs typeface="+mj-cs"/>
            </a:endParaRPr>
          </a:p>
        </p:txBody>
      </p:sp>
      <p:pic>
        <p:nvPicPr>
          <p:cNvPr id="2097202" name="Content Placeholder 3" descr="Mike.jpg"/>
          <p:cNvPicPr>
            <a:picLocks noGrp="1" noChangeAspect="1"/>
          </p:cNvPicPr>
          <p:nvPr>
            <p:ph idx="1"/>
          </p:nvPr>
        </p:nvPicPr>
        <p:blipFill>
          <a:blip r:embed="rId2"/>
          <a:srcRect/>
          <a:stretch>
            <a:fillRect/>
          </a:stretch>
        </p:blipFill>
        <p:spPr>
          <a:xfrm>
            <a:off x="334963" y="533400"/>
            <a:ext cx="2971800" cy="5335588"/>
          </a:xfrm>
        </p:spPr>
      </p:pic>
      <p:sp>
        <p:nvSpPr>
          <p:cNvPr id="1048907" name="Rectangle 4"/>
          <p:cNvSpPr>
            <a:spLocks noChangeArrowheads="1"/>
          </p:cNvSpPr>
          <p:nvPr/>
        </p:nvSpPr>
        <p:spPr bwMode="auto">
          <a:xfrm>
            <a:off x="4267200" y="1447800"/>
            <a:ext cx="4572000" cy="4400550"/>
          </a:xfrm>
          <a:prstGeom prst="rect">
            <a:avLst/>
          </a:prstGeom>
          <a:noFill/>
          <a:ln>
            <a:noFill/>
          </a:ln>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2000" dirty="0"/>
              <a:t>The man </a:t>
            </a:r>
            <a:r>
              <a:rPr lang="en-US" altLang="en-US" sz="2000" dirty="0" err="1"/>
              <a:t>Adenuga</a:t>
            </a:r>
            <a:r>
              <a:rPr lang="en-US" altLang="en-US" sz="2000" dirty="0"/>
              <a:t> means different things to different people. A husband, father, team leader, role model, benefactor and an entrepreneur par excellence while some would argue that he is one of the champions of Nigeria</a:t>
            </a:r>
            <a:r>
              <a:rPr lang="ja-JP" altLang="en-US" sz="2000" dirty="0"/>
              <a:t>’</a:t>
            </a:r>
            <a:r>
              <a:rPr lang="en-US" altLang="ja-JP" sz="2000" dirty="0"/>
              <a:t>s economic development!</a:t>
            </a:r>
          </a:p>
          <a:p>
            <a:pPr eaLnBrk="1" hangingPunct="1"/>
            <a:r>
              <a:rPr lang="en-US" altLang="en-US" sz="2000" dirty="0"/>
              <a:t>A man of abundant positive energy and immense personal drive, </a:t>
            </a:r>
            <a:r>
              <a:rPr lang="en-US" altLang="en-US" sz="2000" dirty="0" err="1"/>
              <a:t>Adenuga</a:t>
            </a:r>
            <a:r>
              <a:rPr lang="en-US" altLang="en-US" sz="2000" dirty="0"/>
              <a:t> still drives himself around town in his choice automobiles even though there are drivers at his beck and call. </a:t>
            </a:r>
            <a:r>
              <a:rPr lang="en-US" altLang="en-US" sz="2000" dirty="0" err="1"/>
              <a:t>Adenuga</a:t>
            </a:r>
            <a:r>
              <a:rPr lang="en-US" altLang="en-US" sz="2000" dirty="0"/>
              <a:t> has thus also become a metaphor in modesty</a:t>
            </a:r>
          </a:p>
        </p:txBody>
      </p:sp>
      <p:sp>
        <p:nvSpPr>
          <p:cNvPr id="1048908" name="Date Placeholder 2"/>
          <p:cNvSpPr>
            <a:spLocks noGrp="1"/>
          </p:cNvSpPr>
          <p:nvPr>
            <p:ph type="dt" sz="half" idx="10"/>
          </p:nvPr>
        </p:nvSpPr>
        <p:spPr/>
        <p:txBody>
          <a:bodyPr/>
          <a:lstStyle/>
          <a:p>
            <a:fld id="{FF689890-30C5-4042-ACD1-D4A5EEB83BB2}" type="datetime3">
              <a:rPr lang="en-US" altLang="en-US" smtClean="0"/>
              <a:t>26 November 2018</a:t>
            </a:fld>
            <a:endParaRPr lang="en-US" altLang="en-US"/>
          </a:p>
        </p:txBody>
      </p:sp>
      <p:sp>
        <p:nvSpPr>
          <p:cNvPr id="1048909" name="Footer Placeholder 3"/>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10" name="Slide Number Placeholder 4"/>
          <p:cNvSpPr>
            <a:spLocks noGrp="1"/>
          </p:cNvSpPr>
          <p:nvPr>
            <p:ph type="sldNum" sz="quarter" idx="12"/>
          </p:nvPr>
        </p:nvSpPr>
        <p:spPr/>
        <p:txBody>
          <a:bodyPr/>
          <a:lstStyle/>
          <a:p>
            <a:fld id="{1C36EDCB-737A-C643-8A08-3DED92315FE9}" type="slidenum">
              <a:rPr lang="en-US" altLang="en-US" smtClean="0"/>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1" name="Title 1"/>
          <p:cNvSpPr>
            <a:spLocks noGrp="1"/>
          </p:cNvSpPr>
          <p:nvPr>
            <p:ph type="title"/>
          </p:nvPr>
        </p:nvSpPr>
        <p:spPr/>
        <p:txBody>
          <a:bodyPr/>
          <a:lstStyle/>
          <a:p>
            <a:pPr eaLnBrk="1" hangingPunct="1"/>
            <a:r>
              <a:rPr lang="en-US" altLang="en-US">
                <a:ln>
                  <a:noFill/>
                </a:ln>
                <a:ea typeface="ＭＳ Ｐゴシック" charset="-128"/>
              </a:rPr>
              <a:t>Other entrepreneurs</a:t>
            </a:r>
          </a:p>
        </p:txBody>
      </p:sp>
      <p:sp>
        <p:nvSpPr>
          <p:cNvPr id="1048912" name="Content Placeholder 2"/>
          <p:cNvSpPr>
            <a:spLocks noGrp="1"/>
          </p:cNvSpPr>
          <p:nvPr>
            <p:ph idx="1"/>
          </p:nvPr>
        </p:nvSpPr>
        <p:spPr/>
        <p:txBody>
          <a:bodyPr/>
          <a:lstStyle/>
          <a:p>
            <a:pPr eaLnBrk="1" hangingPunct="1">
              <a:lnSpc>
                <a:spcPct val="90000"/>
              </a:lnSpc>
              <a:buFont typeface="Wingdings 2" charset="2"/>
              <a:buNone/>
            </a:pPr>
            <a:endParaRPr lang="en-US" altLang="en-US" sz="2800">
              <a:ea typeface="ＭＳ Ｐゴシック" charset="-128"/>
            </a:endParaRPr>
          </a:p>
          <a:p>
            <a:pPr eaLnBrk="1" hangingPunct="1">
              <a:lnSpc>
                <a:spcPct val="90000"/>
              </a:lnSpc>
            </a:pPr>
            <a:r>
              <a:rPr lang="en-US" altLang="en-US" sz="2800">
                <a:ea typeface="ＭＳ Ｐゴシック" charset="-128"/>
              </a:rPr>
              <a:t>Asuma Banda </a:t>
            </a:r>
          </a:p>
          <a:p>
            <a:pPr eaLnBrk="1" hangingPunct="1">
              <a:lnSpc>
                <a:spcPct val="90000"/>
              </a:lnSpc>
            </a:pPr>
            <a:r>
              <a:rPr lang="en-US" altLang="en-US" sz="2800">
                <a:ea typeface="ＭＳ Ｐゴシック" charset="-128"/>
              </a:rPr>
              <a:t>Kwabena Darko </a:t>
            </a:r>
          </a:p>
          <a:p>
            <a:pPr eaLnBrk="1" hangingPunct="1">
              <a:lnSpc>
                <a:spcPct val="90000"/>
              </a:lnSpc>
            </a:pPr>
            <a:r>
              <a:rPr lang="en-US" altLang="en-US" sz="2800">
                <a:ea typeface="ＭＳ Ｐゴシック" charset="-128"/>
              </a:rPr>
              <a:t>Prince Kofi Amoabeng </a:t>
            </a:r>
          </a:p>
          <a:p>
            <a:pPr eaLnBrk="1" hangingPunct="1">
              <a:lnSpc>
                <a:spcPct val="90000"/>
              </a:lnSpc>
            </a:pPr>
            <a:r>
              <a:rPr lang="en-US" altLang="en-US" sz="2800">
                <a:ea typeface="ＭＳ Ｐゴシック" charset="-128"/>
              </a:rPr>
              <a:t> Ken Ofori-Atta </a:t>
            </a:r>
          </a:p>
          <a:p>
            <a:pPr eaLnBrk="1" hangingPunct="1">
              <a:lnSpc>
                <a:spcPct val="90000"/>
              </a:lnSpc>
            </a:pPr>
            <a:r>
              <a:rPr lang="en-US" altLang="en-US" sz="2800">
                <a:ea typeface="ＭＳ Ｐゴシック" charset="-128"/>
              </a:rPr>
              <a:t>Daniel J. Otoo</a:t>
            </a:r>
            <a:endParaRPr lang="en-US" altLang="en-US" sz="2800" b="1">
              <a:ea typeface="ＭＳ Ｐゴシック" charset="-128"/>
            </a:endParaRPr>
          </a:p>
          <a:p>
            <a:pPr eaLnBrk="1" hangingPunct="1">
              <a:lnSpc>
                <a:spcPct val="90000"/>
              </a:lnSpc>
            </a:pPr>
            <a:endParaRPr lang="en-US" altLang="en-US" sz="2800">
              <a:ea typeface="ＭＳ Ｐゴシック" charset="-128"/>
            </a:endParaRPr>
          </a:p>
          <a:p>
            <a:pPr eaLnBrk="1" hangingPunct="1">
              <a:lnSpc>
                <a:spcPct val="90000"/>
              </a:lnSpc>
            </a:pPr>
            <a:endParaRPr lang="en-US" altLang="en-US">
              <a:ea typeface="ＭＳ Ｐゴシック" charset="-128"/>
            </a:endParaRPr>
          </a:p>
        </p:txBody>
      </p:sp>
      <p:sp>
        <p:nvSpPr>
          <p:cNvPr id="1048913" name="Date Placeholder 1"/>
          <p:cNvSpPr>
            <a:spLocks noGrp="1"/>
          </p:cNvSpPr>
          <p:nvPr>
            <p:ph type="dt" sz="half" idx="10"/>
          </p:nvPr>
        </p:nvSpPr>
        <p:spPr/>
        <p:txBody>
          <a:bodyPr/>
          <a:lstStyle/>
          <a:p>
            <a:fld id="{BC282049-F398-1F42-816A-492B98BCFCE0}" type="datetime3">
              <a:rPr lang="en-US" altLang="en-US" smtClean="0"/>
              <a:t>26 November 2018</a:t>
            </a:fld>
            <a:endParaRPr lang="en-US" altLang="en-US"/>
          </a:p>
        </p:txBody>
      </p:sp>
      <p:sp>
        <p:nvSpPr>
          <p:cNvPr id="1048914"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15" name="Slide Number Placeholder 3"/>
          <p:cNvSpPr>
            <a:spLocks noGrp="1"/>
          </p:cNvSpPr>
          <p:nvPr>
            <p:ph type="sldNum" sz="quarter" idx="12"/>
          </p:nvPr>
        </p:nvSpPr>
        <p:spPr/>
        <p:txBody>
          <a:bodyPr/>
          <a:lstStyle/>
          <a:p>
            <a:fld id="{1C36EDCB-737A-C643-8A08-3DED92315FE9}" type="slidenum">
              <a:rPr lang="en-US" altLang="en-US" smtClean="0"/>
              <a:t>43</a:t>
            </a:fld>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6" name="Rectangle 2" descr="Slideheader01"/>
          <p:cNvSpPr>
            <a:spLocks noGrp="1" noChangeArrowheads="1"/>
          </p:cNvSpPr>
          <p:nvPr>
            <p:ph type="title" idx="4294967295"/>
          </p:nvPr>
        </p:nvSpPr>
        <p:spPr>
          <a:xfrm>
            <a:off x="712788" y="431800"/>
            <a:ext cx="7697787" cy="854075"/>
          </a:xfrm>
        </p:spPr>
        <p:txBody>
          <a:bodyPr lIns="0" tIns="0" rIns="0" bIns="0">
            <a:spAutoFit/>
          </a:bodyPr>
          <a:lstStyle/>
          <a:p>
            <a:pPr marL="1654175" indent="-1420813" algn="l" eaLnBrk="1" hangingPunct="1">
              <a:tabLst>
                <a:tab pos="1147763" algn="ctr"/>
              </a:tabLst>
            </a:pPr>
            <a:r>
              <a:rPr lang="en-US" altLang="en-US" sz="2800">
                <a:solidFill>
                  <a:schemeClr val="tx1"/>
                </a:solidFill>
                <a:ea typeface="Tahoma" charset="0"/>
                <a:cs typeface="Tahoma" charset="0"/>
              </a:rPr>
              <a:t>An Integrative Model of Entrepreneurial Inputs and Outcomes</a:t>
            </a:r>
            <a:r>
              <a:rPr lang="en-US" altLang="en-US" sz="2800">
                <a:solidFill>
                  <a:srgbClr val="008080"/>
                </a:solidFill>
                <a:ea typeface="Tahoma" charset="0"/>
                <a:cs typeface="Tahoma" charset="0"/>
              </a:rPr>
              <a:t> </a:t>
            </a:r>
          </a:p>
        </p:txBody>
      </p:sp>
      <p:sp>
        <p:nvSpPr>
          <p:cNvPr id="1048917" name="Rectangle 4"/>
          <p:cNvSpPr>
            <a:spLocks noChangeArrowheads="1"/>
          </p:cNvSpPr>
          <p:nvPr/>
        </p:nvSpPr>
        <p:spPr bwMode="auto">
          <a:xfrm>
            <a:off x="352425" y="6172200"/>
            <a:ext cx="5221288" cy="365125"/>
          </a:xfrm>
          <a:prstGeom prst="rect">
            <a:avLst/>
          </a:prstGeom>
          <a:noFill/>
          <a:ln>
            <a:noFill/>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en-US" sz="900" i="1"/>
              <a:t>Source: </a:t>
            </a:r>
            <a:r>
              <a:rPr lang="en-US" altLang="en-US" sz="900" b="0"/>
              <a:t>Michael H. Morris, P. Lewis, and Donald L. Sexton, “Reconceptualizing Entrepreneurship: An Input-Output Perspective,” </a:t>
            </a:r>
            <a:r>
              <a:rPr lang="en-US" altLang="en-US" sz="900" b="0" i="1"/>
              <a:t>SAM Advanced Management Journal </a:t>
            </a:r>
            <a:r>
              <a:rPr lang="en-US" altLang="en-US" sz="900" b="0"/>
              <a:t>59, no.1 (Winter 1994): 21–31.</a:t>
            </a:r>
          </a:p>
        </p:txBody>
      </p:sp>
      <p:pic>
        <p:nvPicPr>
          <p:cNvPr id="2097203" name="Picture 5" descr="0102"/>
          <p:cNvPicPr>
            <a:picLocks noChangeAspect="1" noChangeArrowheads="1"/>
          </p:cNvPicPr>
          <p:nvPr/>
        </p:nvPicPr>
        <p:blipFill>
          <a:blip r:embed="rId3"/>
          <a:srcRect/>
          <a:stretch>
            <a:fillRect/>
          </a:stretch>
        </p:blipFill>
        <p:spPr bwMode="auto">
          <a:xfrm>
            <a:off x="685800" y="1981200"/>
            <a:ext cx="7805738" cy="3884613"/>
          </a:xfrm>
          <a:prstGeom prst="rect">
            <a:avLst/>
          </a:prstGeom>
          <a:noFill/>
          <a:ln>
            <a:noFill/>
          </a:ln>
        </p:spPr>
      </p:pic>
      <p:sp>
        <p:nvSpPr>
          <p:cNvPr id="1048918" name="Date Placeholder 1"/>
          <p:cNvSpPr>
            <a:spLocks noGrp="1"/>
          </p:cNvSpPr>
          <p:nvPr>
            <p:ph type="dt" sz="half" idx="10"/>
          </p:nvPr>
        </p:nvSpPr>
        <p:spPr/>
        <p:txBody>
          <a:bodyPr/>
          <a:lstStyle/>
          <a:p>
            <a:fld id="{3A83CC19-125A-634A-A757-6D7666F9DC07}" type="datetime3">
              <a:rPr lang="en-US" altLang="en-US" smtClean="0"/>
              <a:t>26 November 2018</a:t>
            </a:fld>
            <a:endParaRPr lang="en-US" altLang="en-US"/>
          </a:p>
        </p:txBody>
      </p:sp>
      <p:sp>
        <p:nvSpPr>
          <p:cNvPr id="1048919"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920" name="Slide Number Placeholder 3"/>
          <p:cNvSpPr>
            <a:spLocks noGrp="1"/>
          </p:cNvSpPr>
          <p:nvPr>
            <p:ph type="sldNum" sz="quarter" idx="12"/>
          </p:nvPr>
        </p:nvSpPr>
        <p:spPr/>
        <p:txBody>
          <a:bodyPr/>
          <a:lstStyle/>
          <a:p>
            <a:fld id="{17B29860-20D1-F44C-8105-962877418958}" type="slidenum">
              <a:rPr lang="en-US" altLang="en-US" smtClean="0"/>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5" name="Content Placeholder 5"/>
          <p:cNvSpPr>
            <a:spLocks noGrp="1"/>
          </p:cNvSpPr>
          <p:nvPr>
            <p:ph idx="1"/>
          </p:nvPr>
        </p:nvSpPr>
        <p:spPr>
          <a:xfrm>
            <a:off x="990600" y="1676400"/>
            <a:ext cx="6799263" cy="3444875"/>
          </a:xfrm>
        </p:spPr>
        <p:txBody>
          <a:bodyPr/>
          <a:lstStyle/>
          <a:p>
            <a:pPr algn="ctr" eaLnBrk="1" hangingPunct="1">
              <a:buFont typeface="Wingdings" charset="2"/>
              <a:buNone/>
            </a:pPr>
            <a:r>
              <a:rPr lang="en-GB" altLang="en-US" sz="4400">
                <a:ea typeface="ＭＳ Ｐゴシック" charset="-128"/>
              </a:rPr>
              <a:t>Life is not about what you couldn't do so far, it's about WHAT YOU STILL CAN! So never give up!....</a:t>
            </a:r>
          </a:p>
          <a:p>
            <a:pPr algn="ctr" eaLnBrk="1" hangingPunct="1"/>
            <a:endParaRPr lang="en-GB" altLang="en-US" sz="4400">
              <a:ea typeface="ＭＳ Ｐゴシック" charset="-128"/>
            </a:endParaRPr>
          </a:p>
        </p:txBody>
      </p:sp>
      <p:sp>
        <p:nvSpPr>
          <p:cNvPr id="1048926" name="Footer Placeholder 3"/>
          <p:cNvSpPr>
            <a:spLocks noGrp="1"/>
          </p:cNvSpPr>
          <p:nvPr>
            <p:ph type="ftr" sz="quarter" idx="11"/>
          </p:nvPr>
        </p:nvSpPr>
        <p:spPr/>
        <p:txBody>
          <a:bodyPr/>
          <a:lstStyle/>
          <a:p>
            <a:r>
              <a:rPr lang="en-GB" smtClean="0"/>
              <a:t>Centre for Entrepreneurship &amp; Small Enterprise Development, 2016 </a:t>
            </a:r>
            <a:endParaRPr lang="en-US" dirty="0" smtClean="0"/>
          </a:p>
        </p:txBody>
      </p:sp>
      <p:sp>
        <p:nvSpPr>
          <p:cNvPr id="1048927" name="Date Placeholder 1"/>
          <p:cNvSpPr>
            <a:spLocks noGrp="1"/>
          </p:cNvSpPr>
          <p:nvPr>
            <p:ph type="dt" sz="half" idx="10"/>
          </p:nvPr>
        </p:nvSpPr>
        <p:spPr/>
        <p:txBody>
          <a:bodyPr/>
          <a:lstStyle/>
          <a:p>
            <a:fld id="{910E873F-6413-8A47-8494-C71227434D25}" type="datetime3">
              <a:rPr lang="en-US" altLang="en-US" smtClean="0"/>
              <a:t>26 November 2018</a:t>
            </a:fld>
            <a:endParaRPr lang="en-US" altLang="en-US"/>
          </a:p>
        </p:txBody>
      </p:sp>
      <p:sp>
        <p:nvSpPr>
          <p:cNvPr id="1048928" name="Slide Number Placeholder 2"/>
          <p:cNvSpPr>
            <a:spLocks noGrp="1"/>
          </p:cNvSpPr>
          <p:nvPr>
            <p:ph type="sldNum" sz="quarter" idx="12"/>
          </p:nvPr>
        </p:nvSpPr>
        <p:spPr/>
        <p:txBody>
          <a:bodyPr/>
          <a:lstStyle/>
          <a:p>
            <a:fld id="{1C36EDCB-737A-C643-8A08-3DED92315FE9}" type="slidenum">
              <a:rPr lang="en-US" altLang="en-US" smtClean="0"/>
              <a:t>45</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ltLang="en-US">
                <a:ln>
                  <a:noFill/>
                </a:ln>
                <a:ea typeface="ＭＳ Ｐゴシック" charset="-128"/>
              </a:rPr>
              <a:t>Who is this “Man”</a:t>
            </a:r>
          </a:p>
        </p:txBody>
      </p:sp>
      <p:sp>
        <p:nvSpPr>
          <p:cNvPr id="1048685" name="Content Placeholder 2"/>
          <p:cNvSpPr>
            <a:spLocks noGrp="1"/>
          </p:cNvSpPr>
          <p:nvPr>
            <p:ph idx="1"/>
          </p:nvPr>
        </p:nvSpPr>
        <p:spPr>
          <a:xfrm>
            <a:off x="1176338" y="2286000"/>
            <a:ext cx="6799262" cy="3649663"/>
          </a:xfrm>
        </p:spPr>
        <p:txBody>
          <a:bodyPr/>
          <a:lstStyle/>
          <a:p>
            <a:pPr algn="just"/>
            <a:r>
              <a:rPr lang="en-US" altLang="en-US">
                <a:ea typeface="ＭＳ Ｐゴシック" charset="-128"/>
              </a:rPr>
              <a:t>He was born on September 9, 1890</a:t>
            </a:r>
          </a:p>
          <a:p>
            <a:pPr algn="just"/>
            <a:r>
              <a:rPr lang="en-US" altLang="en-US">
                <a:ea typeface="ＭＳ Ｐゴシック" charset="-128"/>
              </a:rPr>
              <a:t>In 1895, his father came home with a fever and died later that day</a:t>
            </a:r>
          </a:p>
          <a:p>
            <a:pPr algn="just"/>
            <a:r>
              <a:rPr lang="en-US" altLang="en-US">
                <a:ea typeface="ＭＳ Ｐゴシック" charset="-128"/>
              </a:rPr>
              <a:t>At age 5, he was required to look after and cook for his siblings</a:t>
            </a:r>
          </a:p>
          <a:p>
            <a:pPr algn="just"/>
            <a:r>
              <a:rPr lang="en-US" altLang="en-US">
                <a:ea typeface="ＭＳ Ｐゴシック" charset="-128"/>
              </a:rPr>
              <a:t>By the age of 7, he was skilled with bread and vegetables, and improving his meat cooking</a:t>
            </a:r>
          </a:p>
          <a:p>
            <a:pPr algn="just"/>
            <a:r>
              <a:rPr lang="en-US" altLang="en-US">
                <a:ea typeface="ＭＳ Ｐゴシック" charset="-128"/>
              </a:rPr>
              <a:t>At 10, he began to work as a farmhand for some local farmers</a:t>
            </a:r>
          </a:p>
        </p:txBody>
      </p:sp>
      <p:sp>
        <p:nvSpPr>
          <p:cNvPr id="1048686" name="Date Placeholder 1"/>
          <p:cNvSpPr>
            <a:spLocks noGrp="1"/>
          </p:cNvSpPr>
          <p:nvPr>
            <p:ph type="dt" sz="half" idx="10"/>
          </p:nvPr>
        </p:nvSpPr>
        <p:spPr/>
        <p:txBody>
          <a:bodyPr/>
          <a:lstStyle/>
          <a:p>
            <a:fld id="{D9A51AFB-4B14-3347-A098-3EBE67CFAAB8}" type="datetime3">
              <a:rPr lang="en-US" altLang="en-US" smtClean="0"/>
              <a:t>26 November 2018</a:t>
            </a:fld>
            <a:endParaRPr lang="en-US" altLang="en-US"/>
          </a:p>
        </p:txBody>
      </p:sp>
      <p:sp>
        <p:nvSpPr>
          <p:cNvPr id="1048687"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688" name="Slide Number Placeholder 3"/>
          <p:cNvSpPr>
            <a:spLocks noGrp="1"/>
          </p:cNvSpPr>
          <p:nvPr>
            <p:ph type="sldNum" sz="quarter" idx="12"/>
          </p:nvPr>
        </p:nvSpPr>
        <p:spPr/>
        <p:txBody>
          <a:bodyPr/>
          <a:lstStyle/>
          <a:p>
            <a:fld id="{1C36EDCB-737A-C643-8A08-3DED92315FE9}" type="slidenum">
              <a:rPr lang="en-US" altLang="en-US" smtClean="0"/>
              <a:t>5</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Content Placeholder 2"/>
          <p:cNvSpPr>
            <a:spLocks noGrp="1"/>
          </p:cNvSpPr>
          <p:nvPr>
            <p:ph idx="1"/>
          </p:nvPr>
        </p:nvSpPr>
        <p:spPr>
          <a:xfrm>
            <a:off x="1176338" y="990600"/>
            <a:ext cx="6799262" cy="4945063"/>
          </a:xfrm>
        </p:spPr>
        <p:txBody>
          <a:bodyPr/>
          <a:lstStyle/>
          <a:p>
            <a:r>
              <a:rPr lang="en-US" altLang="en-US">
                <a:ea typeface="ＭＳ Ｐゴシック" charset="-128"/>
              </a:rPr>
              <a:t>At 12, he dropped out of seventh grade</a:t>
            </a:r>
          </a:p>
          <a:p>
            <a:r>
              <a:rPr lang="en-US" altLang="en-US">
                <a:ea typeface="ＭＳ Ｐゴシック" charset="-128"/>
              </a:rPr>
              <a:t>At 13, he finally left home and took a job painting horse carriages</a:t>
            </a:r>
          </a:p>
          <a:p>
            <a:r>
              <a:rPr lang="en-US" altLang="en-US">
                <a:ea typeface="ＭＳ Ｐゴシック" charset="-128"/>
              </a:rPr>
              <a:t>At 16, he joined the army </a:t>
            </a:r>
          </a:p>
          <a:p>
            <a:r>
              <a:rPr lang="en-US" altLang="en-US">
                <a:ea typeface="ＭＳ Ｐゴシック" charset="-128"/>
              </a:rPr>
              <a:t>By 17, he had already lost 4 jobs</a:t>
            </a:r>
          </a:p>
          <a:p>
            <a:r>
              <a:rPr lang="en-US" altLang="en-US">
                <a:ea typeface="ＭＳ Ｐゴシック" charset="-128"/>
              </a:rPr>
              <a:t>He got married at 18</a:t>
            </a:r>
          </a:p>
          <a:p>
            <a:r>
              <a:rPr lang="en-US" altLang="en-US">
                <a:ea typeface="ＭＳ Ｐゴシック" charset="-128"/>
              </a:rPr>
              <a:t>Got divorced at 20</a:t>
            </a:r>
          </a:p>
          <a:p>
            <a:r>
              <a:rPr lang="en-US" altLang="en-US">
                <a:ea typeface="ＭＳ Ｐゴシック" charset="-128"/>
              </a:rPr>
              <a:t>He later became a cook and a dishwasher in a Shell Service station and in 1930 took over the business</a:t>
            </a:r>
          </a:p>
          <a:p>
            <a:r>
              <a:rPr lang="en-US" altLang="en-US">
                <a:ea typeface="ＭＳ Ｐゴシック" charset="-128"/>
              </a:rPr>
              <a:t>In July 1939, he acquired a motel and the motel was destroyed in a fire by November</a:t>
            </a:r>
          </a:p>
          <a:p>
            <a:endParaRPr lang="en-US" altLang="en-US">
              <a:ea typeface="ＭＳ Ｐゴシック" charset="-128"/>
            </a:endParaRPr>
          </a:p>
          <a:p>
            <a:endParaRPr lang="en-US" altLang="en-US">
              <a:ea typeface="ＭＳ Ｐゴシック" charset="-128"/>
            </a:endParaRPr>
          </a:p>
          <a:p>
            <a:endParaRPr lang="en-US" altLang="en-US">
              <a:ea typeface="ＭＳ Ｐゴシック" charset="-128"/>
            </a:endParaRPr>
          </a:p>
          <a:p>
            <a:endParaRPr lang="en-US" altLang="en-US">
              <a:ea typeface="ＭＳ Ｐゴシック" charset="-128"/>
            </a:endParaRPr>
          </a:p>
          <a:p>
            <a:endParaRPr lang="en-US" altLang="en-US">
              <a:ea typeface="ＭＳ Ｐゴシック" charset="-128"/>
            </a:endParaRPr>
          </a:p>
          <a:p>
            <a:endParaRPr lang="en-US" altLang="en-US">
              <a:ea typeface="ＭＳ Ｐゴシック" charset="-128"/>
            </a:endParaRPr>
          </a:p>
          <a:p>
            <a:endParaRPr lang="en-US" altLang="en-US">
              <a:ea typeface="ＭＳ Ｐゴシック" charset="-128"/>
            </a:endParaRPr>
          </a:p>
        </p:txBody>
      </p:sp>
      <p:sp>
        <p:nvSpPr>
          <p:cNvPr id="1048690" name="Date Placeholder 1"/>
          <p:cNvSpPr>
            <a:spLocks noGrp="1"/>
          </p:cNvSpPr>
          <p:nvPr>
            <p:ph type="dt" sz="half" idx="10"/>
          </p:nvPr>
        </p:nvSpPr>
        <p:spPr/>
        <p:txBody>
          <a:bodyPr/>
          <a:lstStyle/>
          <a:p>
            <a:fld id="{1CEAD38A-5BE1-7449-B110-948A5ED7BADF}" type="datetime3">
              <a:rPr lang="en-US" altLang="en-US" smtClean="0"/>
              <a:t>26 November 2018</a:t>
            </a:fld>
            <a:endParaRPr lang="en-US" altLang="en-US"/>
          </a:p>
        </p:txBody>
      </p:sp>
      <p:sp>
        <p:nvSpPr>
          <p:cNvPr id="1048691"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692" name="Slide Number Placeholder 3"/>
          <p:cNvSpPr>
            <a:spLocks noGrp="1"/>
          </p:cNvSpPr>
          <p:nvPr>
            <p:ph type="sldNum" sz="quarter" idx="12"/>
          </p:nvPr>
        </p:nvSpPr>
        <p:spPr/>
        <p:txBody>
          <a:bodyPr/>
          <a:lstStyle/>
          <a:p>
            <a:fld id="{1C36EDCB-737A-C643-8A08-3DED92315FE9}" type="slidenum">
              <a:rPr lang="en-US" altLang="en-US" smtClean="0"/>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Content Placeholder 2"/>
          <p:cNvSpPr>
            <a:spLocks noGrp="1"/>
          </p:cNvSpPr>
          <p:nvPr>
            <p:ph idx="1"/>
          </p:nvPr>
        </p:nvSpPr>
        <p:spPr>
          <a:xfrm>
            <a:off x="1176338" y="990600"/>
            <a:ext cx="6799262" cy="4945063"/>
          </a:xfrm>
        </p:spPr>
        <p:txBody>
          <a:bodyPr/>
          <a:lstStyle/>
          <a:p>
            <a:r>
              <a:rPr lang="en-US" altLang="en-US">
                <a:ea typeface="ＭＳ Ｐゴシック" charset="-128"/>
              </a:rPr>
              <a:t>He had the motel rebuilt with a 140-seat restaurant</a:t>
            </a:r>
          </a:p>
          <a:p>
            <a:r>
              <a:rPr lang="en-US" altLang="en-US">
                <a:ea typeface="ＭＳ Ｐゴシック" charset="-128"/>
              </a:rPr>
              <a:t>By July 1940, he had finalized his "Secret Recipe" for frying chicken in a pressure fryer</a:t>
            </a:r>
          </a:p>
          <a:p>
            <a:r>
              <a:rPr lang="en-US" altLang="en-US">
                <a:ea typeface="ＭＳ Ｐゴシック" charset="-128"/>
              </a:rPr>
              <a:t>The war forced him to close down his motel</a:t>
            </a:r>
          </a:p>
          <a:p>
            <a:r>
              <a:rPr lang="en-US" altLang="en-US">
                <a:ea typeface="ＭＳ Ｐゴシック" charset="-128"/>
              </a:rPr>
              <a:t>At 65, he finally retired and received a cheque of $105.</a:t>
            </a:r>
          </a:p>
          <a:p>
            <a:r>
              <a:rPr lang="en-US" altLang="en-US">
                <a:ea typeface="ＭＳ Ｐゴシック" charset="-128"/>
              </a:rPr>
              <a:t>He tired committing suicide but wasn</a:t>
            </a:r>
            <a:r>
              <a:rPr lang="fr-FR" altLang="en-US">
                <a:ea typeface="ＭＳ Ｐゴシック" charset="-128"/>
              </a:rPr>
              <a:t>’</a:t>
            </a:r>
            <a:r>
              <a:rPr lang="en-US" altLang="ja-JP">
                <a:ea typeface="ＭＳ Ｐゴシック" charset="-128"/>
              </a:rPr>
              <a:t>t successful</a:t>
            </a:r>
          </a:p>
          <a:p>
            <a:r>
              <a:rPr lang="en-US" altLang="en-US">
                <a:ea typeface="ＭＳ Ｐゴシック" charset="-128"/>
              </a:rPr>
              <a:t>By the time of his death, there were an estimated 6,000 KFC outlets in 48 countries worldwide</a:t>
            </a:r>
          </a:p>
        </p:txBody>
      </p:sp>
      <p:sp>
        <p:nvSpPr>
          <p:cNvPr id="1048694" name="Date Placeholder 1"/>
          <p:cNvSpPr>
            <a:spLocks noGrp="1"/>
          </p:cNvSpPr>
          <p:nvPr>
            <p:ph type="dt" sz="half" idx="10"/>
          </p:nvPr>
        </p:nvSpPr>
        <p:spPr/>
        <p:txBody>
          <a:bodyPr/>
          <a:lstStyle/>
          <a:p>
            <a:fld id="{3100382C-E9E7-1C49-9B0F-30B6FB21C677}" type="datetime3">
              <a:rPr lang="en-US" altLang="en-US" smtClean="0"/>
              <a:t>26 November 2018</a:t>
            </a:fld>
            <a:endParaRPr lang="en-US" altLang="en-US"/>
          </a:p>
        </p:txBody>
      </p:sp>
      <p:sp>
        <p:nvSpPr>
          <p:cNvPr id="1048695"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696" name="Slide Number Placeholder 3"/>
          <p:cNvSpPr>
            <a:spLocks noGrp="1"/>
          </p:cNvSpPr>
          <p:nvPr>
            <p:ph type="sldNum" sz="quarter" idx="12"/>
          </p:nvPr>
        </p:nvSpPr>
        <p:spPr/>
        <p:txBody>
          <a:bodyPr/>
          <a:lstStyle/>
          <a:p>
            <a:fld id="{1C36EDCB-737A-C643-8A08-3DED92315FE9}" type="slidenum">
              <a:rPr lang="en-US" altLang="en-US" smtClean="0"/>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5"/>
          <p:cNvPicPr>
            <a:picLocks noChangeAspect="1"/>
          </p:cNvPicPr>
          <p:nvPr/>
        </p:nvPicPr>
        <p:blipFill>
          <a:blip r:embed="rId2"/>
          <a:srcRect/>
          <a:stretch>
            <a:fillRect/>
          </a:stretch>
        </p:blipFill>
        <p:spPr bwMode="auto">
          <a:xfrm>
            <a:off x="914400" y="533400"/>
            <a:ext cx="3289300" cy="2463800"/>
          </a:xfrm>
          <a:prstGeom prst="rect">
            <a:avLst/>
          </a:prstGeom>
          <a:noFill/>
          <a:ln>
            <a:noFill/>
          </a:ln>
        </p:spPr>
      </p:pic>
      <p:pic>
        <p:nvPicPr>
          <p:cNvPr id="2097159" name="Picture 9"/>
          <p:cNvPicPr>
            <a:picLocks noChangeAspect="1"/>
          </p:cNvPicPr>
          <p:nvPr/>
        </p:nvPicPr>
        <p:blipFill>
          <a:blip r:embed="rId3"/>
          <a:srcRect/>
          <a:stretch>
            <a:fillRect/>
          </a:stretch>
        </p:blipFill>
        <p:spPr bwMode="auto">
          <a:xfrm>
            <a:off x="914400" y="3200400"/>
            <a:ext cx="3200400" cy="3048000"/>
          </a:xfrm>
          <a:prstGeom prst="rect">
            <a:avLst/>
          </a:prstGeom>
          <a:noFill/>
          <a:ln>
            <a:noFill/>
          </a:ln>
        </p:spPr>
      </p:pic>
      <p:pic>
        <p:nvPicPr>
          <p:cNvPr id="2097160" name="Picture 10"/>
          <p:cNvPicPr>
            <a:picLocks noChangeAspect="1"/>
          </p:cNvPicPr>
          <p:nvPr/>
        </p:nvPicPr>
        <p:blipFill>
          <a:blip r:embed="rId4"/>
          <a:srcRect/>
          <a:stretch>
            <a:fillRect/>
          </a:stretch>
        </p:blipFill>
        <p:spPr bwMode="auto">
          <a:xfrm>
            <a:off x="4495800" y="533400"/>
            <a:ext cx="3886200" cy="5715000"/>
          </a:xfrm>
          <a:prstGeom prst="rect">
            <a:avLst/>
          </a:prstGeom>
          <a:noFill/>
          <a:ln>
            <a:noFill/>
          </a:ln>
        </p:spPr>
      </p:pic>
      <p:sp>
        <p:nvSpPr>
          <p:cNvPr id="1048697" name="Date Placeholder 1"/>
          <p:cNvSpPr>
            <a:spLocks noGrp="1"/>
          </p:cNvSpPr>
          <p:nvPr>
            <p:ph type="dt" sz="half" idx="10"/>
          </p:nvPr>
        </p:nvSpPr>
        <p:spPr/>
        <p:txBody>
          <a:bodyPr/>
          <a:lstStyle/>
          <a:p>
            <a:fld id="{B94589C9-4F7D-4745-A95A-75B577550BB2}" type="datetime3">
              <a:rPr lang="en-US" altLang="en-US" smtClean="0"/>
              <a:t>26 November 2018</a:t>
            </a:fld>
            <a:endParaRPr lang="en-US" altLang="en-US"/>
          </a:p>
        </p:txBody>
      </p:sp>
      <p:sp>
        <p:nvSpPr>
          <p:cNvPr id="1048698" name="Footer Placeholder 2"/>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699" name="Slide Number Placeholder 3"/>
          <p:cNvSpPr>
            <a:spLocks noGrp="1"/>
          </p:cNvSpPr>
          <p:nvPr>
            <p:ph type="sldNum" sz="quarter" idx="12"/>
          </p:nvPr>
        </p:nvSpPr>
        <p:spPr/>
        <p:txBody>
          <a:bodyPr/>
          <a:lstStyle/>
          <a:p>
            <a:fld id="{1C36EDCB-737A-C643-8A08-3DED92315FE9}" type="slidenum">
              <a:rPr lang="en-US" altLang="en-US" smtClean="0"/>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
          <p:cNvSpPr>
            <a:spLocks noGrp="1"/>
          </p:cNvSpPr>
          <p:nvPr>
            <p:ph type="title"/>
          </p:nvPr>
        </p:nvSpPr>
        <p:spPr>
          <a:xfrm>
            <a:off x="1139167" y="2514600"/>
            <a:ext cx="6799262" cy="1303337"/>
          </a:xfrm>
          <a:solidFill>
            <a:schemeClr val="accent6">
              <a:lumMod val="60000"/>
              <a:lumOff val="40000"/>
            </a:schemeClr>
          </a:solidFill>
        </p:spPr>
        <p:txBody>
          <a:bodyPr/>
          <a:lstStyle/>
          <a:p>
            <a:r>
              <a:rPr lang="en-US" dirty="0" smtClean="0"/>
              <a:t>What is Entrepreneurship</a:t>
            </a:r>
            <a:endParaRPr lang="en-US" dirty="0"/>
          </a:p>
        </p:txBody>
      </p:sp>
      <p:sp>
        <p:nvSpPr>
          <p:cNvPr id="1048701" name="Date Placeholder 3"/>
          <p:cNvSpPr>
            <a:spLocks noGrp="1"/>
          </p:cNvSpPr>
          <p:nvPr>
            <p:ph type="dt" sz="half" idx="10"/>
          </p:nvPr>
        </p:nvSpPr>
        <p:spPr/>
        <p:txBody>
          <a:bodyPr/>
          <a:lstStyle/>
          <a:p>
            <a:fld id="{63932E17-EF7B-704F-BD43-2BE28F2DD74F}" type="datetime3">
              <a:rPr lang="en-US" altLang="en-US" smtClean="0"/>
              <a:t>26 November 2018</a:t>
            </a:fld>
            <a:endParaRPr lang="en-US" altLang="en-US"/>
          </a:p>
        </p:txBody>
      </p:sp>
      <p:sp>
        <p:nvSpPr>
          <p:cNvPr id="1048702" name="Footer Placeholder 4"/>
          <p:cNvSpPr>
            <a:spLocks noGrp="1"/>
          </p:cNvSpPr>
          <p:nvPr>
            <p:ph type="ftr" sz="quarter" idx="11"/>
          </p:nvPr>
        </p:nvSpPr>
        <p:spPr/>
        <p:txBody>
          <a:bodyPr/>
          <a:lstStyle/>
          <a:p>
            <a:r>
              <a:rPr lang="en-US" smtClean="0"/>
              <a:t>Centre for Entrepreneurship &amp; Small Enterprise Development, 2016 </a:t>
            </a:r>
            <a:endParaRPr lang="en-US"/>
          </a:p>
        </p:txBody>
      </p:sp>
      <p:sp>
        <p:nvSpPr>
          <p:cNvPr id="1048703" name="Slide Number Placeholder 5"/>
          <p:cNvSpPr>
            <a:spLocks noGrp="1"/>
          </p:cNvSpPr>
          <p:nvPr>
            <p:ph type="sldNum" sz="quarter" idx="12"/>
          </p:nvPr>
        </p:nvSpPr>
        <p:spPr/>
        <p:txBody>
          <a:bodyPr/>
          <a:lstStyle/>
          <a:p>
            <a:fld id="{1C36EDCB-737A-C643-8A08-3DED92315FE9}" type="slidenum">
              <a:rPr lang="en-US" altLang="en-US" smtClean="0"/>
              <a:t>9</a:t>
            </a:fld>
            <a:endParaRPr lang="en-US"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2371</Words>
  <Application>Microsoft Office PowerPoint</Application>
  <PresentationFormat>On-screen Show (4:3)</PresentationFormat>
  <Paragraphs>333</Paragraphs>
  <Slides>45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ＭＳ Ｐゴシック</vt:lpstr>
      <vt:lpstr>Arial</vt:lpstr>
      <vt:lpstr>Calibri</vt:lpstr>
      <vt:lpstr>Constantia</vt:lpstr>
      <vt:lpstr>Garamond</vt:lpstr>
      <vt:lpstr>Tahoma</vt:lpstr>
      <vt:lpstr>Wingdings</vt:lpstr>
      <vt:lpstr>Wingdings 2</vt:lpstr>
      <vt:lpstr>Organic</vt:lpstr>
      <vt:lpstr>PowerPoint Presentation</vt:lpstr>
      <vt:lpstr>Entrepreneurship</vt:lpstr>
      <vt:lpstr>PowerPoint Presentation</vt:lpstr>
      <vt:lpstr>WHO IS AN ENTREPRENEUR</vt:lpstr>
      <vt:lpstr>Who is this “Man”</vt:lpstr>
      <vt:lpstr>PowerPoint Presentation</vt:lpstr>
      <vt:lpstr>PowerPoint Presentation</vt:lpstr>
      <vt:lpstr>PowerPoint Presentation</vt:lpstr>
      <vt:lpstr>What is Entrepreneurship</vt:lpstr>
      <vt:lpstr>Entrepreneurs Challenging the Unknown</vt:lpstr>
      <vt:lpstr>Entrepreneurship: A Mindset</vt:lpstr>
      <vt:lpstr>Tracing the Meaning of Entrepreneurship</vt:lpstr>
      <vt:lpstr> Richard Cantillon, France  (1680-1734) </vt:lpstr>
      <vt:lpstr> Adam smith, British Economist,  (1723-1790)</vt:lpstr>
      <vt:lpstr>PowerPoint Presentation</vt:lpstr>
      <vt:lpstr>PowerPoint Presentation</vt:lpstr>
      <vt:lpstr>PowerPoint Presentation</vt:lpstr>
      <vt:lpstr>PowerPoint Presentation</vt:lpstr>
      <vt:lpstr>PowerPoint Presentation</vt:lpstr>
      <vt:lpstr>PowerPoint Presentation</vt:lpstr>
      <vt:lpstr>Aspects of Entrepreneurship</vt:lpstr>
      <vt:lpstr> Reasons Why People become Entrepreneurs </vt:lpstr>
      <vt:lpstr>PowerPoint Presentation</vt:lpstr>
      <vt:lpstr>PowerPoint Presentation</vt:lpstr>
      <vt:lpstr>PowerPoint Presentation</vt:lpstr>
      <vt:lpstr>PowerPoint Presentation</vt:lpstr>
      <vt:lpstr>PowerPoint Presentation</vt:lpstr>
      <vt:lpstr>PowerPoint Presentation</vt:lpstr>
      <vt:lpstr>Benefits of Entrepreneurship</vt:lpstr>
      <vt:lpstr>Drawbacks of Entrepreneurship</vt:lpstr>
      <vt:lpstr>Avoiding the Pitfalls of  Small Business Failure</vt:lpstr>
      <vt:lpstr>Feeding the  Entrepreneurial Fire</vt:lpstr>
      <vt:lpstr>Some successful entrepreneurs  (Role models)</vt:lpstr>
      <vt:lpstr>Jeff Bezos $150 billion</vt:lpstr>
      <vt:lpstr>William Henry Bill Gates III </vt:lpstr>
      <vt:lpstr>Warren Buffett  </vt:lpstr>
      <vt:lpstr>PowerPoint Presentation</vt:lpstr>
      <vt:lpstr>Carlos Slim Helu 76– Telecom $63.3 billion </vt:lpstr>
      <vt:lpstr>PowerPoint Presentation</vt:lpstr>
      <vt:lpstr>Simon Cowell </vt:lpstr>
      <vt:lpstr>Aliko Dangote  100th Richest</vt:lpstr>
      <vt:lpstr>Dr. Mike Adenuga Jnr.</vt:lpstr>
      <vt:lpstr>Other entrepreneurs</vt:lpstr>
      <vt:lpstr>An Integrative Model of Entrepreneurial Inputs and Outcomes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Entrepreneurial Mindset</dc:title>
  <dc:creator>USER</dc:creator>
  <cp:lastModifiedBy>Windows User</cp:lastModifiedBy>
  <cp:revision>1</cp:revision>
  <dcterms:created xsi:type="dcterms:W3CDTF">2003-02-20T21:16:36Z</dcterms:created>
  <dcterms:modified xsi:type="dcterms:W3CDTF">2018-11-26T20:30:07Z</dcterms:modified>
</cp:coreProperties>
</file>