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28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72" r:id="rId1"/>
  </p:sldMasterIdLst>
  <p:notesMasterIdLst>
    <p:notesMasterId r:id="rId2"/>
  </p:notesMasterIdLst>
  <p:sldIdLst>
    <p:sldId id="378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05" r:id="rId29"/>
    <p:sldId id="406" r:id="rId30"/>
  </p:sldIdLst>
  <p:sldSz type="screen4x3" cy="6858000" cx="9144000"/>
  <p:notesSz cx="7010400" cy="9296400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1" sz="2400" i="0" u="none">
        <a:solidFill>
          <a:schemeClr val="dk1"/>
        </a:solidFill>
        <a:latin typeface="Arial" pitchFamily="0" charset="0"/>
        <a:ea typeface="ＭＳ Ｐゴシック" pitchFamily="0" charset="-128"/>
        <a:sym typeface="Arial" pitchFamily="0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1" sz="2400" i="0" u="none">
        <a:solidFill>
          <a:schemeClr val="dk1"/>
        </a:solidFill>
        <a:latin typeface="Arial" pitchFamily="0" charset="0"/>
        <a:ea typeface="ＭＳ Ｐゴシック" pitchFamily="0" charset="-128"/>
        <a:sym typeface="Arial" pitchFamily="0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1" sz="2400" i="0" u="none">
        <a:solidFill>
          <a:schemeClr val="dk1"/>
        </a:solidFill>
        <a:latin typeface="Arial" pitchFamily="0" charset="0"/>
        <a:ea typeface="ＭＳ Ｐゴシック" pitchFamily="0" charset="-128"/>
        <a:sym typeface="Arial" pitchFamily="0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1" sz="2400" i="0" u="none">
        <a:solidFill>
          <a:schemeClr val="dk1"/>
        </a:solidFill>
        <a:latin typeface="Arial" pitchFamily="0" charset="0"/>
        <a:ea typeface="ＭＳ Ｐゴシック" pitchFamily="0" charset="-128"/>
        <a:sym typeface="Arial" pitchFamily="0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1" sz="2400" i="0" u="none">
        <a:solidFill>
          <a:schemeClr val="dk1"/>
        </a:solidFill>
        <a:latin typeface="Arial" pitchFamily="0" charset="0"/>
        <a:ea typeface="ＭＳ Ｐゴシック" pitchFamily="0" charset="-128"/>
        <a:sym typeface="Arial" pitchFamily="0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slideViewPr>
    <p:cSldViewPr showGuides="0" snapToGrid="1" snapToObjects="0">
      <p:cViewPr varScale="1">
        <p:scale>
          <a:sx n="72" d="100"/>
          <a:sy n="72" d="100"/>
        </p:scale>
        <p:origin x="-512" y="-112"/>
      </p:cViewPr>
      <p:guideLst>
        <p:guide orient="horz" pos="2160"/>
        <p:guide orient="horz" pos="4141"/>
        <p:guide orient="horz" pos="240"/>
        <p:guide orient="horz" pos="1440"/>
        <p:guide orient="horz" pos="864"/>
        <p:guide orient="horz" pos="480"/>
        <p:guide orient="vert" pos="5520"/>
        <p:guide orient="vert" pos="240"/>
        <p:guide orient="vert" pos="384"/>
        <p:guide orient="vert" pos="576"/>
        <p:guide orient="vert" pos="1200"/>
        <p:guide orient="vert" pos="1344"/>
        <p:guide orient="vert" pos="3504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tableStyles" Target="tableStyles.xml"/><Relationship Id="rId32" Type="http://schemas.openxmlformats.org/officeDocument/2006/relationships/presProps" Target="presProps.xml"/><Relationship Id="rId33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97" name=""/>
          <p:cNvSpPr/>
          <p:nvPr>
            <p:ph type="hdr" sz="quarter" idx="0"/>
          </p:nvPr>
        </p:nvSpPr>
        <p:spPr>
          <a:xfrm rot="0">
            <a:off x="0" y="0"/>
            <a:ext cx="3038475" cy="465137"/>
          </a:xfrm>
          <a:prstGeom prst="rect"/>
          <a:noFill/>
          <a:ln>
            <a:noFill/>
          </a:ln>
        </p:spPr>
        <p:txBody>
          <a:bodyPr bIns="46589" lIns="93177" rIns="93177" tIns="46589"/>
          <a:p>
            <a:pPr eaLnBrk="1" hangingPunct="1" latinLnBrk="1" lvl="0"/>
            <a:endParaRPr altLang="en-US" b="0" sz="1200" lang="en-US">
              <a:latin typeface="Times New Roman" pitchFamily="0" charset="0"/>
              <a:ea typeface="Times New Roman" pitchFamily="0" charset="0"/>
            </a:endParaRPr>
          </a:p>
        </p:txBody>
      </p:sp>
      <p:sp>
        <p:nvSpPr>
          <p:cNvPr id="1048798" name=""/>
          <p:cNvSpPr/>
          <p:nvPr>
            <p:ph type="dt" sz="full" idx="1"/>
          </p:nvPr>
        </p:nvSpPr>
        <p:spPr>
          <a:xfrm rot="0">
            <a:off x="3970337" y="0"/>
            <a:ext cx="3038475" cy="465137"/>
          </a:xfrm>
          <a:prstGeom prst="rect"/>
          <a:noFill/>
          <a:ln>
            <a:noFill/>
          </a:ln>
        </p:spPr>
        <p:txBody>
          <a:bodyPr bIns="46589" lIns="93177" rIns="93177" tIns="46589"/>
          <a:p>
            <a:pPr algn="r" eaLnBrk="1" hangingPunct="1" latinLnBrk="1" lvl="0"/>
            <a:endParaRPr altLang="en-US" b="0" sz="1200" lang="en-US">
              <a:latin typeface="Times New Roman" pitchFamily="0" charset="0"/>
              <a:ea typeface="Times New Roman" pitchFamily="0" charset="0"/>
            </a:endParaRPr>
          </a:p>
        </p:txBody>
      </p:sp>
      <p:sp>
        <p:nvSpPr>
          <p:cNvPr id="1048799" name=""/>
          <p:cNvSpPr/>
          <p:nvPr>
            <p:ph type="sldImg" sz="full" idx="2"/>
          </p:nvPr>
        </p:nvSpPr>
        <p:spPr>
          <a:xfrm rot="0">
            <a:off x="1181100" y="696912"/>
            <a:ext cx="4648200" cy="348615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589" lIns="93177" rIns="93177" tIns="46589"/>
          <a:p/>
        </p:txBody>
      </p:sp>
      <p:sp>
        <p:nvSpPr>
          <p:cNvPr id="1048800" name=""/>
          <p:cNvSpPr/>
          <p:nvPr>
            <p:ph type="body" sz="quarter" idx="3"/>
          </p:nvPr>
        </p:nvSpPr>
        <p:spPr>
          <a:xfrm rot="0">
            <a:off x="701675" y="4416425"/>
            <a:ext cx="5607050" cy="4183062"/>
          </a:xfrm>
          <a:prstGeom prst="rect"/>
          <a:noFill/>
          <a:ln>
            <a:noFill/>
          </a:ln>
        </p:spPr>
        <p:txBody>
          <a:bodyPr bIns="46589" lIns="93177" rIns="93177" tIns="46589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801" name=""/>
          <p:cNvSpPr/>
          <p:nvPr>
            <p:ph type="ftr" sz="quarter" idx="4"/>
          </p:nvPr>
        </p:nvSpPr>
        <p:spPr>
          <a:xfrm rot="0">
            <a:off x="0" y="8829675"/>
            <a:ext cx="3038475" cy="465137"/>
          </a:xfrm>
          <a:prstGeom prst="rect"/>
          <a:noFill/>
          <a:ln>
            <a:noFill/>
          </a:ln>
        </p:spPr>
        <p:txBody>
          <a:bodyPr anchor="b" bIns="46589" lIns="93177" rIns="93177" tIns="46589"/>
          <a:p>
            <a:pPr eaLnBrk="1" hangingPunct="1" latinLnBrk="1" lvl="0"/>
            <a:endParaRPr altLang="en-US" b="0" sz="1200" lang="en-US">
              <a:latin typeface="Times New Roman" pitchFamily="0" charset="0"/>
              <a:ea typeface="Times New Roman" pitchFamily="0" charset="0"/>
            </a:endParaRPr>
          </a:p>
        </p:txBody>
      </p:sp>
      <p:sp>
        <p:nvSpPr>
          <p:cNvPr id="1048802" name=""/>
          <p:cNvSpPr/>
          <p:nvPr>
            <p:ph type="sldNum" sz="quarter" idx="5"/>
          </p:nvPr>
        </p:nvSpPr>
        <p:spPr>
          <a:xfrm rot="0">
            <a:off x="3970337" y="8829675"/>
            <a:ext cx="3038475" cy="465137"/>
          </a:xfrm>
          <a:prstGeom prst="rect"/>
          <a:noFill/>
          <a:ln>
            <a:noFill/>
          </a:ln>
        </p:spPr>
        <p:txBody>
          <a:bodyPr anchor="b" bIns="46589" lIns="93177" rIns="93177" tIns="46589"/>
          <a:p>
            <a:pPr algn="r" eaLnBrk="1" hangingPunct="1" latinLnBrk="1" lvl="0"/>
            <a:fld id="{566ABCEB-ACFC-4714-9973-3DA970169C29}" type="slidenum">
              <a:rPr altLang="en-US" b="0" sz="1200" lang="en-US">
                <a:latin typeface="Times New Roman" pitchFamily="0" charset="0"/>
                <a:ea typeface="Times New Roman" pitchFamily="0" charset="0"/>
              </a:rPr>
              <a:pPr algn="r" eaLnBrk="1" hangingPunct="1" latinLnBrk="1" lvl="0"/>
            </a:fld>
            <a:endParaRPr altLang="en-US" b="0" sz="1200" lang="en-US">
              <a:latin typeface="Times New Roman" pitchFamily="0" charset="0"/>
              <a:ea typeface="Times New Roman" pitchFamily="0" charset="0"/>
            </a:endParaRPr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fontAlgn="base" indent="0" latinLnBrk="1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0" charset="0"/>
        <a:ea typeface="ＭＳ Ｐゴシック" pitchFamily="0" charset="-128"/>
        <a:sym typeface="Arial" pitchFamily="0" charset="0"/>
      </a:defRPr>
    </a:lvl1pPr>
    <a:lvl2pPr algn="l" fontAlgn="base" indent="0" latinLnBrk="1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0" charset="0"/>
        <a:ea typeface="Times New Roman" pitchFamily="0" charset="0"/>
        <a:sym typeface="Arial" pitchFamily="0" charset="0"/>
      </a:defRPr>
    </a:lvl2pPr>
    <a:lvl3pPr algn="l" fontAlgn="base" indent="0" latinLnBrk="1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0" charset="0"/>
        <a:ea typeface="Times New Roman" pitchFamily="0" charset="0"/>
        <a:sym typeface="Arial" pitchFamily="0" charset="0"/>
      </a:defRPr>
    </a:lvl3pPr>
    <a:lvl4pPr algn="l" fontAlgn="base" indent="0" latinLnBrk="1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0" charset="0"/>
        <a:ea typeface="Times New Roman" pitchFamily="0" charset="0"/>
        <a:sym typeface="Arial" pitchFamily="0" charset="0"/>
      </a:defRPr>
    </a:lvl4pPr>
    <a:lvl5pPr algn="l" fontAlgn="base" indent="0" latinLnBrk="1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0" charset="0"/>
        <a:ea typeface="Times New Roman" pitchFamily="0" charset="0"/>
        <a:sym typeface="Arial" pitchFamily="0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0.xml.rels><?xml version="1.0" encoding="UTF-8" standalone="yes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2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</file>

<file path=ppt/notesSlides/_rels/notesSlide2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</file>

<file path=ppt/notesSlides/_rels/notesSlide23.xml.rels><?xml version="1.0" encoding="UTF-8" standalone="yes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</file>

<file path=ppt/notesSlides/_rels/notesSlide24.xml.rels><?xml version="1.0" encoding="UTF-8" standalone="yes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</file>

<file path=ppt/notesSlides/_rels/notesSlide25.xml.rels><?xml version="1.0" encoding="UTF-8" standalone="yes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</file>

<file path=ppt/notesSlides/_rels/notesSlide26.xml.rels><?xml version="1.0" encoding="UTF-8" standalone="yes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</file>

<file path=ppt/notesSlides/_rels/notesSlide27.xml.rels><?xml version="1.0" encoding="UTF-8" standalone="yes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</file>

<file path=ppt/notesSlides/_rels/notesSlide28.xml.rels><?xml version="1.0" encoding="UTF-8" standalone="yes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1" name=""/>
          <p:cNvSpPr txBox="1"/>
          <p:nvPr/>
        </p:nvSpPr>
        <p:spPr>
          <a:xfrm rot="0">
            <a:off x="3970337" y="8829675"/>
            <a:ext cx="3038475" cy="465137"/>
          </a:xfrm>
          <a:prstGeom prst="rect"/>
          <a:noFill/>
          <a:ln>
            <a:noFill/>
          </a:ln>
        </p:spPr>
        <p:txBody>
          <a:bodyPr anchor="b" bIns="46589" lIns="93177" rIns="93177" tIns="46589"/>
          <a:p>
            <a:pPr algn="r" eaLnBrk="1" hangingPunct="1" latinLnBrk="1" lvl="0"/>
            <a:fld id="{566ABCEB-ACFC-4714-9973-3DA970169C29}" type="slidenum">
              <a:rPr altLang="en-US" b="0" sz="1200" lang="en-US">
                <a:latin typeface="Times New Roman" pitchFamily="0" charset="0"/>
              </a:rPr>
              <a:pPr algn="r" eaLnBrk="1" hangingPunct="1" latinLnBrk="1" lvl="0"/>
            </a:fld>
            <a:endParaRPr altLang="en-US" b="0" sz="1200" lang="en-US">
              <a:latin typeface="Times New Roman" pitchFamily="0" charset="0"/>
            </a:endParaRPr>
          </a:p>
        </p:txBody>
      </p:sp>
      <p:sp>
        <p:nvSpPr>
          <p:cNvPr id="1048582" name=""/>
          <p:cNvSpPr/>
          <p:nvPr>
            <p:ph type="sldImg" sz="full" idx="0"/>
          </p:nvPr>
        </p:nvSpPr>
        <p:spPr>
          <a:xfrm rot="0">
            <a:off x="1181100" y="696912"/>
            <a:ext cx="4648200" cy="3486150"/>
          </a:xfrm>
          <a:prstGeom prst="rect"/>
        </p:spPr>
        <p:txBody>
          <a:bodyPr anchor="ctr" bIns="46589" lIns="93177" rIns="93177" tIns="46589"/>
          <a:p/>
        </p:txBody>
      </p:sp>
      <p:sp>
        <p:nvSpPr>
          <p:cNvPr id="1048583" name=""/>
          <p:cNvSpPr/>
          <p:nvPr>
            <p:ph type="body" sz="full" idx="1"/>
          </p:nvPr>
        </p:nvSpPr>
        <p:spPr>
          <a:xfrm rot="0">
            <a:off x="701675" y="4416425"/>
            <a:ext cx="5607050" cy="4183062"/>
          </a:xfrm>
          <a:prstGeom prst="rect"/>
          <a:noFill/>
          <a:ln>
            <a:noFill/>
          </a:ln>
        </p:spPr>
        <p:txBody>
          <a:bodyPr anchor="t" bIns="46589" lIns="93177" rIns="93177" tIns="46589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0" name=""/>
          <p:cNvSpPr txBox="1"/>
          <p:nvPr/>
        </p:nvSpPr>
        <p:spPr>
          <a:xfrm rot="0">
            <a:off x="3970337" y="8829675"/>
            <a:ext cx="3038475" cy="465137"/>
          </a:xfrm>
          <a:prstGeom prst="rect"/>
          <a:noFill/>
          <a:ln>
            <a:noFill/>
          </a:ln>
        </p:spPr>
        <p:txBody>
          <a:bodyPr anchor="b" bIns="46589" lIns="93177" rIns="93177" tIns="46589"/>
          <a:p>
            <a:pPr algn="r" eaLnBrk="1" hangingPunct="1" latinLnBrk="1" lvl="0"/>
            <a:fld id="{566ABCEB-ACFC-4714-9973-3DA970169C29}" type="slidenum">
              <a:rPr altLang="en-US" b="0" sz="1200" lang="en-US">
                <a:latin typeface="Times New Roman" pitchFamily="0" charset="0"/>
              </a:rPr>
              <a:pPr algn="r" eaLnBrk="1" hangingPunct="1" latinLnBrk="1" lvl="0"/>
            </a:fld>
            <a:endParaRPr altLang="en-US" b="0" sz="1200" lang="en-US">
              <a:latin typeface="Times New Roman" pitchFamily="0" charset="0"/>
            </a:endParaRPr>
          </a:p>
        </p:txBody>
      </p:sp>
      <p:sp>
        <p:nvSpPr>
          <p:cNvPr id="1048651" name=""/>
          <p:cNvSpPr/>
          <p:nvPr>
            <p:ph type="sldImg" sz="full" idx="0"/>
          </p:nvPr>
        </p:nvSpPr>
        <p:spPr>
          <a:xfrm rot="0">
            <a:off x="1181100" y="696912"/>
            <a:ext cx="4648200" cy="3486150"/>
          </a:xfrm>
          <a:prstGeom prst="rect"/>
        </p:spPr>
        <p:txBody>
          <a:bodyPr anchor="ctr" bIns="46589" lIns="93177" rIns="93177" tIns="46589"/>
          <a:p/>
        </p:txBody>
      </p:sp>
      <p:sp>
        <p:nvSpPr>
          <p:cNvPr id="1048652" name=""/>
          <p:cNvSpPr/>
          <p:nvPr>
            <p:ph type="body" sz="full" idx="1"/>
          </p:nvPr>
        </p:nvSpPr>
        <p:spPr>
          <a:xfrm rot="0">
            <a:off x="701675" y="4416425"/>
            <a:ext cx="5607050" cy="4183062"/>
          </a:xfrm>
          <a:prstGeom prst="rect"/>
          <a:noFill/>
          <a:ln>
            <a:noFill/>
          </a:ln>
        </p:spPr>
        <p:txBody>
          <a:bodyPr anchor="t" bIns="46589" lIns="93177" rIns="93177" tIns="46589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6" name=""/>
          <p:cNvSpPr txBox="1"/>
          <p:nvPr/>
        </p:nvSpPr>
        <p:spPr>
          <a:xfrm rot="0">
            <a:off x="3970337" y="8829675"/>
            <a:ext cx="3038475" cy="465137"/>
          </a:xfrm>
          <a:prstGeom prst="rect"/>
          <a:noFill/>
          <a:ln>
            <a:noFill/>
          </a:ln>
        </p:spPr>
        <p:txBody>
          <a:bodyPr anchor="b" bIns="46589" lIns="93177" rIns="93177" tIns="46589"/>
          <a:p>
            <a:pPr algn="r" eaLnBrk="1" hangingPunct="1" latinLnBrk="1" lvl="0"/>
            <a:fld id="{566ABCEB-ACFC-4714-9973-3DA970169C29}" type="slidenum">
              <a:rPr altLang="en-US" b="0" sz="1200" lang="en-US">
                <a:latin typeface="Times New Roman" pitchFamily="0" charset="0"/>
              </a:rPr>
              <a:pPr algn="r" eaLnBrk="1" hangingPunct="1" latinLnBrk="1" lvl="0"/>
            </a:fld>
            <a:endParaRPr altLang="en-US" b="0" sz="1200" lang="en-US">
              <a:latin typeface="Times New Roman" pitchFamily="0" charset="0"/>
            </a:endParaRPr>
          </a:p>
        </p:txBody>
      </p:sp>
      <p:sp>
        <p:nvSpPr>
          <p:cNvPr id="1048667" name=""/>
          <p:cNvSpPr/>
          <p:nvPr>
            <p:ph type="sldImg" sz="full" idx="0"/>
          </p:nvPr>
        </p:nvSpPr>
        <p:spPr>
          <a:xfrm rot="0">
            <a:off x="1181100" y="696912"/>
            <a:ext cx="4648200" cy="3486150"/>
          </a:xfrm>
          <a:prstGeom prst="rect"/>
        </p:spPr>
        <p:txBody>
          <a:bodyPr anchor="ctr" bIns="46589" lIns="93177" rIns="93177" tIns="46589"/>
          <a:p/>
        </p:txBody>
      </p:sp>
      <p:sp>
        <p:nvSpPr>
          <p:cNvPr id="1048668" name=""/>
          <p:cNvSpPr/>
          <p:nvPr>
            <p:ph type="body" sz="full" idx="1"/>
          </p:nvPr>
        </p:nvSpPr>
        <p:spPr>
          <a:xfrm rot="0">
            <a:off x="701675" y="4416425"/>
            <a:ext cx="5607050" cy="4183062"/>
          </a:xfrm>
          <a:prstGeom prst="rect"/>
          <a:noFill/>
          <a:ln>
            <a:noFill/>
          </a:ln>
        </p:spPr>
        <p:txBody>
          <a:bodyPr anchor="t" bIns="46589" lIns="93177" rIns="93177" tIns="46589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1" name=""/>
          <p:cNvSpPr txBox="1"/>
          <p:nvPr/>
        </p:nvSpPr>
        <p:spPr>
          <a:xfrm rot="0">
            <a:off x="3970337" y="8829675"/>
            <a:ext cx="3038475" cy="465137"/>
          </a:xfrm>
          <a:prstGeom prst="rect"/>
          <a:noFill/>
          <a:ln>
            <a:noFill/>
          </a:ln>
        </p:spPr>
        <p:txBody>
          <a:bodyPr anchor="b" bIns="46589" lIns="93177" rIns="93177" tIns="46589"/>
          <a:p>
            <a:pPr algn="r" eaLnBrk="1" hangingPunct="1" latinLnBrk="1" lvl="0"/>
            <a:fld id="{566ABCEB-ACFC-4714-9973-3DA970169C29}" type="slidenum">
              <a:rPr altLang="en-US" b="0" sz="1200" lang="en-US">
                <a:latin typeface="Times New Roman" pitchFamily="0" charset="0"/>
              </a:rPr>
              <a:pPr algn="r" eaLnBrk="1" hangingPunct="1" latinLnBrk="1" lvl="0"/>
            </a:fld>
            <a:endParaRPr altLang="en-US" b="0" sz="1200" lang="en-US">
              <a:latin typeface="Times New Roman" pitchFamily="0" charset="0"/>
            </a:endParaRPr>
          </a:p>
        </p:txBody>
      </p:sp>
      <p:sp>
        <p:nvSpPr>
          <p:cNvPr id="1048672" name=""/>
          <p:cNvSpPr/>
          <p:nvPr>
            <p:ph type="sldImg" sz="full" idx="0"/>
          </p:nvPr>
        </p:nvSpPr>
        <p:spPr>
          <a:xfrm rot="0">
            <a:off x="1181100" y="696912"/>
            <a:ext cx="4648200" cy="3486150"/>
          </a:xfrm>
          <a:prstGeom prst="rect"/>
        </p:spPr>
        <p:txBody>
          <a:bodyPr anchor="ctr" bIns="46589" lIns="93177" rIns="93177" tIns="46589"/>
          <a:p/>
        </p:txBody>
      </p:sp>
      <p:sp>
        <p:nvSpPr>
          <p:cNvPr id="1048673" name=""/>
          <p:cNvSpPr/>
          <p:nvPr>
            <p:ph type="body" sz="full" idx="1"/>
          </p:nvPr>
        </p:nvSpPr>
        <p:spPr>
          <a:xfrm rot="0">
            <a:off x="701675" y="4416425"/>
            <a:ext cx="5607050" cy="4183062"/>
          </a:xfrm>
          <a:prstGeom prst="rect"/>
          <a:noFill/>
          <a:ln>
            <a:noFill/>
          </a:ln>
        </p:spPr>
        <p:txBody>
          <a:bodyPr anchor="t" bIns="46589" lIns="93177" rIns="93177" tIns="46589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6" name=""/>
          <p:cNvSpPr txBox="1"/>
          <p:nvPr/>
        </p:nvSpPr>
        <p:spPr>
          <a:xfrm rot="0">
            <a:off x="3970337" y="8829675"/>
            <a:ext cx="3038475" cy="465137"/>
          </a:xfrm>
          <a:prstGeom prst="rect"/>
          <a:noFill/>
          <a:ln>
            <a:noFill/>
          </a:ln>
        </p:spPr>
        <p:txBody>
          <a:bodyPr anchor="b" bIns="46589" lIns="93177" rIns="93177" tIns="46589"/>
          <a:p>
            <a:pPr algn="r" eaLnBrk="1" hangingPunct="1" latinLnBrk="1" lvl="0"/>
            <a:fld id="{566ABCEB-ACFC-4714-9973-3DA970169C29}" type="slidenum">
              <a:rPr altLang="en-US" b="0" sz="1200" lang="en-US">
                <a:latin typeface="Times New Roman" pitchFamily="0" charset="0"/>
              </a:rPr>
              <a:pPr algn="r" eaLnBrk="1" hangingPunct="1" latinLnBrk="1" lvl="0"/>
            </a:fld>
            <a:endParaRPr altLang="en-US" b="0" sz="1200" lang="en-US">
              <a:latin typeface="Times New Roman" pitchFamily="0" charset="0"/>
            </a:endParaRPr>
          </a:p>
        </p:txBody>
      </p:sp>
      <p:sp>
        <p:nvSpPr>
          <p:cNvPr id="1048677" name=""/>
          <p:cNvSpPr/>
          <p:nvPr>
            <p:ph type="sldImg" sz="full" idx="0"/>
          </p:nvPr>
        </p:nvSpPr>
        <p:spPr>
          <a:xfrm rot="0">
            <a:off x="1181100" y="696912"/>
            <a:ext cx="4648200" cy="3486150"/>
          </a:xfrm>
          <a:prstGeom prst="rect"/>
        </p:spPr>
        <p:txBody>
          <a:bodyPr anchor="ctr" bIns="46589" lIns="93177" rIns="93177" tIns="46589"/>
          <a:p/>
        </p:txBody>
      </p:sp>
      <p:sp>
        <p:nvSpPr>
          <p:cNvPr id="1048678" name=""/>
          <p:cNvSpPr/>
          <p:nvPr>
            <p:ph type="body" sz="full" idx="1"/>
          </p:nvPr>
        </p:nvSpPr>
        <p:spPr>
          <a:xfrm rot="0">
            <a:off x="701675" y="4416425"/>
            <a:ext cx="5607050" cy="4183062"/>
          </a:xfrm>
          <a:prstGeom prst="rect"/>
          <a:noFill/>
          <a:ln>
            <a:noFill/>
          </a:ln>
        </p:spPr>
        <p:txBody>
          <a:bodyPr anchor="t" bIns="46589" lIns="93177" rIns="93177" tIns="46589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1" name=""/>
          <p:cNvSpPr txBox="1"/>
          <p:nvPr/>
        </p:nvSpPr>
        <p:spPr>
          <a:xfrm rot="0">
            <a:off x="3970337" y="8829675"/>
            <a:ext cx="3038475" cy="465137"/>
          </a:xfrm>
          <a:prstGeom prst="rect"/>
          <a:noFill/>
          <a:ln>
            <a:noFill/>
          </a:ln>
        </p:spPr>
        <p:txBody>
          <a:bodyPr anchor="b" bIns="46589" lIns="93177" rIns="93177" tIns="46589"/>
          <a:p>
            <a:pPr algn="r" eaLnBrk="1" hangingPunct="1" latinLnBrk="1" lvl="0"/>
            <a:fld id="{566ABCEB-ACFC-4714-9973-3DA970169C29}" type="slidenum">
              <a:rPr altLang="en-US" b="0" sz="1200" lang="en-US">
                <a:latin typeface="Times New Roman" pitchFamily="0" charset="0"/>
              </a:rPr>
              <a:pPr algn="r" eaLnBrk="1" hangingPunct="1" latinLnBrk="1" lvl="0"/>
            </a:fld>
            <a:endParaRPr altLang="en-US" b="0" sz="1200" lang="en-US">
              <a:latin typeface="Times New Roman" pitchFamily="0" charset="0"/>
            </a:endParaRPr>
          </a:p>
        </p:txBody>
      </p:sp>
      <p:sp>
        <p:nvSpPr>
          <p:cNvPr id="1048682" name=""/>
          <p:cNvSpPr/>
          <p:nvPr>
            <p:ph type="sldImg" sz="full" idx="0"/>
          </p:nvPr>
        </p:nvSpPr>
        <p:spPr>
          <a:xfrm rot="0">
            <a:off x="1181100" y="696912"/>
            <a:ext cx="4648200" cy="3486150"/>
          </a:xfrm>
          <a:prstGeom prst="rect"/>
        </p:spPr>
        <p:txBody>
          <a:bodyPr anchor="ctr" bIns="46589" lIns="93177" rIns="93177" tIns="46589"/>
          <a:p/>
        </p:txBody>
      </p:sp>
      <p:sp>
        <p:nvSpPr>
          <p:cNvPr id="1048683" name=""/>
          <p:cNvSpPr/>
          <p:nvPr>
            <p:ph type="body" sz="full" idx="1"/>
          </p:nvPr>
        </p:nvSpPr>
        <p:spPr>
          <a:xfrm rot="0">
            <a:off x="701675" y="4416425"/>
            <a:ext cx="5607050" cy="4183062"/>
          </a:xfrm>
          <a:prstGeom prst="rect"/>
          <a:noFill/>
          <a:ln>
            <a:noFill/>
          </a:ln>
        </p:spPr>
        <p:txBody>
          <a:bodyPr anchor="t" bIns="46589" lIns="93177" rIns="93177" tIns="46589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6" name=""/>
          <p:cNvSpPr txBox="1"/>
          <p:nvPr/>
        </p:nvSpPr>
        <p:spPr>
          <a:xfrm rot="0">
            <a:off x="3970337" y="8829675"/>
            <a:ext cx="3038475" cy="465137"/>
          </a:xfrm>
          <a:prstGeom prst="rect"/>
          <a:noFill/>
          <a:ln>
            <a:noFill/>
          </a:ln>
        </p:spPr>
        <p:txBody>
          <a:bodyPr anchor="b" bIns="46589" lIns="93177" rIns="93177" tIns="46589"/>
          <a:p>
            <a:pPr algn="r" eaLnBrk="1" hangingPunct="1" latinLnBrk="1" lvl="0"/>
            <a:fld id="{566ABCEB-ACFC-4714-9973-3DA970169C29}" type="slidenum">
              <a:rPr altLang="en-US" b="0" sz="1200" lang="en-US">
                <a:latin typeface="Times New Roman" pitchFamily="0" charset="0"/>
              </a:rPr>
              <a:pPr algn="r" eaLnBrk="1" hangingPunct="1" latinLnBrk="1" lvl="0"/>
            </a:fld>
            <a:endParaRPr altLang="en-US" b="0" sz="1200" lang="en-US">
              <a:latin typeface="Times New Roman" pitchFamily="0" charset="0"/>
            </a:endParaRPr>
          </a:p>
        </p:txBody>
      </p:sp>
      <p:sp>
        <p:nvSpPr>
          <p:cNvPr id="1048687" name=""/>
          <p:cNvSpPr/>
          <p:nvPr>
            <p:ph type="sldImg" sz="full" idx="0"/>
          </p:nvPr>
        </p:nvSpPr>
        <p:spPr>
          <a:xfrm rot="0">
            <a:off x="1181100" y="696912"/>
            <a:ext cx="4648200" cy="3486150"/>
          </a:xfrm>
          <a:prstGeom prst="rect"/>
        </p:spPr>
        <p:txBody>
          <a:bodyPr anchor="ctr" bIns="46589" lIns="93177" rIns="93177" tIns="46589"/>
          <a:p/>
        </p:txBody>
      </p:sp>
      <p:sp>
        <p:nvSpPr>
          <p:cNvPr id="1048688" name=""/>
          <p:cNvSpPr/>
          <p:nvPr>
            <p:ph type="body" sz="full" idx="1"/>
          </p:nvPr>
        </p:nvSpPr>
        <p:spPr>
          <a:xfrm rot="0">
            <a:off x="701675" y="4416425"/>
            <a:ext cx="5607050" cy="4183062"/>
          </a:xfrm>
          <a:prstGeom prst="rect"/>
          <a:noFill/>
          <a:ln>
            <a:noFill/>
          </a:ln>
        </p:spPr>
        <p:txBody>
          <a:bodyPr anchor="t" bIns="46589" lIns="93177" rIns="93177" tIns="46589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1" name=""/>
          <p:cNvSpPr txBox="1"/>
          <p:nvPr/>
        </p:nvSpPr>
        <p:spPr>
          <a:xfrm rot="0">
            <a:off x="3970337" y="8829675"/>
            <a:ext cx="3038475" cy="465137"/>
          </a:xfrm>
          <a:prstGeom prst="rect"/>
          <a:noFill/>
          <a:ln>
            <a:noFill/>
          </a:ln>
        </p:spPr>
        <p:txBody>
          <a:bodyPr anchor="b" bIns="46589" lIns="93177" rIns="93177" tIns="46589"/>
          <a:p>
            <a:pPr algn="r" eaLnBrk="1" hangingPunct="1" latinLnBrk="1" lvl="0"/>
            <a:fld id="{566ABCEB-ACFC-4714-9973-3DA970169C29}" type="slidenum">
              <a:rPr altLang="en-US" b="0" sz="1200" lang="en-US">
                <a:latin typeface="Times New Roman" pitchFamily="0" charset="0"/>
              </a:rPr>
              <a:pPr algn="r" eaLnBrk="1" hangingPunct="1" latinLnBrk="1" lvl="0"/>
            </a:fld>
            <a:endParaRPr altLang="en-US" b="0" sz="1200" lang="en-US">
              <a:latin typeface="Times New Roman" pitchFamily="0" charset="0"/>
            </a:endParaRPr>
          </a:p>
        </p:txBody>
      </p:sp>
      <p:sp>
        <p:nvSpPr>
          <p:cNvPr id="1048692" name=""/>
          <p:cNvSpPr/>
          <p:nvPr>
            <p:ph type="sldImg" sz="full" idx="0"/>
          </p:nvPr>
        </p:nvSpPr>
        <p:spPr>
          <a:xfrm rot="0">
            <a:off x="1181100" y="696912"/>
            <a:ext cx="4648200" cy="3486150"/>
          </a:xfrm>
          <a:prstGeom prst="rect"/>
        </p:spPr>
        <p:txBody>
          <a:bodyPr anchor="ctr" bIns="46589" lIns="93177" rIns="93177" tIns="46589"/>
          <a:p/>
        </p:txBody>
      </p:sp>
      <p:sp>
        <p:nvSpPr>
          <p:cNvPr id="1048693" name=""/>
          <p:cNvSpPr/>
          <p:nvPr>
            <p:ph type="body" sz="full" idx="1"/>
          </p:nvPr>
        </p:nvSpPr>
        <p:spPr>
          <a:xfrm rot="0">
            <a:off x="701675" y="4416425"/>
            <a:ext cx="5607050" cy="4183062"/>
          </a:xfrm>
          <a:prstGeom prst="rect"/>
          <a:noFill/>
          <a:ln>
            <a:noFill/>
          </a:ln>
        </p:spPr>
        <p:txBody>
          <a:bodyPr anchor="t" bIns="46589" lIns="93177" rIns="93177" tIns="46589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6" name=""/>
          <p:cNvSpPr txBox="1"/>
          <p:nvPr/>
        </p:nvSpPr>
        <p:spPr>
          <a:xfrm rot="0">
            <a:off x="3970337" y="8829675"/>
            <a:ext cx="3038475" cy="465137"/>
          </a:xfrm>
          <a:prstGeom prst="rect"/>
          <a:noFill/>
          <a:ln>
            <a:noFill/>
          </a:ln>
        </p:spPr>
        <p:txBody>
          <a:bodyPr anchor="b" bIns="46589" lIns="93177" rIns="93177" tIns="46589"/>
          <a:p>
            <a:pPr algn="r" eaLnBrk="1" hangingPunct="1" latinLnBrk="1" lvl="0"/>
            <a:fld id="{566ABCEB-ACFC-4714-9973-3DA970169C29}" type="slidenum">
              <a:rPr altLang="en-US" b="0" sz="1200" lang="en-US">
                <a:latin typeface="Times New Roman" pitchFamily="0" charset="0"/>
              </a:rPr>
              <a:pPr algn="r" eaLnBrk="1" hangingPunct="1" latinLnBrk="1" lvl="0"/>
            </a:fld>
            <a:endParaRPr altLang="en-US" b="0" sz="1200" lang="en-US">
              <a:latin typeface="Times New Roman" pitchFamily="0" charset="0"/>
            </a:endParaRPr>
          </a:p>
        </p:txBody>
      </p:sp>
      <p:sp>
        <p:nvSpPr>
          <p:cNvPr id="1048697" name=""/>
          <p:cNvSpPr/>
          <p:nvPr>
            <p:ph type="sldImg" sz="full" idx="0"/>
          </p:nvPr>
        </p:nvSpPr>
        <p:spPr>
          <a:xfrm rot="0">
            <a:off x="1181100" y="696912"/>
            <a:ext cx="4648200" cy="3486150"/>
          </a:xfrm>
          <a:prstGeom prst="rect"/>
        </p:spPr>
        <p:txBody>
          <a:bodyPr anchor="ctr" bIns="46589" lIns="93177" rIns="93177" tIns="46589"/>
          <a:p/>
        </p:txBody>
      </p:sp>
      <p:sp>
        <p:nvSpPr>
          <p:cNvPr id="1048698" name=""/>
          <p:cNvSpPr/>
          <p:nvPr>
            <p:ph type="body" sz="full" idx="1"/>
          </p:nvPr>
        </p:nvSpPr>
        <p:spPr>
          <a:xfrm rot="0">
            <a:off x="701675" y="4416425"/>
            <a:ext cx="5607050" cy="4183062"/>
          </a:xfrm>
          <a:prstGeom prst="rect"/>
          <a:noFill/>
          <a:ln>
            <a:noFill/>
          </a:ln>
        </p:spPr>
        <p:txBody>
          <a:bodyPr anchor="t" bIns="46589" lIns="93177" rIns="93177" tIns="46589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1" name=""/>
          <p:cNvSpPr txBox="1"/>
          <p:nvPr/>
        </p:nvSpPr>
        <p:spPr>
          <a:xfrm rot="0">
            <a:off x="3970337" y="8829675"/>
            <a:ext cx="3038475" cy="465137"/>
          </a:xfrm>
          <a:prstGeom prst="rect"/>
          <a:noFill/>
          <a:ln>
            <a:noFill/>
          </a:ln>
        </p:spPr>
        <p:txBody>
          <a:bodyPr anchor="b" bIns="46589" lIns="93177" rIns="93177" tIns="46589"/>
          <a:p>
            <a:pPr algn="r" eaLnBrk="1" hangingPunct="1" latinLnBrk="1" lvl="0"/>
            <a:fld id="{566ABCEB-ACFC-4714-9973-3DA970169C29}" type="slidenum">
              <a:rPr altLang="en-US" b="0" sz="1200" lang="en-US">
                <a:latin typeface="Times New Roman" pitchFamily="0" charset="0"/>
              </a:rPr>
              <a:pPr algn="r" eaLnBrk="1" hangingPunct="1" latinLnBrk="1" lvl="0"/>
            </a:fld>
            <a:endParaRPr altLang="en-US" b="0" sz="1200" lang="en-US">
              <a:latin typeface="Times New Roman" pitchFamily="0" charset="0"/>
            </a:endParaRPr>
          </a:p>
        </p:txBody>
      </p:sp>
      <p:sp>
        <p:nvSpPr>
          <p:cNvPr id="1048702" name=""/>
          <p:cNvSpPr/>
          <p:nvPr>
            <p:ph type="sldImg" sz="full" idx="0"/>
          </p:nvPr>
        </p:nvSpPr>
        <p:spPr>
          <a:xfrm rot="0">
            <a:off x="1181100" y="696912"/>
            <a:ext cx="4648200" cy="3486150"/>
          </a:xfrm>
          <a:prstGeom prst="rect"/>
        </p:spPr>
        <p:txBody>
          <a:bodyPr anchor="ctr" bIns="46589" lIns="93177" rIns="93177" tIns="46589"/>
          <a:p/>
        </p:txBody>
      </p:sp>
      <p:sp>
        <p:nvSpPr>
          <p:cNvPr id="1048703" name=""/>
          <p:cNvSpPr/>
          <p:nvPr>
            <p:ph type="body" sz="full" idx="1"/>
          </p:nvPr>
        </p:nvSpPr>
        <p:spPr>
          <a:xfrm rot="0">
            <a:off x="701675" y="4416425"/>
            <a:ext cx="5607050" cy="4183062"/>
          </a:xfrm>
          <a:prstGeom prst="rect"/>
          <a:noFill/>
          <a:ln>
            <a:noFill/>
          </a:ln>
        </p:spPr>
        <p:txBody>
          <a:bodyPr anchor="t" bIns="46589" lIns="93177" rIns="93177" tIns="46589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6" name=""/>
          <p:cNvSpPr txBox="1"/>
          <p:nvPr/>
        </p:nvSpPr>
        <p:spPr>
          <a:xfrm rot="0">
            <a:off x="3970337" y="8829675"/>
            <a:ext cx="3038475" cy="465137"/>
          </a:xfrm>
          <a:prstGeom prst="rect"/>
          <a:noFill/>
          <a:ln>
            <a:noFill/>
          </a:ln>
        </p:spPr>
        <p:txBody>
          <a:bodyPr anchor="b" bIns="46589" lIns="93177" rIns="93177" tIns="46589"/>
          <a:p>
            <a:pPr algn="r" eaLnBrk="1" hangingPunct="1" latinLnBrk="1" lvl="0"/>
            <a:fld id="{566ABCEB-ACFC-4714-9973-3DA970169C29}" type="slidenum">
              <a:rPr altLang="en-US" b="0" sz="1200" lang="en-US">
                <a:latin typeface="Times New Roman" pitchFamily="0" charset="0"/>
              </a:rPr>
              <a:pPr algn="r" eaLnBrk="1" hangingPunct="1" latinLnBrk="1" lvl="0"/>
            </a:fld>
            <a:endParaRPr altLang="en-US" b="0" sz="1200" lang="en-US">
              <a:latin typeface="Times New Roman" pitchFamily="0" charset="0"/>
            </a:endParaRPr>
          </a:p>
        </p:txBody>
      </p:sp>
      <p:sp>
        <p:nvSpPr>
          <p:cNvPr id="1048707" name=""/>
          <p:cNvSpPr/>
          <p:nvPr>
            <p:ph type="sldImg" sz="full" idx="0"/>
          </p:nvPr>
        </p:nvSpPr>
        <p:spPr>
          <a:xfrm rot="0">
            <a:off x="1181100" y="696912"/>
            <a:ext cx="4648200" cy="3486150"/>
          </a:xfrm>
          <a:prstGeom prst="rect"/>
        </p:spPr>
        <p:txBody>
          <a:bodyPr anchor="ctr" bIns="46589" lIns="93177" rIns="93177" tIns="46589"/>
          <a:p/>
        </p:txBody>
      </p:sp>
      <p:sp>
        <p:nvSpPr>
          <p:cNvPr id="1048708" name=""/>
          <p:cNvSpPr/>
          <p:nvPr>
            <p:ph type="body" sz="full" idx="1"/>
          </p:nvPr>
        </p:nvSpPr>
        <p:spPr>
          <a:xfrm rot="0">
            <a:off x="701675" y="4416425"/>
            <a:ext cx="5607050" cy="4183062"/>
          </a:xfrm>
          <a:prstGeom prst="rect"/>
          <a:noFill/>
          <a:ln>
            <a:noFill/>
          </a:ln>
        </p:spPr>
        <p:txBody>
          <a:bodyPr anchor="t" bIns="46589" lIns="93177" rIns="93177" tIns="46589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8" name=""/>
          <p:cNvSpPr txBox="1"/>
          <p:nvPr/>
        </p:nvSpPr>
        <p:spPr>
          <a:xfrm rot="0">
            <a:off x="3970337" y="8829675"/>
            <a:ext cx="3038475" cy="465137"/>
          </a:xfrm>
          <a:prstGeom prst="rect"/>
          <a:noFill/>
          <a:ln>
            <a:noFill/>
          </a:ln>
        </p:spPr>
        <p:txBody>
          <a:bodyPr anchor="b" bIns="46589" lIns="93177" rIns="93177" tIns="46589"/>
          <a:p>
            <a:pPr algn="r" eaLnBrk="1" hangingPunct="1" latinLnBrk="1" lvl="0"/>
            <a:fld id="{566ABCEB-ACFC-4714-9973-3DA970169C29}" type="slidenum">
              <a:rPr altLang="en-US" b="0" sz="1200" lang="en-US">
                <a:latin typeface="Times New Roman" pitchFamily="0" charset="0"/>
              </a:rPr>
              <a:pPr algn="r" eaLnBrk="1" hangingPunct="1" latinLnBrk="1" lvl="0"/>
            </a:fld>
            <a:endParaRPr altLang="en-US" b="0" sz="1200" lang="en-US">
              <a:latin typeface="Times New Roman" pitchFamily="0" charset="0"/>
            </a:endParaRPr>
          </a:p>
        </p:txBody>
      </p:sp>
      <p:sp>
        <p:nvSpPr>
          <p:cNvPr id="1048589" name=""/>
          <p:cNvSpPr/>
          <p:nvPr>
            <p:ph type="sldImg" sz="full" idx="0"/>
          </p:nvPr>
        </p:nvSpPr>
        <p:spPr>
          <a:xfrm rot="0">
            <a:off x="1181100" y="696912"/>
            <a:ext cx="4648200" cy="3486150"/>
          </a:xfrm>
          <a:prstGeom prst="rect"/>
        </p:spPr>
        <p:txBody>
          <a:bodyPr anchor="ctr" bIns="46589" lIns="93177" rIns="93177" tIns="46589"/>
          <a:p/>
        </p:txBody>
      </p:sp>
      <p:sp>
        <p:nvSpPr>
          <p:cNvPr id="1048590" name=""/>
          <p:cNvSpPr/>
          <p:nvPr>
            <p:ph type="body" sz="full" idx="1"/>
          </p:nvPr>
        </p:nvSpPr>
        <p:spPr>
          <a:xfrm rot="0">
            <a:off x="701675" y="4416425"/>
            <a:ext cx="5607050" cy="4183062"/>
          </a:xfrm>
          <a:prstGeom prst="rect"/>
          <a:noFill/>
          <a:ln>
            <a:noFill/>
          </a:ln>
        </p:spPr>
        <p:txBody>
          <a:bodyPr anchor="t" bIns="46589" lIns="93177" rIns="93177" tIns="46589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1" name=""/>
          <p:cNvSpPr txBox="1"/>
          <p:nvPr/>
        </p:nvSpPr>
        <p:spPr>
          <a:xfrm rot="0">
            <a:off x="3970337" y="8829675"/>
            <a:ext cx="3038475" cy="465137"/>
          </a:xfrm>
          <a:prstGeom prst="rect"/>
          <a:noFill/>
          <a:ln>
            <a:noFill/>
          </a:ln>
        </p:spPr>
        <p:txBody>
          <a:bodyPr anchor="b" bIns="46589" lIns="93177" rIns="93177" tIns="46589"/>
          <a:p>
            <a:pPr algn="r" eaLnBrk="1" hangingPunct="1" latinLnBrk="1" lvl="0"/>
            <a:fld id="{566ABCEB-ACFC-4714-9973-3DA970169C29}" type="slidenum">
              <a:rPr altLang="en-US" b="0" sz="1200" lang="en-US">
                <a:latin typeface="Times New Roman" pitchFamily="0" charset="0"/>
              </a:rPr>
              <a:pPr algn="r" eaLnBrk="1" hangingPunct="1" latinLnBrk="1" lvl="0"/>
            </a:fld>
            <a:endParaRPr altLang="en-US" b="0" sz="1200" lang="en-US">
              <a:latin typeface="Times New Roman" pitchFamily="0" charset="0"/>
            </a:endParaRPr>
          </a:p>
        </p:txBody>
      </p:sp>
      <p:sp>
        <p:nvSpPr>
          <p:cNvPr id="1048712" name=""/>
          <p:cNvSpPr/>
          <p:nvPr>
            <p:ph type="sldImg" sz="full" idx="0"/>
          </p:nvPr>
        </p:nvSpPr>
        <p:spPr>
          <a:xfrm rot="0">
            <a:off x="1181100" y="696912"/>
            <a:ext cx="4648200" cy="3486150"/>
          </a:xfrm>
          <a:prstGeom prst="rect"/>
        </p:spPr>
        <p:txBody>
          <a:bodyPr anchor="ctr" bIns="46589" lIns="93177" rIns="93177" tIns="46589"/>
          <a:p/>
        </p:txBody>
      </p:sp>
      <p:sp>
        <p:nvSpPr>
          <p:cNvPr id="1048713" name=""/>
          <p:cNvSpPr/>
          <p:nvPr>
            <p:ph type="body" sz="full" idx="1"/>
          </p:nvPr>
        </p:nvSpPr>
        <p:spPr>
          <a:xfrm rot="0">
            <a:off x="701675" y="4416425"/>
            <a:ext cx="5607050" cy="4183062"/>
          </a:xfrm>
          <a:prstGeom prst="rect"/>
          <a:noFill/>
          <a:ln>
            <a:noFill/>
          </a:ln>
        </p:spPr>
        <p:txBody>
          <a:bodyPr anchor="t" bIns="46589" lIns="93177" rIns="93177" tIns="46589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7" name=""/>
          <p:cNvSpPr txBox="1"/>
          <p:nvPr/>
        </p:nvSpPr>
        <p:spPr>
          <a:xfrm rot="0">
            <a:off x="3970337" y="8829675"/>
            <a:ext cx="3038475" cy="465137"/>
          </a:xfrm>
          <a:prstGeom prst="rect"/>
          <a:noFill/>
          <a:ln>
            <a:noFill/>
          </a:ln>
        </p:spPr>
        <p:txBody>
          <a:bodyPr anchor="b" bIns="46589" lIns="93177" rIns="93177" tIns="46589"/>
          <a:p>
            <a:pPr algn="r" eaLnBrk="1" hangingPunct="1" latinLnBrk="1" lvl="0"/>
            <a:fld id="{566ABCEB-ACFC-4714-9973-3DA970169C29}" type="slidenum">
              <a:rPr altLang="en-US" b="0" sz="1200" lang="en-US">
                <a:latin typeface="Times New Roman" pitchFamily="0" charset="0"/>
              </a:rPr>
              <a:pPr algn="r" eaLnBrk="1" hangingPunct="1" latinLnBrk="1" lvl="0"/>
            </a:fld>
            <a:endParaRPr altLang="en-US" b="0" sz="1200" lang="en-US">
              <a:latin typeface="Times New Roman" pitchFamily="0" charset="0"/>
            </a:endParaRPr>
          </a:p>
        </p:txBody>
      </p:sp>
      <p:sp>
        <p:nvSpPr>
          <p:cNvPr id="1048728" name=""/>
          <p:cNvSpPr/>
          <p:nvPr>
            <p:ph type="sldImg" sz="full" idx="0"/>
          </p:nvPr>
        </p:nvSpPr>
        <p:spPr>
          <a:xfrm rot="0">
            <a:off x="1181100" y="696912"/>
            <a:ext cx="4648200" cy="3486150"/>
          </a:xfrm>
          <a:prstGeom prst="rect"/>
        </p:spPr>
        <p:txBody>
          <a:bodyPr anchor="ctr" bIns="46589" lIns="93177" rIns="93177" tIns="46589"/>
          <a:p/>
        </p:txBody>
      </p:sp>
      <p:sp>
        <p:nvSpPr>
          <p:cNvPr id="1048729" name=""/>
          <p:cNvSpPr/>
          <p:nvPr>
            <p:ph type="body" sz="full" idx="1"/>
          </p:nvPr>
        </p:nvSpPr>
        <p:spPr>
          <a:xfrm rot="0">
            <a:off x="701675" y="4416425"/>
            <a:ext cx="5607050" cy="4183062"/>
          </a:xfrm>
          <a:prstGeom prst="rect"/>
          <a:noFill/>
          <a:ln>
            <a:noFill/>
          </a:ln>
        </p:spPr>
        <p:txBody>
          <a:bodyPr anchor="t" bIns="46589" lIns="93177" rIns="93177" tIns="46589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4" name=""/>
          <p:cNvSpPr txBox="1"/>
          <p:nvPr/>
        </p:nvSpPr>
        <p:spPr>
          <a:xfrm rot="0">
            <a:off x="3970337" y="8829675"/>
            <a:ext cx="3038475" cy="465137"/>
          </a:xfrm>
          <a:prstGeom prst="rect"/>
          <a:noFill/>
          <a:ln>
            <a:noFill/>
          </a:ln>
        </p:spPr>
        <p:txBody>
          <a:bodyPr anchor="b" bIns="46589" lIns="93177" rIns="93177" tIns="46589"/>
          <a:p>
            <a:pPr algn="r" eaLnBrk="1" hangingPunct="1" latinLnBrk="1" lvl="0"/>
            <a:fld id="{566ABCEB-ACFC-4714-9973-3DA970169C29}" type="slidenum">
              <a:rPr altLang="en-US" b="0" sz="1200" lang="en-US">
                <a:latin typeface="Times New Roman" pitchFamily="0" charset="0"/>
              </a:rPr>
              <a:pPr algn="r" eaLnBrk="1" hangingPunct="1" latinLnBrk="1" lvl="0"/>
            </a:fld>
            <a:endParaRPr altLang="en-US" b="0" sz="1200" lang="en-US">
              <a:latin typeface="Times New Roman" pitchFamily="0" charset="0"/>
            </a:endParaRPr>
          </a:p>
        </p:txBody>
      </p:sp>
      <p:sp>
        <p:nvSpPr>
          <p:cNvPr id="1048735" name=""/>
          <p:cNvSpPr/>
          <p:nvPr>
            <p:ph type="sldImg" sz="full" idx="0"/>
          </p:nvPr>
        </p:nvSpPr>
        <p:spPr>
          <a:xfrm rot="0">
            <a:off x="1181100" y="696912"/>
            <a:ext cx="4648200" cy="3486150"/>
          </a:xfrm>
          <a:prstGeom prst="rect"/>
        </p:spPr>
        <p:txBody>
          <a:bodyPr anchor="ctr" bIns="46589" lIns="93177" rIns="93177" tIns="46589"/>
          <a:p/>
        </p:txBody>
      </p:sp>
      <p:sp>
        <p:nvSpPr>
          <p:cNvPr id="1048736" name=""/>
          <p:cNvSpPr/>
          <p:nvPr>
            <p:ph type="body" sz="full" idx="1"/>
          </p:nvPr>
        </p:nvSpPr>
        <p:spPr>
          <a:xfrm rot="0">
            <a:off x="701675" y="4416425"/>
            <a:ext cx="5607050" cy="4183062"/>
          </a:xfrm>
          <a:prstGeom prst="rect"/>
          <a:noFill/>
          <a:ln>
            <a:noFill/>
          </a:ln>
        </p:spPr>
        <p:txBody>
          <a:bodyPr anchor="t" bIns="46589" lIns="93177" rIns="93177" tIns="46589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2" name=""/>
          <p:cNvSpPr txBox="1"/>
          <p:nvPr/>
        </p:nvSpPr>
        <p:spPr>
          <a:xfrm rot="0">
            <a:off x="3970337" y="8829675"/>
            <a:ext cx="3038475" cy="465137"/>
          </a:xfrm>
          <a:prstGeom prst="rect"/>
          <a:noFill/>
          <a:ln>
            <a:noFill/>
          </a:ln>
        </p:spPr>
        <p:txBody>
          <a:bodyPr anchor="b" bIns="46589" lIns="93177" rIns="93177" tIns="46589"/>
          <a:p>
            <a:pPr algn="r" eaLnBrk="1" hangingPunct="1" latinLnBrk="1" lvl="0"/>
            <a:fld id="{566ABCEB-ACFC-4714-9973-3DA970169C29}" type="slidenum">
              <a:rPr altLang="en-US" b="0" sz="1200" lang="en-US">
                <a:latin typeface="Times New Roman" pitchFamily="0" charset="0"/>
              </a:rPr>
              <a:pPr algn="r" eaLnBrk="1" hangingPunct="1" latinLnBrk="1" lvl="0"/>
            </a:fld>
            <a:endParaRPr altLang="en-US" b="0" sz="1200" lang="en-US">
              <a:latin typeface="Times New Roman" pitchFamily="0" charset="0"/>
            </a:endParaRPr>
          </a:p>
        </p:txBody>
      </p:sp>
      <p:sp>
        <p:nvSpPr>
          <p:cNvPr id="1048743" name=""/>
          <p:cNvSpPr/>
          <p:nvPr>
            <p:ph type="sldImg" sz="full" idx="0"/>
          </p:nvPr>
        </p:nvSpPr>
        <p:spPr>
          <a:xfrm rot="0">
            <a:off x="1181100" y="696912"/>
            <a:ext cx="4648200" cy="3486150"/>
          </a:xfrm>
          <a:prstGeom prst="rect"/>
        </p:spPr>
        <p:txBody>
          <a:bodyPr anchor="ctr" bIns="46589" lIns="93177" rIns="93177" tIns="46589"/>
          <a:p/>
        </p:txBody>
      </p:sp>
      <p:sp>
        <p:nvSpPr>
          <p:cNvPr id="1048744" name=""/>
          <p:cNvSpPr/>
          <p:nvPr>
            <p:ph type="body" sz="full" idx="1"/>
          </p:nvPr>
        </p:nvSpPr>
        <p:spPr>
          <a:xfrm rot="0">
            <a:off x="701675" y="4416425"/>
            <a:ext cx="5607050" cy="4183062"/>
          </a:xfrm>
          <a:prstGeom prst="rect"/>
          <a:noFill/>
          <a:ln>
            <a:noFill/>
          </a:ln>
        </p:spPr>
        <p:txBody>
          <a:bodyPr anchor="t" bIns="46589" lIns="93177" rIns="93177" tIns="46589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9" name=""/>
          <p:cNvSpPr txBox="1"/>
          <p:nvPr/>
        </p:nvSpPr>
        <p:spPr>
          <a:xfrm rot="0">
            <a:off x="3970337" y="8829675"/>
            <a:ext cx="3038475" cy="465137"/>
          </a:xfrm>
          <a:prstGeom prst="rect"/>
          <a:noFill/>
          <a:ln>
            <a:noFill/>
          </a:ln>
        </p:spPr>
        <p:txBody>
          <a:bodyPr anchor="b" bIns="46589" lIns="93177" rIns="93177" tIns="46589"/>
          <a:p>
            <a:pPr algn="r" eaLnBrk="1" hangingPunct="1" latinLnBrk="1" lvl="0"/>
            <a:fld id="{566ABCEB-ACFC-4714-9973-3DA970169C29}" type="slidenum">
              <a:rPr altLang="en-US" b="0" sz="1200" lang="en-US">
                <a:latin typeface="Times New Roman" pitchFamily="0" charset="0"/>
              </a:rPr>
              <a:pPr algn="r" eaLnBrk="1" hangingPunct="1" latinLnBrk="1" lvl="0"/>
            </a:fld>
            <a:endParaRPr altLang="en-US" b="0" sz="1200" lang="en-US">
              <a:latin typeface="Times New Roman" pitchFamily="0" charset="0"/>
            </a:endParaRPr>
          </a:p>
        </p:txBody>
      </p:sp>
      <p:sp>
        <p:nvSpPr>
          <p:cNvPr id="1048750" name=""/>
          <p:cNvSpPr/>
          <p:nvPr>
            <p:ph type="sldImg" sz="full" idx="0"/>
          </p:nvPr>
        </p:nvSpPr>
        <p:spPr>
          <a:xfrm rot="0">
            <a:off x="1181100" y="696912"/>
            <a:ext cx="4648200" cy="3486150"/>
          </a:xfrm>
          <a:prstGeom prst="rect"/>
        </p:spPr>
        <p:txBody>
          <a:bodyPr anchor="ctr" bIns="46589" lIns="93177" rIns="93177" tIns="46589"/>
          <a:p/>
        </p:txBody>
      </p:sp>
      <p:sp>
        <p:nvSpPr>
          <p:cNvPr id="1048751" name=""/>
          <p:cNvSpPr/>
          <p:nvPr>
            <p:ph type="body" sz="full" idx="1"/>
          </p:nvPr>
        </p:nvSpPr>
        <p:spPr>
          <a:xfrm rot="0">
            <a:off x="701675" y="4416425"/>
            <a:ext cx="5607050" cy="4183062"/>
          </a:xfrm>
          <a:prstGeom prst="rect"/>
          <a:noFill/>
          <a:ln>
            <a:noFill/>
          </a:ln>
        </p:spPr>
        <p:txBody>
          <a:bodyPr anchor="t" bIns="46589" lIns="93177" rIns="93177" tIns="46589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56" name=""/>
          <p:cNvSpPr txBox="1"/>
          <p:nvPr/>
        </p:nvSpPr>
        <p:spPr>
          <a:xfrm rot="0">
            <a:off x="3970337" y="8829675"/>
            <a:ext cx="3038475" cy="465137"/>
          </a:xfrm>
          <a:prstGeom prst="rect"/>
          <a:noFill/>
          <a:ln>
            <a:noFill/>
          </a:ln>
        </p:spPr>
        <p:txBody>
          <a:bodyPr anchor="b" bIns="46589" lIns="93177" rIns="93177" tIns="46589"/>
          <a:p>
            <a:pPr algn="r" eaLnBrk="1" hangingPunct="1" latinLnBrk="1" lvl="0"/>
            <a:fld id="{566ABCEB-ACFC-4714-9973-3DA970169C29}" type="slidenum">
              <a:rPr altLang="en-US" b="0" sz="1200" lang="en-US">
                <a:latin typeface="Times New Roman" pitchFamily="0" charset="0"/>
              </a:rPr>
              <a:pPr algn="r" eaLnBrk="1" hangingPunct="1" latinLnBrk="1" lvl="0"/>
            </a:fld>
            <a:endParaRPr altLang="en-US" b="0" sz="1200" lang="en-US">
              <a:latin typeface="Times New Roman" pitchFamily="0" charset="0"/>
            </a:endParaRPr>
          </a:p>
        </p:txBody>
      </p:sp>
      <p:sp>
        <p:nvSpPr>
          <p:cNvPr id="1048757" name=""/>
          <p:cNvSpPr/>
          <p:nvPr>
            <p:ph type="sldImg" sz="full" idx="0"/>
          </p:nvPr>
        </p:nvSpPr>
        <p:spPr>
          <a:xfrm rot="0">
            <a:off x="1181100" y="696912"/>
            <a:ext cx="4648200" cy="3486150"/>
          </a:xfrm>
          <a:prstGeom prst="rect"/>
        </p:spPr>
        <p:txBody>
          <a:bodyPr anchor="ctr" bIns="46589" lIns="93177" rIns="93177" tIns="46589"/>
          <a:p/>
        </p:txBody>
      </p:sp>
      <p:sp>
        <p:nvSpPr>
          <p:cNvPr id="1048758" name=""/>
          <p:cNvSpPr/>
          <p:nvPr>
            <p:ph type="body" sz="full" idx="1"/>
          </p:nvPr>
        </p:nvSpPr>
        <p:spPr>
          <a:xfrm rot="0">
            <a:off x="701675" y="4416425"/>
            <a:ext cx="5607050" cy="4183062"/>
          </a:xfrm>
          <a:prstGeom prst="rect"/>
          <a:noFill/>
          <a:ln>
            <a:noFill/>
          </a:ln>
        </p:spPr>
        <p:txBody>
          <a:bodyPr anchor="t" bIns="46589" lIns="93177" rIns="93177" tIns="46589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1" name=""/>
          <p:cNvSpPr txBox="1"/>
          <p:nvPr/>
        </p:nvSpPr>
        <p:spPr>
          <a:xfrm rot="0">
            <a:off x="3970337" y="8829675"/>
            <a:ext cx="3038475" cy="465137"/>
          </a:xfrm>
          <a:prstGeom prst="rect"/>
          <a:noFill/>
          <a:ln>
            <a:noFill/>
          </a:ln>
        </p:spPr>
        <p:txBody>
          <a:bodyPr anchor="b" bIns="46589" lIns="93177" rIns="93177" tIns="46589"/>
          <a:p>
            <a:pPr algn="r" eaLnBrk="1" hangingPunct="1" latinLnBrk="1" lvl="0"/>
            <a:fld id="{566ABCEB-ACFC-4714-9973-3DA970169C29}" type="slidenum">
              <a:rPr altLang="en-US" b="0" sz="1200" lang="en-US">
                <a:latin typeface="Times New Roman" pitchFamily="0" charset="0"/>
              </a:rPr>
              <a:pPr algn="r" eaLnBrk="1" hangingPunct="1" latinLnBrk="1" lvl="0"/>
            </a:fld>
            <a:endParaRPr altLang="en-US" b="0" sz="1200" lang="en-US">
              <a:latin typeface="Times New Roman" pitchFamily="0" charset="0"/>
            </a:endParaRPr>
          </a:p>
        </p:txBody>
      </p:sp>
      <p:sp>
        <p:nvSpPr>
          <p:cNvPr id="1048762" name=""/>
          <p:cNvSpPr/>
          <p:nvPr>
            <p:ph type="sldImg" sz="full" idx="0"/>
          </p:nvPr>
        </p:nvSpPr>
        <p:spPr>
          <a:xfrm rot="0">
            <a:off x="1181100" y="696912"/>
            <a:ext cx="4648200" cy="3486150"/>
          </a:xfrm>
          <a:prstGeom prst="rect"/>
        </p:spPr>
        <p:txBody>
          <a:bodyPr anchor="ctr" bIns="46589" lIns="93177" rIns="93177" tIns="46589"/>
          <a:p/>
        </p:txBody>
      </p:sp>
      <p:sp>
        <p:nvSpPr>
          <p:cNvPr id="1048763" name=""/>
          <p:cNvSpPr/>
          <p:nvPr>
            <p:ph type="body" sz="full" idx="1"/>
          </p:nvPr>
        </p:nvSpPr>
        <p:spPr>
          <a:xfrm rot="0">
            <a:off x="701675" y="4416425"/>
            <a:ext cx="5607050" cy="4183062"/>
          </a:xfrm>
          <a:prstGeom prst="rect"/>
          <a:noFill/>
          <a:ln>
            <a:noFill/>
          </a:ln>
        </p:spPr>
        <p:txBody>
          <a:bodyPr anchor="t" bIns="46589" lIns="93177" rIns="93177" tIns="46589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6" name=""/>
          <p:cNvSpPr txBox="1"/>
          <p:nvPr/>
        </p:nvSpPr>
        <p:spPr>
          <a:xfrm rot="0">
            <a:off x="3970337" y="8829675"/>
            <a:ext cx="3038475" cy="465137"/>
          </a:xfrm>
          <a:prstGeom prst="rect"/>
          <a:noFill/>
          <a:ln>
            <a:noFill/>
          </a:ln>
        </p:spPr>
        <p:txBody>
          <a:bodyPr anchor="b" bIns="46589" lIns="93177" rIns="93177" tIns="46589"/>
          <a:p>
            <a:pPr algn="r" eaLnBrk="1" hangingPunct="1" latinLnBrk="1" lvl="0"/>
            <a:fld id="{566ABCEB-ACFC-4714-9973-3DA970169C29}" type="slidenum">
              <a:rPr altLang="en-US" b="0" sz="1200" lang="en-US">
                <a:latin typeface="Times New Roman" pitchFamily="0" charset="0"/>
              </a:rPr>
              <a:pPr algn="r" eaLnBrk="1" hangingPunct="1" latinLnBrk="1" lvl="0"/>
            </a:fld>
            <a:endParaRPr altLang="en-US" b="0" sz="1200" lang="en-US">
              <a:latin typeface="Times New Roman" pitchFamily="0" charset="0"/>
            </a:endParaRPr>
          </a:p>
        </p:txBody>
      </p:sp>
      <p:sp>
        <p:nvSpPr>
          <p:cNvPr id="1048767" name=""/>
          <p:cNvSpPr/>
          <p:nvPr>
            <p:ph type="sldImg" sz="full" idx="0"/>
          </p:nvPr>
        </p:nvSpPr>
        <p:spPr>
          <a:xfrm rot="0">
            <a:off x="1181100" y="696912"/>
            <a:ext cx="4648200" cy="3486150"/>
          </a:xfrm>
          <a:prstGeom prst="rect"/>
        </p:spPr>
        <p:txBody>
          <a:bodyPr anchor="ctr" bIns="46589" lIns="93177" rIns="93177" tIns="46589"/>
          <a:p/>
        </p:txBody>
      </p:sp>
      <p:sp>
        <p:nvSpPr>
          <p:cNvPr id="1048768" name=""/>
          <p:cNvSpPr/>
          <p:nvPr>
            <p:ph type="body" sz="full" idx="1"/>
          </p:nvPr>
        </p:nvSpPr>
        <p:spPr>
          <a:xfrm rot="0">
            <a:off x="701675" y="4416425"/>
            <a:ext cx="5607050" cy="4183062"/>
          </a:xfrm>
          <a:prstGeom prst="rect"/>
          <a:noFill/>
          <a:ln>
            <a:noFill/>
          </a:ln>
        </p:spPr>
        <p:txBody>
          <a:bodyPr anchor="t" bIns="46589" lIns="93177" rIns="93177" tIns="46589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71" name=""/>
          <p:cNvSpPr txBox="1"/>
          <p:nvPr/>
        </p:nvSpPr>
        <p:spPr>
          <a:xfrm rot="0">
            <a:off x="3970337" y="8829675"/>
            <a:ext cx="3038475" cy="465137"/>
          </a:xfrm>
          <a:prstGeom prst="rect"/>
          <a:noFill/>
          <a:ln>
            <a:noFill/>
          </a:ln>
        </p:spPr>
        <p:txBody>
          <a:bodyPr anchor="b" bIns="46589" lIns="93177" rIns="93177" tIns="46589"/>
          <a:p>
            <a:pPr algn="r" eaLnBrk="1" hangingPunct="1" latinLnBrk="1" lvl="0"/>
            <a:fld id="{566ABCEB-ACFC-4714-9973-3DA970169C29}" type="slidenum">
              <a:rPr altLang="en-US" b="0" sz="1200" lang="en-US">
                <a:latin typeface="Times New Roman" pitchFamily="0" charset="0"/>
              </a:rPr>
              <a:pPr algn="r" eaLnBrk="1" hangingPunct="1" latinLnBrk="1" lvl="0"/>
            </a:fld>
            <a:endParaRPr altLang="en-US" b="0" sz="1200" lang="en-US">
              <a:latin typeface="Times New Roman" pitchFamily="0" charset="0"/>
            </a:endParaRPr>
          </a:p>
        </p:txBody>
      </p:sp>
      <p:sp>
        <p:nvSpPr>
          <p:cNvPr id="1048772" name=""/>
          <p:cNvSpPr/>
          <p:nvPr>
            <p:ph type="sldImg" sz="full" idx="0"/>
          </p:nvPr>
        </p:nvSpPr>
        <p:spPr>
          <a:xfrm rot="0">
            <a:off x="1181100" y="696912"/>
            <a:ext cx="4648200" cy="3486150"/>
          </a:xfrm>
          <a:prstGeom prst="rect"/>
        </p:spPr>
        <p:txBody>
          <a:bodyPr anchor="ctr" bIns="46589" lIns="93177" rIns="93177" tIns="46589"/>
          <a:p/>
        </p:txBody>
      </p:sp>
      <p:sp>
        <p:nvSpPr>
          <p:cNvPr id="1048773" name=""/>
          <p:cNvSpPr/>
          <p:nvPr>
            <p:ph type="body" sz="full" idx="1"/>
          </p:nvPr>
        </p:nvSpPr>
        <p:spPr>
          <a:xfrm rot="0">
            <a:off x="701675" y="4416425"/>
            <a:ext cx="5607050" cy="4183062"/>
          </a:xfrm>
          <a:prstGeom prst="rect"/>
          <a:noFill/>
          <a:ln>
            <a:noFill/>
          </a:ln>
        </p:spPr>
        <p:txBody>
          <a:bodyPr anchor="t" bIns="46589" lIns="93177" rIns="93177" tIns="46589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3" name=""/>
          <p:cNvSpPr txBox="1"/>
          <p:nvPr/>
        </p:nvSpPr>
        <p:spPr>
          <a:xfrm rot="0">
            <a:off x="3970337" y="8829675"/>
            <a:ext cx="3038475" cy="465137"/>
          </a:xfrm>
          <a:prstGeom prst="rect"/>
          <a:noFill/>
          <a:ln>
            <a:noFill/>
          </a:ln>
        </p:spPr>
        <p:txBody>
          <a:bodyPr anchor="b" bIns="46589" lIns="93177" rIns="93177" tIns="46589"/>
          <a:p>
            <a:pPr algn="r" eaLnBrk="1" hangingPunct="1" latinLnBrk="1" lvl="0"/>
            <a:fld id="{566ABCEB-ACFC-4714-9973-3DA970169C29}" type="slidenum">
              <a:rPr altLang="en-US" b="0" sz="1200" lang="en-US">
                <a:latin typeface="Times New Roman" pitchFamily="0" charset="0"/>
              </a:rPr>
              <a:pPr algn="r" eaLnBrk="1" hangingPunct="1" latinLnBrk="1" lvl="0"/>
            </a:fld>
            <a:endParaRPr altLang="en-US" b="0" sz="1200" lang="en-US">
              <a:latin typeface="Times New Roman" pitchFamily="0" charset="0"/>
            </a:endParaRPr>
          </a:p>
        </p:txBody>
      </p:sp>
      <p:sp>
        <p:nvSpPr>
          <p:cNvPr id="1048594" name=""/>
          <p:cNvSpPr/>
          <p:nvPr>
            <p:ph type="sldImg" sz="full" idx="0"/>
          </p:nvPr>
        </p:nvSpPr>
        <p:spPr>
          <a:xfrm rot="0">
            <a:off x="1181100" y="696912"/>
            <a:ext cx="4648200" cy="3486150"/>
          </a:xfrm>
          <a:prstGeom prst="rect"/>
        </p:spPr>
        <p:txBody>
          <a:bodyPr anchor="ctr" bIns="46589" lIns="93177" rIns="93177" tIns="46589"/>
          <a:p/>
        </p:txBody>
      </p:sp>
      <p:sp>
        <p:nvSpPr>
          <p:cNvPr id="1048595" name=""/>
          <p:cNvSpPr/>
          <p:nvPr>
            <p:ph type="body" sz="full" idx="1"/>
          </p:nvPr>
        </p:nvSpPr>
        <p:spPr>
          <a:xfrm rot="0">
            <a:off x="701675" y="4416425"/>
            <a:ext cx="5607050" cy="4183062"/>
          </a:xfrm>
          <a:prstGeom prst="rect"/>
          <a:noFill/>
          <a:ln>
            <a:noFill/>
          </a:ln>
        </p:spPr>
        <p:txBody>
          <a:bodyPr anchor="t" bIns="46589" lIns="93177" rIns="93177" tIns="46589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8" name=""/>
          <p:cNvSpPr txBox="1"/>
          <p:nvPr/>
        </p:nvSpPr>
        <p:spPr>
          <a:xfrm rot="0">
            <a:off x="3970337" y="8829675"/>
            <a:ext cx="3038475" cy="465137"/>
          </a:xfrm>
          <a:prstGeom prst="rect"/>
          <a:noFill/>
          <a:ln>
            <a:noFill/>
          </a:ln>
        </p:spPr>
        <p:txBody>
          <a:bodyPr anchor="b" bIns="46589" lIns="93177" rIns="93177" tIns="46589"/>
          <a:p>
            <a:pPr algn="r" eaLnBrk="1" hangingPunct="1" latinLnBrk="1" lvl="0"/>
            <a:fld id="{566ABCEB-ACFC-4714-9973-3DA970169C29}" type="slidenum">
              <a:rPr altLang="en-US" b="0" sz="1200" lang="en-US">
                <a:latin typeface="Times New Roman" pitchFamily="0" charset="0"/>
              </a:rPr>
              <a:pPr algn="r" eaLnBrk="1" hangingPunct="1" latinLnBrk="1" lvl="0"/>
            </a:fld>
            <a:endParaRPr altLang="en-US" b="0" sz="1200" lang="en-US">
              <a:latin typeface="Times New Roman" pitchFamily="0" charset="0"/>
            </a:endParaRPr>
          </a:p>
        </p:txBody>
      </p:sp>
      <p:sp>
        <p:nvSpPr>
          <p:cNvPr id="1048599" name=""/>
          <p:cNvSpPr/>
          <p:nvPr>
            <p:ph type="sldImg" sz="full" idx="0"/>
          </p:nvPr>
        </p:nvSpPr>
        <p:spPr>
          <a:xfrm rot="0">
            <a:off x="1181100" y="696912"/>
            <a:ext cx="4648200" cy="3486150"/>
          </a:xfrm>
          <a:prstGeom prst="rect"/>
        </p:spPr>
        <p:txBody>
          <a:bodyPr anchor="ctr" bIns="46589" lIns="93177" rIns="93177" tIns="46589"/>
          <a:p/>
        </p:txBody>
      </p:sp>
      <p:sp>
        <p:nvSpPr>
          <p:cNvPr id="1048600" name=""/>
          <p:cNvSpPr/>
          <p:nvPr>
            <p:ph type="body" sz="full" idx="1"/>
          </p:nvPr>
        </p:nvSpPr>
        <p:spPr>
          <a:xfrm rot="0">
            <a:off x="701675" y="4416425"/>
            <a:ext cx="5607050" cy="4183062"/>
          </a:xfrm>
          <a:prstGeom prst="rect"/>
          <a:noFill/>
          <a:ln>
            <a:noFill/>
          </a:ln>
        </p:spPr>
        <p:txBody>
          <a:bodyPr anchor="t" bIns="46589" lIns="93177" rIns="93177" tIns="46589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3" name=""/>
          <p:cNvSpPr txBox="1"/>
          <p:nvPr/>
        </p:nvSpPr>
        <p:spPr>
          <a:xfrm rot="0">
            <a:off x="3970337" y="8829675"/>
            <a:ext cx="3038475" cy="465137"/>
          </a:xfrm>
          <a:prstGeom prst="rect"/>
          <a:noFill/>
          <a:ln>
            <a:noFill/>
          </a:ln>
        </p:spPr>
        <p:txBody>
          <a:bodyPr anchor="b" bIns="46589" lIns="93177" rIns="93177" tIns="46589"/>
          <a:p>
            <a:pPr algn="r" eaLnBrk="1" hangingPunct="1" latinLnBrk="1" lvl="0"/>
            <a:fld id="{566ABCEB-ACFC-4714-9973-3DA970169C29}" type="slidenum">
              <a:rPr altLang="en-US" b="0" sz="1200" lang="en-US">
                <a:latin typeface="Times New Roman" pitchFamily="0" charset="0"/>
              </a:rPr>
              <a:pPr algn="r" eaLnBrk="1" hangingPunct="1" latinLnBrk="1" lvl="0"/>
            </a:fld>
            <a:endParaRPr altLang="en-US" b="0" sz="1200" lang="en-US">
              <a:latin typeface="Times New Roman" pitchFamily="0" charset="0"/>
            </a:endParaRPr>
          </a:p>
        </p:txBody>
      </p:sp>
      <p:sp>
        <p:nvSpPr>
          <p:cNvPr id="1048604" name=""/>
          <p:cNvSpPr/>
          <p:nvPr>
            <p:ph type="sldImg" sz="full" idx="0"/>
          </p:nvPr>
        </p:nvSpPr>
        <p:spPr>
          <a:xfrm rot="0">
            <a:off x="1181100" y="696912"/>
            <a:ext cx="4648200" cy="3486150"/>
          </a:xfrm>
          <a:prstGeom prst="rect"/>
        </p:spPr>
        <p:txBody>
          <a:bodyPr anchor="ctr" bIns="46589" lIns="93177" rIns="93177" tIns="46589"/>
          <a:p/>
        </p:txBody>
      </p:sp>
      <p:sp>
        <p:nvSpPr>
          <p:cNvPr id="1048605" name=""/>
          <p:cNvSpPr/>
          <p:nvPr>
            <p:ph type="body" sz="full" idx="1"/>
          </p:nvPr>
        </p:nvSpPr>
        <p:spPr>
          <a:xfrm rot="0">
            <a:off x="701675" y="4416425"/>
            <a:ext cx="5607050" cy="4183062"/>
          </a:xfrm>
          <a:prstGeom prst="rect"/>
          <a:noFill/>
          <a:ln>
            <a:noFill/>
          </a:ln>
        </p:spPr>
        <p:txBody>
          <a:bodyPr anchor="t" bIns="46589" lIns="93177" rIns="93177" tIns="46589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9" name=""/>
          <p:cNvSpPr txBox="1"/>
          <p:nvPr/>
        </p:nvSpPr>
        <p:spPr>
          <a:xfrm rot="0">
            <a:off x="3970337" y="8829675"/>
            <a:ext cx="3038475" cy="465137"/>
          </a:xfrm>
          <a:prstGeom prst="rect"/>
          <a:noFill/>
          <a:ln>
            <a:noFill/>
          </a:ln>
        </p:spPr>
        <p:txBody>
          <a:bodyPr anchor="b" bIns="46589" lIns="93177" rIns="93177" tIns="46589"/>
          <a:p>
            <a:pPr algn="r" eaLnBrk="1" hangingPunct="1" latinLnBrk="1" lvl="0"/>
            <a:fld id="{566ABCEB-ACFC-4714-9973-3DA970169C29}" type="slidenum">
              <a:rPr altLang="en-US" b="0" sz="1200" lang="en-US">
                <a:latin typeface="Times New Roman" pitchFamily="0" charset="0"/>
              </a:rPr>
              <a:pPr algn="r" eaLnBrk="1" hangingPunct="1" latinLnBrk="1" lvl="0"/>
            </a:fld>
            <a:endParaRPr altLang="en-US" b="0" sz="1200" lang="en-US">
              <a:latin typeface="Times New Roman" pitchFamily="0" charset="0"/>
            </a:endParaRPr>
          </a:p>
        </p:txBody>
      </p:sp>
      <p:sp>
        <p:nvSpPr>
          <p:cNvPr id="1048620" name=""/>
          <p:cNvSpPr/>
          <p:nvPr>
            <p:ph type="sldImg" sz="full" idx="0"/>
          </p:nvPr>
        </p:nvSpPr>
        <p:spPr>
          <a:xfrm rot="0">
            <a:off x="1181100" y="696912"/>
            <a:ext cx="4648200" cy="3486150"/>
          </a:xfrm>
          <a:prstGeom prst="rect"/>
        </p:spPr>
        <p:txBody>
          <a:bodyPr anchor="ctr" bIns="46589" lIns="93177" rIns="93177" tIns="46589"/>
          <a:p/>
        </p:txBody>
      </p:sp>
      <p:sp>
        <p:nvSpPr>
          <p:cNvPr id="1048621" name=""/>
          <p:cNvSpPr/>
          <p:nvPr>
            <p:ph type="body" sz="full" idx="1"/>
          </p:nvPr>
        </p:nvSpPr>
        <p:spPr>
          <a:xfrm rot="0">
            <a:off x="701675" y="4416425"/>
            <a:ext cx="5607050" cy="4183062"/>
          </a:xfrm>
          <a:prstGeom prst="rect"/>
          <a:noFill/>
          <a:ln>
            <a:noFill/>
          </a:ln>
        </p:spPr>
        <p:txBody>
          <a:bodyPr anchor="t" bIns="46589" lIns="93177" rIns="93177" tIns="46589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4" name=""/>
          <p:cNvSpPr txBox="1"/>
          <p:nvPr/>
        </p:nvSpPr>
        <p:spPr>
          <a:xfrm rot="0">
            <a:off x="3970337" y="8829675"/>
            <a:ext cx="3038475" cy="465137"/>
          </a:xfrm>
          <a:prstGeom prst="rect"/>
          <a:noFill/>
          <a:ln>
            <a:noFill/>
          </a:ln>
        </p:spPr>
        <p:txBody>
          <a:bodyPr anchor="b" bIns="46589" lIns="93177" rIns="93177" tIns="46589"/>
          <a:p>
            <a:pPr algn="r" eaLnBrk="1" hangingPunct="1" latinLnBrk="1" lvl="0"/>
            <a:fld id="{566ABCEB-ACFC-4714-9973-3DA970169C29}" type="slidenum">
              <a:rPr altLang="en-US" b="0" sz="1200" lang="en-US">
                <a:latin typeface="Times New Roman" pitchFamily="0" charset="0"/>
              </a:rPr>
              <a:pPr algn="r" eaLnBrk="1" hangingPunct="1" latinLnBrk="1" lvl="0"/>
            </a:fld>
            <a:endParaRPr altLang="en-US" b="0" sz="1200" lang="en-US">
              <a:latin typeface="Times New Roman" pitchFamily="0" charset="0"/>
            </a:endParaRPr>
          </a:p>
        </p:txBody>
      </p:sp>
      <p:sp>
        <p:nvSpPr>
          <p:cNvPr id="1048625" name=""/>
          <p:cNvSpPr/>
          <p:nvPr>
            <p:ph type="sldImg" sz="full" idx="0"/>
          </p:nvPr>
        </p:nvSpPr>
        <p:spPr>
          <a:xfrm rot="0">
            <a:off x="1181100" y="696912"/>
            <a:ext cx="4648200" cy="3486150"/>
          </a:xfrm>
          <a:prstGeom prst="rect"/>
        </p:spPr>
        <p:txBody>
          <a:bodyPr anchor="ctr" bIns="46589" lIns="93177" rIns="93177" tIns="46589"/>
          <a:p/>
        </p:txBody>
      </p:sp>
      <p:sp>
        <p:nvSpPr>
          <p:cNvPr id="1048626" name=""/>
          <p:cNvSpPr/>
          <p:nvPr>
            <p:ph type="body" sz="full" idx="1"/>
          </p:nvPr>
        </p:nvSpPr>
        <p:spPr>
          <a:xfrm rot="0">
            <a:off x="701675" y="4416425"/>
            <a:ext cx="5607050" cy="4183062"/>
          </a:xfrm>
          <a:prstGeom prst="rect"/>
          <a:noFill/>
          <a:ln>
            <a:noFill/>
          </a:ln>
        </p:spPr>
        <p:txBody>
          <a:bodyPr anchor="t" bIns="46589" lIns="93177" rIns="93177" tIns="46589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0" name=""/>
          <p:cNvSpPr txBox="1"/>
          <p:nvPr/>
        </p:nvSpPr>
        <p:spPr>
          <a:xfrm rot="0">
            <a:off x="3970337" y="8829675"/>
            <a:ext cx="3038475" cy="465137"/>
          </a:xfrm>
          <a:prstGeom prst="rect"/>
          <a:noFill/>
          <a:ln>
            <a:noFill/>
          </a:ln>
        </p:spPr>
        <p:txBody>
          <a:bodyPr anchor="b" bIns="46589" lIns="93177" rIns="93177" tIns="46589"/>
          <a:p>
            <a:pPr algn="r" eaLnBrk="1" hangingPunct="1" latinLnBrk="1" lvl="0"/>
            <a:fld id="{566ABCEB-ACFC-4714-9973-3DA970169C29}" type="slidenum">
              <a:rPr altLang="en-US" b="0" sz="1200" lang="en-US">
                <a:latin typeface="Times New Roman" pitchFamily="0" charset="0"/>
              </a:rPr>
              <a:pPr algn="r" eaLnBrk="1" hangingPunct="1" latinLnBrk="1" lvl="0"/>
            </a:fld>
            <a:endParaRPr altLang="en-US" b="0" sz="1200" lang="en-US">
              <a:latin typeface="Times New Roman" pitchFamily="0" charset="0"/>
            </a:endParaRPr>
          </a:p>
        </p:txBody>
      </p:sp>
      <p:sp>
        <p:nvSpPr>
          <p:cNvPr id="1048641" name=""/>
          <p:cNvSpPr/>
          <p:nvPr>
            <p:ph type="sldImg" sz="full" idx="0"/>
          </p:nvPr>
        </p:nvSpPr>
        <p:spPr>
          <a:xfrm rot="0">
            <a:off x="1181100" y="696912"/>
            <a:ext cx="4648200" cy="3486150"/>
          </a:xfrm>
          <a:prstGeom prst="rect"/>
        </p:spPr>
        <p:txBody>
          <a:bodyPr anchor="ctr" bIns="46589" lIns="93177" rIns="93177" tIns="46589"/>
          <a:p/>
        </p:txBody>
      </p:sp>
      <p:sp>
        <p:nvSpPr>
          <p:cNvPr id="1048642" name=""/>
          <p:cNvSpPr/>
          <p:nvPr>
            <p:ph type="body" sz="full" idx="1"/>
          </p:nvPr>
        </p:nvSpPr>
        <p:spPr>
          <a:xfrm rot="0">
            <a:off x="701675" y="4416425"/>
            <a:ext cx="5607050" cy="4183062"/>
          </a:xfrm>
          <a:prstGeom prst="rect"/>
          <a:noFill/>
          <a:ln>
            <a:noFill/>
          </a:ln>
        </p:spPr>
        <p:txBody>
          <a:bodyPr anchor="t" bIns="46589" lIns="93177" rIns="93177" tIns="46589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5" name=""/>
          <p:cNvSpPr txBox="1"/>
          <p:nvPr/>
        </p:nvSpPr>
        <p:spPr>
          <a:xfrm rot="0">
            <a:off x="3970337" y="8829675"/>
            <a:ext cx="3038475" cy="465137"/>
          </a:xfrm>
          <a:prstGeom prst="rect"/>
          <a:noFill/>
          <a:ln>
            <a:noFill/>
          </a:ln>
        </p:spPr>
        <p:txBody>
          <a:bodyPr anchor="b" bIns="46589" lIns="93177" rIns="93177" tIns="46589"/>
          <a:p>
            <a:pPr algn="r" eaLnBrk="1" hangingPunct="1" latinLnBrk="1" lvl="0"/>
            <a:fld id="{566ABCEB-ACFC-4714-9973-3DA970169C29}" type="slidenum">
              <a:rPr altLang="en-US" b="0" sz="1200" lang="en-US">
                <a:latin typeface="Times New Roman" pitchFamily="0" charset="0"/>
              </a:rPr>
              <a:pPr algn="r" eaLnBrk="1" hangingPunct="1" latinLnBrk="1" lvl="0"/>
            </a:fld>
            <a:endParaRPr altLang="en-US" b="0" sz="1200" lang="en-US">
              <a:latin typeface="Times New Roman" pitchFamily="0" charset="0"/>
            </a:endParaRPr>
          </a:p>
        </p:txBody>
      </p:sp>
      <p:sp>
        <p:nvSpPr>
          <p:cNvPr id="1048646" name=""/>
          <p:cNvSpPr/>
          <p:nvPr>
            <p:ph type="sldImg" sz="full" idx="0"/>
          </p:nvPr>
        </p:nvSpPr>
        <p:spPr>
          <a:xfrm rot="0">
            <a:off x="1181100" y="696912"/>
            <a:ext cx="4648200" cy="3486150"/>
          </a:xfrm>
          <a:prstGeom prst="rect"/>
        </p:spPr>
        <p:txBody>
          <a:bodyPr anchor="ctr" bIns="46589" lIns="93177" rIns="93177" tIns="46589"/>
          <a:p/>
        </p:txBody>
      </p:sp>
      <p:sp>
        <p:nvSpPr>
          <p:cNvPr id="1048647" name=""/>
          <p:cNvSpPr/>
          <p:nvPr>
            <p:ph type="body" sz="full" idx="1"/>
          </p:nvPr>
        </p:nvSpPr>
        <p:spPr>
          <a:xfrm rot="0">
            <a:off x="701675" y="4416425"/>
            <a:ext cx="5607050" cy="4183062"/>
          </a:xfrm>
          <a:prstGeom prst="rect"/>
          <a:noFill/>
          <a:ln>
            <a:noFill/>
          </a:ln>
        </p:spPr>
        <p:txBody>
          <a:bodyPr anchor="t" bIns="46589" lIns="93177" rIns="93177" tIns="46589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9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9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7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8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90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9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8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8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8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8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75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7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80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sz="32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</p:txBody>
      </p:sp>
      <p:sp>
        <p:nvSpPr>
          <p:cNvPr id="10487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BD9"/>
        </a:solidFill>
      </p:bgPr>
    </p:bg>
    <p:spTree>
      <p:nvGrpSpPr>
        <p:cNvPr id="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77" name=""/>
          <p:cNvSpPr/>
          <p:nvPr>
            <p:ph type="body"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bIns="45720" lIns="91440" rIns="91440" tIns="45720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78" name=""/>
          <p:cNvSpPr txBox="1"/>
          <p:nvPr/>
        </p:nvSpPr>
        <p:spPr>
          <a:xfrm rot="0">
            <a:off x="250825" y="6524625"/>
            <a:ext cx="8642350" cy="188912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algn="r" lvl="0"/>
            <a:r>
              <a:rPr altLang="en-US" b="0" sz="800" lang="en-US">
                <a:ea typeface="Times New Roman" pitchFamily="0" charset="0"/>
              </a:rPr>
              <a:t>Wickham, </a:t>
            </a:r>
            <a:r>
              <a:rPr altLang="en-US" b="0" sz="800" i="1" lang="en-US">
                <a:ea typeface="Times New Roman" pitchFamily="0" charset="0"/>
              </a:rPr>
              <a:t>Strategic Entrepreneurship</a:t>
            </a:r>
            <a:r>
              <a:rPr altLang="en-US" b="0" sz="800" lang="en-US">
                <a:ea typeface="Times New Roman" pitchFamily="0" charset="0"/>
              </a:rPr>
              <a:t>, 4</a:t>
            </a:r>
            <a:r>
              <a:rPr altLang="en-US" baseline="30000" b="0" sz="800" lang="en-US">
                <a:ea typeface="Times New Roman" pitchFamily="0" charset="0"/>
              </a:rPr>
              <a:t>th</a:t>
            </a:r>
            <a:r>
              <a:rPr altLang="en-US" b="0" sz="800" lang="en-US">
                <a:ea typeface="Times New Roman" pitchFamily="0" charset="0"/>
              </a:rPr>
              <a:t> Edition © Pearson Education Limited 2006</a:t>
            </a:r>
          </a:p>
        </p:txBody>
      </p:sp>
      <p:sp>
        <p:nvSpPr>
          <p:cNvPr id="1048579" name=""/>
          <p:cNvSpPr txBox="1"/>
          <p:nvPr/>
        </p:nvSpPr>
        <p:spPr>
          <a:xfrm rot="0">
            <a:off x="0" y="0"/>
            <a:ext cx="806450" cy="217487"/>
          </a:xfrm>
          <a:prstGeom prst="rect"/>
          <a:noFill/>
          <a:ln>
            <a:noFill/>
          </a:ln>
        </p:spPr>
        <p:txBody>
          <a:bodyPr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algn="ctr" lvl="0"/>
            <a:r>
              <a:rPr altLang="en-US" b="0" sz="800" lang="en-US">
                <a:ea typeface="Times New Roman" pitchFamily="0" charset="0"/>
              </a:rPr>
              <a:t>Slide 12.</a:t>
            </a:r>
            <a:fld id="{566ABCEB-ACFC-4714-9973-3DA970169C29}" type="slidenum">
              <a:rPr altLang="en-US" b="0" sz="800" lang="en-US">
                <a:ea typeface="Times New Roman" pitchFamily="0" charset="0"/>
              </a:rPr>
              <a:pPr algn="ctr" lvl="0"/>
            </a:fld>
            <a:endParaRPr altLang="en-US" b="0" sz="800" lang="en-US">
              <a:ea typeface="Times New Roman" pitchFamily="0" charset="0"/>
            </a:endParaRPr>
          </a:p>
        </p:txBody>
      </p:sp>
      <p:pic>
        <p:nvPicPr>
          <p:cNvPr id="2097152" name="" descr="Untitled-1"/>
          <p:cNvPicPr>
            <a:picLocks/>
          </p:cNvPicPr>
          <p:nvPr/>
        </p:nvPicPr>
        <p:blipFill>
          <a:blip xmlns:r="http://schemas.openxmlformats.org/officeDocument/2006/relationships" r:embed="rId12"/>
          <a:srcRect l="0" t="0" r="0" b="0"/>
          <a:stretch>
            <a:fillRect/>
          </a:stretch>
        </p:blipFill>
        <p:spPr>
          <a:xfrm rot="0">
            <a:off x="384175" y="501650"/>
            <a:ext cx="1533525" cy="6029325"/>
          </a:xfrm>
          <a:prstGeom prst="rect"/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sldNum="0"/>
  <p:txStyles>
    <p:titleStyle>
      <a:lvl1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Times New Roman" pitchFamily="18" charset="0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Times New Roman" pitchFamily="18" charset="0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Times New Roman" pitchFamily="18" charset="0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Times New Roman" pitchFamily="18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Times New Roman" charset="0"/>
          <a:cs typeface="+mn-cs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Times New Roman" charset="0"/>
          <a:cs typeface="+mn-cs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Times New Roman" charset="0"/>
          <a:cs typeface="+mn-cs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Times New Roman" charset="0"/>
          <a:cs typeface="+mn-cs"/>
        </a:defRPr>
      </a:lvl5pPr>
      <a:lvl6pPr algn="l" fontAlgn="base" indent="-228600" marL="25146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algn="l" fontAlgn="base" indent="-228600" marL="29718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algn="l" fontAlgn="base" indent="-228600" marL="34290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algn="l" fontAlgn="base" indent="-228600" marL="38862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0" name=""/>
          <p:cNvSpPr txBox="1"/>
          <p:nvPr/>
        </p:nvSpPr>
        <p:spPr>
          <a:xfrm rot="0">
            <a:off x="1371600" y="1371600"/>
            <a:ext cx="7543800" cy="3075940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4000" lang="en-US"/>
          </a:p>
          <a:p>
            <a:pPr algn="ctr" eaLnBrk="1" hangingPunct="1" latinLnBrk="1" lvl="0"/>
            <a:r>
              <a:rPr altLang="en-US" sz="4000" lang="en-US"/>
              <a:t>Resources in the </a:t>
            </a:r>
          </a:p>
          <a:p>
            <a:pPr algn="ctr" eaLnBrk="1" hangingPunct="1" latinLnBrk="1" lvl="0"/>
            <a:r>
              <a:rPr altLang="en-US" sz="4000" lang="en-US"/>
              <a:t>Entrepreneurial Venture</a:t>
            </a:r>
          </a:p>
          <a:p>
            <a:pPr algn="ctr" eaLnBrk="1" hangingPunct="1" latinLnBrk="1" lvl="0"/>
            <a:endParaRPr altLang="en-US" sz="4000" lang="en-US"/>
          </a:p>
          <a:p>
            <a:pPr algn="ctr" eaLnBrk="1" hangingPunct="1" latinLnBrk="1" lvl="0"/>
            <a:endParaRPr altLang="en-US" sz="4000" lang="en-US"/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8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4000" lang="en-US"/>
              <a:t>Managing Operating Resources</a:t>
            </a:r>
          </a:p>
        </p:txBody>
      </p:sp>
      <p:sp>
        <p:nvSpPr>
          <p:cNvPr id="1048649" name=""/>
          <p:cNvSpPr/>
          <p:nvPr>
            <p:ph type="body" sz="full" idx="1"/>
          </p:nvPr>
        </p:nvSpPr>
        <p:spPr>
          <a:xfrm rot="0">
            <a:off x="1981200" y="1981200"/>
            <a:ext cx="6477000" cy="41148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sz="4000" lang="en-US"/>
              <a:t>Too low a level or a wrong mix of operating resources means that the business cannot fulfill its potential.</a:t>
            </a:r>
          </a:p>
          <a:p>
            <a:pPr eaLnBrk="1" hangingPunct="1" latinLnBrk="1" lvl="3">
              <a:buFontTx/>
              <a:buChar char="•"/>
            </a:pPr>
            <a:endParaRPr altLang="en-US" sz="280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3" name=""/>
          <p:cNvSpPr/>
          <p:nvPr/>
        </p:nvSpPr>
        <p:spPr>
          <a:xfrm rot="0">
            <a:off x="2682875" y="406400"/>
            <a:ext cx="5775325" cy="615950"/>
          </a:xfrm>
          <a:prstGeom prst="rect"/>
          <a:noFill/>
          <a:ln>
            <a:noFill/>
          </a:ln>
        </p:spPr>
        <p:txBody>
          <a:bodyPr bIns="0" lIns="0" rIns="0" tIns="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sz="4000" lang="en-US">
                <a:solidFill>
                  <a:srgbClr val="000000"/>
                </a:solidFill>
              </a:rPr>
              <a:t>Human Resources</a:t>
            </a:r>
          </a:p>
        </p:txBody>
      </p:sp>
      <p:sp>
        <p:nvSpPr>
          <p:cNvPr id="1048654" name=""/>
          <p:cNvSpPr/>
          <p:nvPr/>
        </p:nvSpPr>
        <p:spPr>
          <a:xfrm rot="0">
            <a:off x="2120900" y="1290637"/>
            <a:ext cx="158750" cy="487362"/>
          </a:xfrm>
          <a:prstGeom prst="rect"/>
          <a:noFill/>
          <a:ln>
            <a:noFill/>
          </a:ln>
        </p:spPr>
        <p:txBody>
          <a:bodyPr bIns="0" lIns="0" rIns="0" tIns="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0" sz="3200" lang="en-US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1048655" name=""/>
          <p:cNvSpPr/>
          <p:nvPr/>
        </p:nvSpPr>
        <p:spPr>
          <a:xfrm rot="0">
            <a:off x="2595562" y="1290637"/>
            <a:ext cx="3157537" cy="487362"/>
          </a:xfrm>
          <a:prstGeom prst="rect"/>
          <a:noFill/>
          <a:ln>
            <a:noFill/>
          </a:ln>
        </p:spPr>
        <p:txBody>
          <a:bodyPr bIns="0" lIns="0" rIns="0" tIns="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0" sz="3200" lang="en-US">
                <a:solidFill>
                  <a:srgbClr val="000000"/>
                </a:solidFill>
              </a:rPr>
              <a:t>Productive labour</a:t>
            </a:r>
          </a:p>
        </p:txBody>
      </p:sp>
      <p:sp>
        <p:nvSpPr>
          <p:cNvPr id="1048656" name=""/>
          <p:cNvSpPr/>
          <p:nvPr/>
        </p:nvSpPr>
        <p:spPr>
          <a:xfrm rot="0">
            <a:off x="2120900" y="2181225"/>
            <a:ext cx="158750" cy="487362"/>
          </a:xfrm>
          <a:prstGeom prst="rect"/>
          <a:noFill/>
          <a:ln>
            <a:noFill/>
          </a:ln>
        </p:spPr>
        <p:txBody>
          <a:bodyPr bIns="0" lIns="0" rIns="0" tIns="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0" sz="3200" lang="en-US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1048657" name=""/>
          <p:cNvSpPr/>
          <p:nvPr/>
        </p:nvSpPr>
        <p:spPr>
          <a:xfrm rot="0">
            <a:off x="2595562" y="2181225"/>
            <a:ext cx="3495675" cy="487362"/>
          </a:xfrm>
          <a:prstGeom prst="rect"/>
          <a:noFill/>
          <a:ln>
            <a:noFill/>
          </a:ln>
        </p:spPr>
        <p:txBody>
          <a:bodyPr bIns="0" lIns="0" rIns="0" tIns="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0" sz="3200" lang="en-US">
                <a:solidFill>
                  <a:srgbClr val="000000"/>
                </a:solidFill>
              </a:rPr>
              <a:t>Technical expertise</a:t>
            </a:r>
          </a:p>
        </p:txBody>
      </p:sp>
      <p:sp>
        <p:nvSpPr>
          <p:cNvPr id="1048658" name=""/>
          <p:cNvSpPr/>
          <p:nvPr/>
        </p:nvSpPr>
        <p:spPr>
          <a:xfrm rot="0">
            <a:off x="2120900" y="3071812"/>
            <a:ext cx="158750" cy="487362"/>
          </a:xfrm>
          <a:prstGeom prst="rect"/>
          <a:noFill/>
          <a:ln>
            <a:noFill/>
          </a:ln>
        </p:spPr>
        <p:txBody>
          <a:bodyPr bIns="0" lIns="0" rIns="0" tIns="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0" sz="3200" lang="en-US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1048659" name=""/>
          <p:cNvSpPr/>
          <p:nvPr/>
        </p:nvSpPr>
        <p:spPr>
          <a:xfrm rot="0">
            <a:off x="2595562" y="3071812"/>
            <a:ext cx="5437187" cy="487362"/>
          </a:xfrm>
          <a:prstGeom prst="rect"/>
          <a:noFill/>
          <a:ln>
            <a:noFill/>
          </a:ln>
        </p:spPr>
        <p:txBody>
          <a:bodyPr bIns="0" lIns="0" rIns="0" tIns="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0" sz="3200" lang="en-US">
                <a:solidFill>
                  <a:srgbClr val="000000"/>
                </a:solidFill>
              </a:rPr>
              <a:t>Provision of business services</a:t>
            </a:r>
          </a:p>
        </p:txBody>
      </p:sp>
      <p:sp>
        <p:nvSpPr>
          <p:cNvPr id="1048660" name=""/>
          <p:cNvSpPr/>
          <p:nvPr/>
        </p:nvSpPr>
        <p:spPr>
          <a:xfrm rot="0">
            <a:off x="2120900" y="3962400"/>
            <a:ext cx="158750" cy="487362"/>
          </a:xfrm>
          <a:prstGeom prst="rect"/>
          <a:noFill/>
          <a:ln>
            <a:noFill/>
          </a:ln>
        </p:spPr>
        <p:txBody>
          <a:bodyPr bIns="0" lIns="0" rIns="0" tIns="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0" sz="3200" lang="en-US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1048661" name=""/>
          <p:cNvSpPr/>
          <p:nvPr/>
        </p:nvSpPr>
        <p:spPr>
          <a:xfrm rot="0">
            <a:off x="2595562" y="3962400"/>
            <a:ext cx="2865437" cy="487362"/>
          </a:xfrm>
          <a:prstGeom prst="rect"/>
          <a:noFill/>
          <a:ln>
            <a:noFill/>
          </a:ln>
        </p:spPr>
        <p:txBody>
          <a:bodyPr bIns="0" lIns="0" rIns="0" tIns="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0" sz="3200" lang="en-US">
                <a:solidFill>
                  <a:srgbClr val="000000"/>
                </a:solidFill>
              </a:rPr>
              <a:t>Functional skills</a:t>
            </a:r>
          </a:p>
        </p:txBody>
      </p:sp>
      <p:sp>
        <p:nvSpPr>
          <p:cNvPr id="1048662" name=""/>
          <p:cNvSpPr/>
          <p:nvPr/>
        </p:nvSpPr>
        <p:spPr>
          <a:xfrm rot="0">
            <a:off x="2120900" y="4911725"/>
            <a:ext cx="158750" cy="487362"/>
          </a:xfrm>
          <a:prstGeom prst="rect"/>
          <a:noFill/>
          <a:ln>
            <a:noFill/>
          </a:ln>
        </p:spPr>
        <p:txBody>
          <a:bodyPr bIns="0" lIns="0" rIns="0" tIns="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0" sz="3200" lang="en-US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1048663" name=""/>
          <p:cNvSpPr/>
          <p:nvPr/>
        </p:nvSpPr>
        <p:spPr>
          <a:xfrm rot="0">
            <a:off x="2595562" y="4911725"/>
            <a:ext cx="3813175" cy="487362"/>
          </a:xfrm>
          <a:prstGeom prst="rect"/>
          <a:noFill/>
          <a:ln>
            <a:noFill/>
          </a:ln>
        </p:spPr>
        <p:txBody>
          <a:bodyPr bIns="0" lIns="0" rIns="0" tIns="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0" sz="3200" lang="en-US">
                <a:solidFill>
                  <a:srgbClr val="000000"/>
                </a:solidFill>
              </a:rPr>
              <a:t>Communication skills</a:t>
            </a:r>
          </a:p>
        </p:txBody>
      </p:sp>
      <p:sp>
        <p:nvSpPr>
          <p:cNvPr id="1048664" name=""/>
          <p:cNvSpPr/>
          <p:nvPr/>
        </p:nvSpPr>
        <p:spPr>
          <a:xfrm rot="0">
            <a:off x="2120900" y="5802312"/>
            <a:ext cx="158750" cy="487362"/>
          </a:xfrm>
          <a:prstGeom prst="rect"/>
          <a:noFill/>
          <a:ln>
            <a:noFill/>
          </a:ln>
        </p:spPr>
        <p:txBody>
          <a:bodyPr bIns="0" lIns="0" rIns="0" tIns="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0" sz="3200" lang="en-US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1048665" name=""/>
          <p:cNvSpPr/>
          <p:nvPr/>
        </p:nvSpPr>
        <p:spPr>
          <a:xfrm rot="0">
            <a:off x="2595562" y="5802312"/>
            <a:ext cx="5368925" cy="487362"/>
          </a:xfrm>
          <a:prstGeom prst="rect"/>
          <a:noFill/>
          <a:ln>
            <a:noFill/>
          </a:ln>
        </p:spPr>
        <p:txBody>
          <a:bodyPr bIns="0" lIns="0" rIns="0" tIns="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0" sz="3200" lang="en-US">
                <a:solidFill>
                  <a:srgbClr val="000000"/>
                </a:solidFill>
              </a:rPr>
              <a:t>Strategic and leadership skills</a:t>
            </a:r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9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Technological Resources</a:t>
            </a:r>
          </a:p>
        </p:txBody>
      </p:sp>
      <p:sp>
        <p:nvSpPr>
          <p:cNvPr id="1048670" name=""/>
          <p:cNvSpPr/>
          <p:nvPr>
            <p:ph type="body"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5pPr>
          </a:lstStyle>
          <a:p>
            <a:pPr eaLnBrk="1" hangingPunct="1" latinLnBrk="1" lvl="2"/>
            <a:r>
              <a:rPr altLang="en-US" sz="2800" lang="en-US"/>
              <a:t>This is embodied in the process, system or physical transformation in the venture.</a:t>
            </a:r>
          </a:p>
          <a:p>
            <a:pPr eaLnBrk="1" hangingPunct="1" latinLnBrk="1" lvl="3"/>
            <a:r>
              <a:rPr altLang="en-US" sz="2800" lang="en-US"/>
              <a:t>Labs</a:t>
            </a:r>
          </a:p>
          <a:p>
            <a:pPr eaLnBrk="1" hangingPunct="1" latinLnBrk="1" lvl="3"/>
            <a:r>
              <a:rPr altLang="en-US" sz="2800" lang="en-US"/>
              <a:t>Research and development facilities</a:t>
            </a:r>
          </a:p>
          <a:p>
            <a:pPr eaLnBrk="1" hangingPunct="1" latinLnBrk="1" lvl="3"/>
            <a:r>
              <a:rPr altLang="en-US" sz="2800" lang="en-US"/>
              <a:t>Testing and quality control technologies</a:t>
            </a:r>
          </a:p>
          <a:p>
            <a:pPr eaLnBrk="1" hangingPunct="1" latinLnBrk="1" lvl="3"/>
            <a:r>
              <a:rPr altLang="en-US" sz="2800" lang="en-US"/>
              <a:t>Technological secrets, Proprietary processes</a:t>
            </a:r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4" name=""/>
          <p:cNvSpPr/>
          <p:nvPr>
            <p:ph type="title" sz="full" idx="0"/>
          </p:nvPr>
        </p:nvSpPr>
        <p:spPr>
          <a:xfrm rot="0">
            <a:off x="685800" y="609600"/>
            <a:ext cx="7772400" cy="914400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3600" lang="en-US"/>
              <a:t>Reputational Resources</a:t>
            </a:r>
          </a:p>
        </p:txBody>
      </p:sp>
      <p:sp>
        <p:nvSpPr>
          <p:cNvPr id="1048675" name=""/>
          <p:cNvSpPr/>
          <p:nvPr>
            <p:ph type="body" sz="full" idx="1"/>
          </p:nvPr>
        </p:nvSpPr>
        <p:spPr>
          <a:xfrm rot="0">
            <a:off x="685800" y="1676400"/>
            <a:ext cx="7772400" cy="4648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5pPr>
          </a:lstStyle>
          <a:p>
            <a:pPr eaLnBrk="1" hangingPunct="1" latinLnBrk="1" lvl="2"/>
            <a:r>
              <a:rPr altLang="en-US" lang="en-US"/>
              <a:t>These are the </a:t>
            </a:r>
            <a:r>
              <a:rPr altLang="en-US" lang="en-US">
                <a:solidFill>
                  <a:srgbClr val="FF0000"/>
                </a:solidFill>
              </a:rPr>
              <a:t>perceptions that constituents in the firm’</a:t>
            </a:r>
            <a:r>
              <a:rPr altLang="en-US" lang="en-US">
                <a:solidFill>
                  <a:srgbClr val="FF0000"/>
                </a:solidFill>
              </a:rPr>
              <a:t>s environment have</a:t>
            </a:r>
            <a:r>
              <a:rPr altLang="en-US" lang="en-US"/>
              <a:t> of the company</a:t>
            </a:r>
          </a:p>
          <a:p>
            <a:pPr eaLnBrk="1" hangingPunct="1" latinLnBrk="1" lvl="3"/>
            <a:r>
              <a:rPr altLang="en-US" sz="2400" lang="en-US"/>
              <a:t>The quality of a firms management</a:t>
            </a:r>
          </a:p>
          <a:p>
            <a:pPr eaLnBrk="1" hangingPunct="1" latinLnBrk="1" lvl="3"/>
            <a:r>
              <a:rPr altLang="en-US" sz="2400" lang="en-US"/>
              <a:t>The firms financial soundness</a:t>
            </a:r>
          </a:p>
          <a:p>
            <a:pPr eaLnBrk="1" hangingPunct="1" latinLnBrk="1" lvl="3"/>
            <a:r>
              <a:rPr altLang="en-US" sz="2400" lang="en-US"/>
              <a:t>The use of corporate assets</a:t>
            </a:r>
          </a:p>
          <a:p>
            <a:pPr eaLnBrk="1" hangingPunct="1" latinLnBrk="1" lvl="3"/>
            <a:r>
              <a:rPr altLang="en-US" sz="2400" lang="en-US"/>
              <a:t>The quality of products and services</a:t>
            </a:r>
          </a:p>
          <a:p>
            <a:pPr eaLnBrk="1" hangingPunct="1" latinLnBrk="1" lvl="3"/>
            <a:r>
              <a:rPr altLang="en-US" sz="2400" lang="en-US"/>
              <a:t>The ability to attract, develop and retain top people</a:t>
            </a:r>
          </a:p>
          <a:p>
            <a:pPr eaLnBrk="1" hangingPunct="1" latinLnBrk="1" lvl="3"/>
            <a:r>
              <a:rPr altLang="en-US" sz="2400" lang="en-US"/>
              <a:t>The extent of community and environmental responsibility</a:t>
            </a:r>
          </a:p>
          <a:p>
            <a:pPr eaLnBrk="1" hangingPunct="1" latinLnBrk="1" lvl="3"/>
            <a:r>
              <a:rPr altLang="en-US" sz="2400" lang="en-US"/>
              <a:t>Innovativeness</a:t>
            </a:r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9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3600" lang="en-US"/>
              <a:t>Organizational Resources</a:t>
            </a:r>
          </a:p>
        </p:txBody>
      </p:sp>
      <p:sp>
        <p:nvSpPr>
          <p:cNvPr id="1048680" name=""/>
          <p:cNvSpPr/>
          <p:nvPr>
            <p:ph type="body"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5pPr>
          </a:lstStyle>
          <a:p>
            <a:pPr eaLnBrk="1" hangingPunct="1" latinLnBrk="1" lvl="2"/>
            <a:r>
              <a:rPr altLang="en-US" sz="3200" lang="en-US"/>
              <a:t>These include the firms structure, routine and systems</a:t>
            </a:r>
          </a:p>
          <a:p>
            <a:pPr eaLnBrk="1" hangingPunct="1" latinLnBrk="1" lvl="3"/>
            <a:r>
              <a:rPr altLang="en-US" sz="3200" lang="en-US"/>
              <a:t>The firms structure</a:t>
            </a:r>
          </a:p>
          <a:p>
            <a:pPr eaLnBrk="1" hangingPunct="1" latinLnBrk="1" lvl="3"/>
            <a:r>
              <a:rPr altLang="en-US" sz="3200" lang="en-US"/>
              <a:t>Reporting systems</a:t>
            </a:r>
          </a:p>
          <a:p>
            <a:pPr eaLnBrk="1" hangingPunct="1" latinLnBrk="1" lvl="3"/>
            <a:r>
              <a:rPr altLang="en-US" sz="3200" lang="en-US"/>
              <a:t>Formal and informal planning</a:t>
            </a:r>
          </a:p>
        </p:txBody>
      </p:sp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4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4000" lang="en-US"/>
              <a:t>Forms of Resources</a:t>
            </a:r>
          </a:p>
        </p:txBody>
      </p:sp>
      <p:sp>
        <p:nvSpPr>
          <p:cNvPr id="1048685" name=""/>
          <p:cNvSpPr/>
          <p:nvPr>
            <p:ph type="body" sz="full" idx="1"/>
          </p:nvPr>
        </p:nvSpPr>
        <p:spPr>
          <a:xfrm rot="0">
            <a:off x="685800" y="1752600"/>
            <a:ext cx="8229600" cy="43434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5pPr>
          </a:lstStyle>
          <a:p>
            <a:pPr eaLnBrk="1" hangingPunct="1" latinLnBrk="1" lvl="3">
              <a:buFontTx/>
              <a:buNone/>
            </a:pPr>
            <a:r>
              <a:rPr altLang="en-US" b="1" sz="2800" lang="en-US"/>
              <a:t>Strategic resources</a:t>
            </a:r>
            <a:r>
              <a:rPr altLang="en-US" sz="2800" lang="en-US"/>
              <a:t>; these are the resources </a:t>
            </a:r>
          </a:p>
          <a:p>
            <a:pPr eaLnBrk="1" hangingPunct="1" latinLnBrk="1" lvl="3">
              <a:buFontTx/>
              <a:buNone/>
            </a:pPr>
            <a:r>
              <a:rPr altLang="en-US" sz="2800" lang="en-US"/>
              <a:t>that create competitive advantage.</a:t>
            </a:r>
          </a:p>
          <a:p>
            <a:pPr eaLnBrk="1" hangingPunct="1" latinLnBrk="1" lvl="3">
              <a:buFontTx/>
              <a:buNone/>
            </a:pPr>
            <a:r>
              <a:rPr altLang="en-US" b="1" sz="2800" lang="en-US"/>
              <a:t>Nonstrategic resources</a:t>
            </a:r>
            <a:r>
              <a:rPr altLang="en-US" sz="2800" lang="en-US"/>
              <a:t>; these are usually </a:t>
            </a:r>
          </a:p>
          <a:p>
            <a:pPr eaLnBrk="1" hangingPunct="1" latinLnBrk="1" lvl="3">
              <a:buFontTx/>
              <a:buNone/>
            </a:pPr>
            <a:r>
              <a:rPr altLang="en-US" sz="2800" lang="en-US"/>
              <a:t>termed as ‘</a:t>
            </a:r>
            <a:r>
              <a:rPr altLang="en-US" sz="2800" lang="en-US"/>
              <a:t>common</a:t>
            </a:r>
            <a:r>
              <a:rPr altLang="en-US" sz="2800" lang="en-US"/>
              <a:t>’</a:t>
            </a:r>
            <a:r>
              <a:rPr altLang="en-US" sz="2800" lang="en-US"/>
              <a:t> resources because </a:t>
            </a:r>
          </a:p>
          <a:p>
            <a:pPr eaLnBrk="1" hangingPunct="1" latinLnBrk="1" lvl="3">
              <a:buFontTx/>
              <a:buNone/>
            </a:pPr>
            <a:r>
              <a:rPr altLang="en-US" sz="2800" lang="en-US"/>
              <a:t>they are  necessary for carrying out the</a:t>
            </a:r>
          </a:p>
          <a:p>
            <a:pPr eaLnBrk="1" hangingPunct="1" latinLnBrk="1" lvl="3">
              <a:buFontTx/>
              <a:buNone/>
            </a:pPr>
            <a:r>
              <a:rPr altLang="en-US" sz="2800" lang="en-US"/>
              <a:t> firm</a:t>
            </a:r>
            <a:r>
              <a:rPr altLang="en-US" sz="2800" lang="en-US"/>
              <a:t>’</a:t>
            </a:r>
            <a:r>
              <a:rPr altLang="en-US" sz="2800" lang="en-US"/>
              <a:t>s usual activities but provide no specific advantage, e.g.  ordinary desk and chairs and office furniture.</a:t>
            </a:r>
          </a:p>
        </p:txBody>
      </p:sp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9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1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8690" name=""/>
          <p:cNvSpPr/>
          <p:nvPr>
            <p:ph type="body"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5pPr>
          </a:lstStyle>
          <a:p>
            <a:pPr eaLnBrk="1" hangingPunct="1" latinLnBrk="1" lvl="2"/>
            <a:r>
              <a:rPr altLang="en-US" b="1" sz="3200" lang="en-US"/>
              <a:t>Valuable</a:t>
            </a:r>
            <a:r>
              <a:rPr altLang="en-US" sz="3200" lang="en-US"/>
              <a:t> because they exploit opportunities or minimizes threats in a firms environment. In addition they help an organization to implement its strategy effectively and efficiently.</a:t>
            </a:r>
          </a:p>
        </p:txBody>
      </p:sp>
    </p:spTree>
  </p:cSld>
  <p:clrMapOvr>
    <a:masterClrMapping/>
  </p:clrMapOvr>
  <p:transition spd="fast" advClick="0">
    <p:cut thruBlk="0"/>
  </p:transition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4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1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8695" name=""/>
          <p:cNvSpPr/>
          <p:nvPr>
            <p:ph type="body"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5pPr>
          </a:lstStyle>
          <a:p>
            <a:pPr eaLnBrk="1" hangingPunct="1" latinLnBrk="1" lvl="2"/>
            <a:r>
              <a:rPr altLang="en-US" b="1" sz="3600" lang="en-US"/>
              <a:t>Rare</a:t>
            </a:r>
            <a:r>
              <a:rPr altLang="en-US" sz="3600" lang="en-US"/>
              <a:t> in the sense that there are not enough for all competitors or they are not widely available to all competitors.</a:t>
            </a:r>
          </a:p>
          <a:p>
            <a:pPr eaLnBrk="1" hangingPunct="1" latinLnBrk="1" lvl="3"/>
            <a:endParaRPr altLang="en-US" sz="3600" lang="en-US"/>
          </a:p>
        </p:txBody>
      </p:sp>
    </p:spTree>
  </p:cSld>
  <p:clrMapOvr>
    <a:masterClrMapping/>
  </p:clrMapOvr>
  <p:transition spd="fast" advClick="0">
    <p:cut thruBlk="0"/>
  </p:transition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9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1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8700" name=""/>
          <p:cNvSpPr/>
          <p:nvPr>
            <p:ph type="body"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5pPr>
          </a:lstStyle>
          <a:p>
            <a:pPr eaLnBrk="1" hangingPunct="1" latinLnBrk="1" lvl="2"/>
            <a:r>
              <a:rPr altLang="en-US" b="1" sz="3200" lang="en-US"/>
              <a:t>Imperfectly</a:t>
            </a:r>
            <a:r>
              <a:rPr altLang="en-US" sz="3200" lang="en-US"/>
              <a:t> imitable so that competitors cannot mere copy them.</a:t>
            </a:r>
          </a:p>
          <a:p>
            <a:pPr eaLnBrk="1" hangingPunct="1" latinLnBrk="1" lvl="4"/>
            <a:r>
              <a:rPr altLang="en-US" sz="2800" lang="en-US"/>
              <a:t>Historical conditions; for example starting a firm at a great location undervalued by others</a:t>
            </a:r>
          </a:p>
          <a:p>
            <a:pPr eaLnBrk="1" hangingPunct="1" latinLnBrk="1" lvl="4"/>
            <a:r>
              <a:rPr altLang="en-US" sz="2800" lang="en-US"/>
              <a:t>Ambiguous causes and effects</a:t>
            </a:r>
          </a:p>
        </p:txBody>
      </p:sp>
    </p:spTree>
  </p:cSld>
  <p:clrMapOvr>
    <a:masterClrMapping/>
  </p:clrMapOvr>
  <p:transition spd="fast" advClick="0">
    <p:cut thruBlk="0"/>
  </p:transition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4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1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8705" name=""/>
          <p:cNvSpPr/>
          <p:nvPr>
            <p:ph type="body"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5pPr>
          </a:lstStyle>
          <a:p>
            <a:pPr eaLnBrk="1" hangingPunct="1" latinLnBrk="1" lvl="2"/>
            <a:r>
              <a:rPr altLang="en-US" b="1" sz="3200" lang="en-US"/>
              <a:t>Nonsubstitutable</a:t>
            </a:r>
            <a:r>
              <a:rPr altLang="en-US" sz="3200" lang="en-US"/>
              <a:t> with other resources; common resources are strategically equivalent to the valuable and rare resources of other firms</a:t>
            </a:r>
          </a:p>
          <a:p>
            <a:pPr eaLnBrk="1" hangingPunct="1" latinLnBrk="1" lvl="3"/>
            <a:endParaRPr altLang="en-US" lang="en-US"/>
          </a:p>
        </p:txBody>
      </p:sp>
    </p:spTree>
  </p:cSld>
  <p:clrMapOvr>
    <a:masterClrMapping/>
  </p:clrMapOvr>
  <p:transition spd="fast" advClick="0">
    <p:cut thruBlk="0"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4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3600" lang="en-US"/>
              <a:t>Meaning of Resources</a:t>
            </a:r>
          </a:p>
        </p:txBody>
      </p:sp>
      <p:sp>
        <p:nvSpPr>
          <p:cNvPr id="1048585" name=""/>
          <p:cNvSpPr/>
          <p:nvPr>
            <p:ph type="body" sz="full" idx="1"/>
          </p:nvPr>
        </p:nvSpPr>
        <p:spPr>
          <a:xfrm rot="0">
            <a:off x="1447800" y="1981200"/>
            <a:ext cx="7467600" cy="41148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sz="4000" lang="en-US"/>
              <a:t>A resource is anything that is useful.</a:t>
            </a:r>
          </a:p>
          <a:p>
            <a:pPr eaLnBrk="1" hangingPunct="1" latinLnBrk="1" lvl="2">
              <a:lnSpc>
                <a:spcPct val="90000"/>
              </a:lnSpc>
              <a:buFontTx/>
              <a:buNone/>
            </a:pPr>
            <a:endParaRPr altLang="en-US" sz="3200" lang="en-US"/>
          </a:p>
          <a:p>
            <a:pPr eaLnBrk="1" hangingPunct="1" latinLnBrk="1" lvl="0">
              <a:lnSpc>
                <a:spcPct val="90000"/>
              </a:lnSpc>
            </a:pPr>
            <a:r>
              <a:rPr altLang="en-US" sz="4000" lang="en-US"/>
              <a:t>A resource is anything that the entrepreneur and his or her supporters can use to pursue the venture (Wickam, 2006).</a:t>
            </a:r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9" name=""/>
          <p:cNvSpPr txBox="1"/>
          <p:nvPr/>
        </p:nvSpPr>
        <p:spPr>
          <a:xfrm rot="0">
            <a:off x="2752725" y="254000"/>
            <a:ext cx="5629275" cy="1006475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algn="ctr" lvl="0"/>
            <a:r>
              <a:rPr altLang="en-US" b="0" sz="3000" lang="en-US"/>
              <a:t>Competitive advantage:</a:t>
            </a:r>
            <a:br/>
            <a:r>
              <a:rPr altLang="en-US" b="0" sz="3000" lang="en-US"/>
              <a:t>A resource-based view</a:t>
            </a:r>
          </a:p>
        </p:txBody>
      </p:sp>
      <p:sp>
        <p:nvSpPr>
          <p:cNvPr id="1048710" name=""/>
          <p:cNvSpPr txBox="1"/>
          <p:nvPr/>
        </p:nvSpPr>
        <p:spPr>
          <a:xfrm rot="0">
            <a:off x="2038350" y="1371600"/>
            <a:ext cx="6610350" cy="35036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lvl="0"/>
            <a:r>
              <a:rPr altLang="en-US" b="0" sz="3200" lang="en-US"/>
              <a:t>Two issues:</a:t>
            </a:r>
          </a:p>
          <a:p>
            <a:pPr lvl="0"/>
            <a:endParaRPr altLang="en-US" b="0" sz="3200" lang="en-US"/>
          </a:p>
          <a:p>
            <a:pPr lvl="0"/>
            <a:r>
              <a:rPr altLang="en-US" b="0" sz="3200" lang="en-US"/>
              <a:t>First: Can resources be obtained in </a:t>
            </a:r>
          </a:p>
          <a:p>
            <a:pPr lvl="0"/>
            <a:r>
              <a:rPr altLang="en-US" b="0" sz="3200" lang="en-US"/>
              <a:t>the market place?</a:t>
            </a:r>
          </a:p>
          <a:p>
            <a:pPr lvl="0"/>
            <a:endParaRPr altLang="en-US" b="0" sz="3200" lang="en-US"/>
          </a:p>
          <a:p>
            <a:pPr lvl="0"/>
            <a:r>
              <a:rPr altLang="en-US" b="0" sz="3200" lang="en-US"/>
              <a:t>Second: Can resources be imitated</a:t>
            </a:r>
          </a:p>
          <a:p>
            <a:pPr lvl="0"/>
            <a:r>
              <a:rPr altLang="en-US" b="0" sz="3200" lang="en-US"/>
              <a:t>by competitors?</a:t>
            </a:r>
          </a:p>
        </p:txBody>
      </p:sp>
    </p:spTree>
  </p:cSld>
  <p:clrMapOvr>
    <a:masterClrMapping/>
  </p:clrMapOvr>
  <p:transition spd="fast" advClick="0">
    <p:cut thruBlk="0"/>
  </p:transition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4" name=""/>
          <p:cNvSpPr/>
          <p:nvPr/>
        </p:nvSpPr>
        <p:spPr>
          <a:xfrm rot="0">
            <a:off x="4191000" y="1333500"/>
            <a:ext cx="4495800" cy="2971800"/>
          </a:xfrm>
          <a:prstGeom prst="rect"/>
          <a:noFill/>
          <a:ln w="5715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8715" name=""/>
          <p:cNvSpPr/>
          <p:nvPr/>
        </p:nvSpPr>
        <p:spPr>
          <a:xfrm rot="0">
            <a:off x="4191000" y="2857500"/>
            <a:ext cx="4495800" cy="0"/>
          </a:xfrm>
          <a:prstGeom prst="line"/>
          <a:noFill/>
          <a:ln w="5715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716" name=""/>
          <p:cNvSpPr/>
          <p:nvPr/>
        </p:nvSpPr>
        <p:spPr>
          <a:xfrm rot="0">
            <a:off x="6400800" y="1333500"/>
            <a:ext cx="0" cy="2971800"/>
          </a:xfrm>
          <a:prstGeom prst="line"/>
          <a:noFill/>
          <a:ln w="5715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717" name=""/>
          <p:cNvSpPr txBox="1"/>
          <p:nvPr/>
        </p:nvSpPr>
        <p:spPr>
          <a:xfrm rot="0">
            <a:off x="2041525" y="2111375"/>
            <a:ext cx="1943100" cy="1066800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lvl="0"/>
            <a:r>
              <a:rPr altLang="en-US" b="0" sz="3200" lang="en-US"/>
              <a:t>Ease of </a:t>
            </a:r>
          </a:p>
          <a:p>
            <a:pPr lvl="0"/>
            <a:r>
              <a:rPr altLang="en-US" b="0" sz="3200" lang="en-US"/>
              <a:t>exchange</a:t>
            </a:r>
          </a:p>
        </p:txBody>
      </p:sp>
      <p:sp>
        <p:nvSpPr>
          <p:cNvPr id="1048718" name=""/>
          <p:cNvSpPr txBox="1"/>
          <p:nvPr/>
        </p:nvSpPr>
        <p:spPr>
          <a:xfrm rot="0">
            <a:off x="4937125" y="5083175"/>
            <a:ext cx="3184525" cy="579437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lvl="0"/>
            <a:r>
              <a:rPr altLang="en-US" b="0" sz="3200" lang="en-US"/>
              <a:t>Ease of imitation</a:t>
            </a:r>
          </a:p>
        </p:txBody>
      </p:sp>
      <p:sp>
        <p:nvSpPr>
          <p:cNvPr id="1048719" name=""/>
          <p:cNvSpPr txBox="1"/>
          <p:nvPr/>
        </p:nvSpPr>
        <p:spPr>
          <a:xfrm rot="0">
            <a:off x="3108325" y="1322387"/>
            <a:ext cx="917575" cy="5191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lvl="0"/>
            <a:r>
              <a:rPr altLang="en-US" b="0" sz="2800" lang="en-US"/>
              <a:t>High</a:t>
            </a:r>
          </a:p>
        </p:txBody>
      </p:sp>
      <p:sp>
        <p:nvSpPr>
          <p:cNvPr id="1048720" name=""/>
          <p:cNvSpPr txBox="1"/>
          <p:nvPr/>
        </p:nvSpPr>
        <p:spPr>
          <a:xfrm rot="0">
            <a:off x="3032125" y="3608387"/>
            <a:ext cx="838200" cy="5191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lvl="0"/>
            <a:r>
              <a:rPr altLang="en-US" b="0" sz="2800" lang="en-US"/>
              <a:t>Low</a:t>
            </a:r>
          </a:p>
        </p:txBody>
      </p:sp>
      <p:sp>
        <p:nvSpPr>
          <p:cNvPr id="1048721" name=""/>
          <p:cNvSpPr txBox="1"/>
          <p:nvPr/>
        </p:nvSpPr>
        <p:spPr>
          <a:xfrm rot="0">
            <a:off x="4403725" y="4370387"/>
            <a:ext cx="917575" cy="5191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lvl="0"/>
            <a:r>
              <a:rPr altLang="en-US" b="0" sz="2800" lang="en-US"/>
              <a:t>High</a:t>
            </a:r>
          </a:p>
        </p:txBody>
      </p:sp>
      <p:sp>
        <p:nvSpPr>
          <p:cNvPr id="1048722" name=""/>
          <p:cNvSpPr txBox="1"/>
          <p:nvPr/>
        </p:nvSpPr>
        <p:spPr>
          <a:xfrm rot="0">
            <a:off x="7010400" y="4381500"/>
            <a:ext cx="838200" cy="5191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lvl="0"/>
            <a:r>
              <a:rPr altLang="en-US" b="0" sz="2800" lang="en-US"/>
              <a:t>Low</a:t>
            </a:r>
          </a:p>
        </p:txBody>
      </p:sp>
      <p:sp>
        <p:nvSpPr>
          <p:cNvPr id="1048723" name=""/>
          <p:cNvSpPr txBox="1"/>
          <p:nvPr/>
        </p:nvSpPr>
        <p:spPr>
          <a:xfrm rot="0">
            <a:off x="4267200" y="1550987"/>
            <a:ext cx="1985962" cy="946150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lvl="0"/>
            <a:r>
              <a:rPr altLang="en-US" b="0" sz="2800" lang="en-US"/>
              <a:t>Commodity</a:t>
            </a:r>
          </a:p>
          <a:p>
            <a:pPr lvl="0"/>
            <a:r>
              <a:rPr altLang="en-US" b="0" sz="2800" lang="en-US"/>
              <a:t>resources</a:t>
            </a:r>
          </a:p>
        </p:txBody>
      </p:sp>
      <p:sp>
        <p:nvSpPr>
          <p:cNvPr id="1048724" name=""/>
          <p:cNvSpPr txBox="1"/>
          <p:nvPr/>
        </p:nvSpPr>
        <p:spPr>
          <a:xfrm rot="0">
            <a:off x="4346575" y="3130550"/>
            <a:ext cx="1749425" cy="946150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lvl="0"/>
            <a:r>
              <a:rPr altLang="en-US" b="0" sz="2800" lang="en-US"/>
              <a:t>Imitable</a:t>
            </a:r>
          </a:p>
          <a:p>
            <a:pPr lvl="0"/>
            <a:r>
              <a:rPr altLang="en-US" b="0" sz="2800" lang="en-US"/>
              <a:t>resources</a:t>
            </a:r>
          </a:p>
        </p:txBody>
      </p:sp>
      <p:sp>
        <p:nvSpPr>
          <p:cNvPr id="1048725" name=""/>
          <p:cNvSpPr txBox="1"/>
          <p:nvPr/>
        </p:nvSpPr>
        <p:spPr>
          <a:xfrm rot="0">
            <a:off x="6613525" y="1474787"/>
            <a:ext cx="1749425" cy="946150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lvl="0"/>
            <a:r>
              <a:rPr altLang="en-US" b="0" sz="2800" lang="en-US"/>
              <a:t>Tradable</a:t>
            </a:r>
          </a:p>
          <a:p>
            <a:pPr lvl="0"/>
            <a:r>
              <a:rPr altLang="en-US" b="0" sz="2800" lang="en-US"/>
              <a:t>resources</a:t>
            </a:r>
          </a:p>
        </p:txBody>
      </p:sp>
      <p:sp>
        <p:nvSpPr>
          <p:cNvPr id="1048726" name=""/>
          <p:cNvSpPr txBox="1"/>
          <p:nvPr/>
        </p:nvSpPr>
        <p:spPr>
          <a:xfrm rot="0">
            <a:off x="6477000" y="3074987"/>
            <a:ext cx="2065337" cy="946150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lvl="0"/>
            <a:r>
              <a:rPr altLang="en-US" b="0" sz="2800" lang="en-US"/>
              <a:t>Competitive</a:t>
            </a:r>
          </a:p>
          <a:p>
            <a:pPr lvl="0"/>
            <a:r>
              <a:rPr altLang="en-US" b="0" sz="2800" lang="en-US"/>
              <a:t>resources</a:t>
            </a:r>
          </a:p>
        </p:txBody>
      </p:sp>
    </p:spTree>
  </p:cSld>
  <p:clrMapOvr>
    <a:masterClrMapping/>
  </p:clrMapOvr>
  <p:transition spd="fast" advClick="0">
    <p:cut thruBlk="0"/>
  </p:transition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0" name=""/>
          <p:cNvSpPr txBox="1"/>
          <p:nvPr/>
        </p:nvSpPr>
        <p:spPr>
          <a:xfrm rot="0">
            <a:off x="2447925" y="1817687"/>
            <a:ext cx="1985962" cy="946150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lvl="0"/>
            <a:r>
              <a:rPr altLang="en-US" b="0" sz="2800" lang="en-US"/>
              <a:t>Commodity</a:t>
            </a:r>
          </a:p>
          <a:p>
            <a:pPr lvl="0"/>
            <a:r>
              <a:rPr altLang="en-US" b="0" sz="2800" lang="en-US"/>
              <a:t>resources</a:t>
            </a:r>
          </a:p>
        </p:txBody>
      </p:sp>
      <p:sp>
        <p:nvSpPr>
          <p:cNvPr id="1048731" name=""/>
          <p:cNvSpPr/>
          <p:nvPr/>
        </p:nvSpPr>
        <p:spPr>
          <a:xfrm rot="0">
            <a:off x="4352925" y="2732087"/>
            <a:ext cx="685800" cy="762000"/>
          </a:xfrm>
          <a:prstGeom prst="line"/>
          <a:noFill/>
          <a:ln w="762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8732" name=""/>
          <p:cNvSpPr txBox="1"/>
          <p:nvPr/>
        </p:nvSpPr>
        <p:spPr>
          <a:xfrm rot="0">
            <a:off x="4870450" y="3559175"/>
            <a:ext cx="3651250" cy="1800225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lvl="0"/>
            <a:r>
              <a:rPr altLang="en-US" b="0" sz="2800" lang="en-US"/>
              <a:t>Raw materials</a:t>
            </a:r>
          </a:p>
          <a:p>
            <a:pPr lvl="0"/>
            <a:r>
              <a:rPr altLang="en-US" b="0" sz="2800" lang="en-US"/>
              <a:t>Business services</a:t>
            </a:r>
          </a:p>
          <a:p>
            <a:pPr lvl="0"/>
            <a:r>
              <a:rPr altLang="en-US" b="0" sz="2800" lang="en-US"/>
              <a:t>Production equipment</a:t>
            </a:r>
          </a:p>
          <a:p>
            <a:pPr lvl="0"/>
            <a:r>
              <a:rPr altLang="en-US" b="0" sz="2800" lang="en-US"/>
              <a:t>Basic labour</a:t>
            </a:r>
          </a:p>
        </p:txBody>
      </p:sp>
      <p:sp>
        <p:nvSpPr>
          <p:cNvPr id="1048733" name=""/>
          <p:cNvSpPr txBox="1"/>
          <p:nvPr/>
        </p:nvSpPr>
        <p:spPr>
          <a:xfrm rot="0">
            <a:off x="2527300" y="371475"/>
            <a:ext cx="6080125" cy="549275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b="0" sz="3000" lang="en-US"/>
              <a:t>Commodity resources</a:t>
            </a:r>
          </a:p>
        </p:txBody>
      </p:sp>
    </p:spTree>
  </p:cSld>
  <p:clrMapOvr>
    <a:masterClrMapping/>
  </p:clrMapOvr>
  <p:transition spd="fast" advClick="0">
    <p:cut thruBlk="0"/>
  </p:transition>
  <p:timing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7" name=""/>
          <p:cNvSpPr txBox="1"/>
          <p:nvPr/>
        </p:nvSpPr>
        <p:spPr>
          <a:xfrm rot="0">
            <a:off x="2438400" y="1828800"/>
            <a:ext cx="1749425" cy="946150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lvl="0"/>
            <a:r>
              <a:rPr altLang="en-US" b="0" sz="2800" lang="en-US"/>
              <a:t>Tradable</a:t>
            </a:r>
          </a:p>
          <a:p>
            <a:pPr lvl="0"/>
            <a:r>
              <a:rPr altLang="en-US" b="0" sz="2800" lang="en-US"/>
              <a:t>resources</a:t>
            </a:r>
          </a:p>
        </p:txBody>
      </p:sp>
      <p:sp>
        <p:nvSpPr>
          <p:cNvPr id="1048738" name=""/>
          <p:cNvSpPr/>
          <p:nvPr/>
        </p:nvSpPr>
        <p:spPr>
          <a:xfrm rot="0">
            <a:off x="4114800" y="2743200"/>
            <a:ext cx="685800" cy="762000"/>
          </a:xfrm>
          <a:prstGeom prst="line"/>
          <a:noFill/>
          <a:ln w="762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8739" name=""/>
          <p:cNvSpPr txBox="1"/>
          <p:nvPr/>
        </p:nvSpPr>
        <p:spPr>
          <a:xfrm rot="0">
            <a:off x="4860925" y="3341687"/>
            <a:ext cx="184150" cy="5191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lvl="0"/>
            <a:endParaRPr altLang="en-US" b="0" sz="2800" lang="en-US"/>
          </a:p>
        </p:txBody>
      </p:sp>
      <p:sp>
        <p:nvSpPr>
          <p:cNvPr id="1048740" name=""/>
          <p:cNvSpPr txBox="1"/>
          <p:nvPr/>
        </p:nvSpPr>
        <p:spPr>
          <a:xfrm rot="0">
            <a:off x="4953000" y="3657600"/>
            <a:ext cx="3511550" cy="1800225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lvl="0"/>
            <a:r>
              <a:rPr altLang="en-US" b="0" sz="2800" lang="en-US"/>
              <a:t>Patented innovations</a:t>
            </a:r>
          </a:p>
          <a:p>
            <a:pPr lvl="0"/>
            <a:r>
              <a:rPr altLang="en-US" b="0" sz="2800" lang="en-US"/>
              <a:t>Brands</a:t>
            </a:r>
          </a:p>
          <a:p>
            <a:pPr lvl="0"/>
            <a:r>
              <a:rPr altLang="en-US" b="0" sz="2800" lang="en-US"/>
              <a:t>Copyrights</a:t>
            </a:r>
          </a:p>
          <a:p>
            <a:pPr lvl="0"/>
            <a:r>
              <a:rPr altLang="en-US" b="0" sz="2800" lang="en-US"/>
              <a:t>Unique technologies</a:t>
            </a:r>
          </a:p>
        </p:txBody>
      </p:sp>
      <p:sp>
        <p:nvSpPr>
          <p:cNvPr id="1048741" name=""/>
          <p:cNvSpPr txBox="1"/>
          <p:nvPr/>
        </p:nvSpPr>
        <p:spPr>
          <a:xfrm rot="0">
            <a:off x="3209925" y="358775"/>
            <a:ext cx="4714875" cy="549275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b="0" sz="3000" lang="en-US"/>
              <a:t>Tradable resources</a:t>
            </a:r>
          </a:p>
        </p:txBody>
      </p:sp>
    </p:spTree>
  </p:cSld>
  <p:clrMapOvr>
    <a:masterClrMapping/>
  </p:clrMapOvr>
  <p:transition spd="fast" advClick="0">
    <p:cut thruBlk="0"/>
  </p:transition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5" name=""/>
          <p:cNvSpPr txBox="1"/>
          <p:nvPr/>
        </p:nvSpPr>
        <p:spPr>
          <a:xfrm rot="0">
            <a:off x="2297112" y="2163762"/>
            <a:ext cx="1749425" cy="946150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lvl="0"/>
            <a:r>
              <a:rPr altLang="en-US" b="0" sz="2800" lang="en-US"/>
              <a:t>Imitable</a:t>
            </a:r>
          </a:p>
          <a:p>
            <a:pPr lvl="0"/>
            <a:r>
              <a:rPr altLang="en-US" b="0" sz="2800" lang="en-US"/>
              <a:t>resources</a:t>
            </a:r>
          </a:p>
        </p:txBody>
      </p:sp>
      <p:sp>
        <p:nvSpPr>
          <p:cNvPr id="1048746" name=""/>
          <p:cNvSpPr/>
          <p:nvPr/>
        </p:nvSpPr>
        <p:spPr>
          <a:xfrm rot="0">
            <a:off x="3973512" y="3078162"/>
            <a:ext cx="685800" cy="762000"/>
          </a:xfrm>
          <a:prstGeom prst="line"/>
          <a:noFill/>
          <a:ln w="762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8747" name=""/>
          <p:cNvSpPr txBox="1"/>
          <p:nvPr/>
        </p:nvSpPr>
        <p:spPr>
          <a:xfrm rot="0">
            <a:off x="4643437" y="3600450"/>
            <a:ext cx="3967162" cy="946150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lvl="0"/>
            <a:r>
              <a:rPr altLang="en-US" b="0" sz="2800" lang="en-US"/>
              <a:t>Operating procedures</a:t>
            </a:r>
          </a:p>
          <a:p>
            <a:pPr lvl="0"/>
            <a:r>
              <a:rPr altLang="en-US" b="0" sz="2800" lang="en-US"/>
              <a:t>Organisational structure</a:t>
            </a:r>
          </a:p>
        </p:txBody>
      </p:sp>
      <p:sp>
        <p:nvSpPr>
          <p:cNvPr id="1048748" name=""/>
          <p:cNvSpPr txBox="1"/>
          <p:nvPr/>
        </p:nvSpPr>
        <p:spPr>
          <a:xfrm rot="0">
            <a:off x="2981325" y="358775"/>
            <a:ext cx="5172075" cy="549275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b="0" sz="3000" lang="en-US"/>
              <a:t>Imitable resources</a:t>
            </a:r>
          </a:p>
        </p:txBody>
      </p:sp>
    </p:spTree>
  </p:cSld>
  <p:clrMapOvr>
    <a:masterClrMapping/>
  </p:clrMapOvr>
  <p:transition spd="fast" advClick="0">
    <p:cut thruBlk="0"/>
  </p:transition>
  <p:timing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52" name=""/>
          <p:cNvSpPr txBox="1"/>
          <p:nvPr/>
        </p:nvSpPr>
        <p:spPr>
          <a:xfrm rot="0">
            <a:off x="2041525" y="1262062"/>
            <a:ext cx="2065337" cy="946150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lvl="0"/>
            <a:r>
              <a:rPr altLang="en-US" b="0" sz="2800" lang="en-US"/>
              <a:t>Competitive</a:t>
            </a:r>
          </a:p>
          <a:p>
            <a:pPr lvl="0"/>
            <a:r>
              <a:rPr altLang="en-US" b="0" sz="2800" lang="en-US"/>
              <a:t>resources</a:t>
            </a:r>
          </a:p>
        </p:txBody>
      </p:sp>
      <p:sp>
        <p:nvSpPr>
          <p:cNvPr id="1048753" name=""/>
          <p:cNvSpPr/>
          <p:nvPr/>
        </p:nvSpPr>
        <p:spPr>
          <a:xfrm rot="0">
            <a:off x="4098925" y="2176462"/>
            <a:ext cx="685800" cy="762000"/>
          </a:xfrm>
          <a:prstGeom prst="line"/>
          <a:noFill/>
          <a:ln w="762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8754" name=""/>
          <p:cNvSpPr txBox="1"/>
          <p:nvPr/>
        </p:nvSpPr>
        <p:spPr>
          <a:xfrm rot="0">
            <a:off x="4784725" y="2862262"/>
            <a:ext cx="3851275" cy="3081337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lvl="0"/>
            <a:r>
              <a:rPr altLang="en-US" b="0" sz="2800" lang="en-US"/>
              <a:t>Costs</a:t>
            </a:r>
          </a:p>
          <a:p>
            <a:pPr lvl="0"/>
            <a:r>
              <a:rPr altLang="en-US" b="0" sz="2800" lang="en-US"/>
              <a:t>Customer relationships</a:t>
            </a:r>
          </a:p>
          <a:p>
            <a:pPr lvl="0"/>
            <a:r>
              <a:rPr altLang="en-US" b="0" sz="2800" lang="en-US"/>
              <a:t>Innovation capabilities </a:t>
            </a:r>
          </a:p>
          <a:p>
            <a:pPr lvl="0"/>
            <a:r>
              <a:rPr altLang="en-US" b="0" sz="2800" lang="en-US"/>
              <a:t>Organisational culture</a:t>
            </a:r>
          </a:p>
          <a:p>
            <a:pPr lvl="0"/>
            <a:r>
              <a:rPr altLang="en-US" b="0" sz="2800" lang="en-US"/>
              <a:t>Organisational learning</a:t>
            </a:r>
          </a:p>
          <a:p>
            <a:pPr lvl="0"/>
            <a:r>
              <a:rPr altLang="en-US" b="0" sz="2800" lang="en-US"/>
              <a:t>Corporate reputation</a:t>
            </a:r>
          </a:p>
          <a:p>
            <a:pPr lvl="0"/>
            <a:r>
              <a:rPr altLang="en-US" b="0" sz="2800" lang="en-US"/>
              <a:t>Network position</a:t>
            </a:r>
          </a:p>
        </p:txBody>
      </p:sp>
      <p:sp>
        <p:nvSpPr>
          <p:cNvPr id="1048755" name=""/>
          <p:cNvSpPr txBox="1"/>
          <p:nvPr/>
        </p:nvSpPr>
        <p:spPr>
          <a:xfrm rot="0">
            <a:off x="3133725" y="358775"/>
            <a:ext cx="4867275" cy="549275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b="0" sz="3000" lang="en-US"/>
              <a:t>Competitive resources</a:t>
            </a:r>
          </a:p>
        </p:txBody>
      </p:sp>
    </p:spTree>
  </p:cSld>
  <p:clrMapOvr>
    <a:masterClrMapping/>
  </p:clrMapOvr>
  <p:transition spd="fast" advClick="0">
    <p:cut thruBlk="0"/>
  </p:transition>
  <p:timing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59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1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8760" name=""/>
          <p:cNvSpPr/>
          <p:nvPr>
            <p:ph type="body"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5pPr>
          </a:lstStyle>
          <a:p>
            <a:pPr eaLnBrk="1" hangingPunct="1" latinLnBrk="1" lvl="2"/>
            <a:r>
              <a:rPr altLang="en-US" sz="3200" lang="en-US"/>
              <a:t>Successful entrepreneurs have a way of looking at resources compared to managers.</a:t>
            </a:r>
          </a:p>
          <a:p>
            <a:pPr eaLnBrk="1" hangingPunct="1" latinLnBrk="1" lvl="2"/>
            <a:endParaRPr altLang="en-US" sz="3200" lang="en-US"/>
          </a:p>
          <a:p>
            <a:pPr eaLnBrk="1" hangingPunct="1" latinLnBrk="1" lvl="2"/>
            <a:r>
              <a:rPr altLang="en-US" sz="3200" lang="en-US"/>
              <a:t>This is reflected in one of the definitions of entrepreneurship; </a:t>
            </a:r>
            <a:r>
              <a:rPr altLang="en-US" sz="3200" lang="en-US"/>
              <a:t>‘</a:t>
            </a:r>
            <a:r>
              <a:rPr altLang="en-US" sz="3200" lang="en-US"/>
              <a:t>The process of creating and seizing an opportunity regardless of the resources currently controlled</a:t>
            </a:r>
            <a:r>
              <a:rPr altLang="en-US" sz="3200" lang="en-US"/>
              <a:t>’</a:t>
            </a:r>
            <a:r>
              <a:rPr altLang="en-US" sz="3200" lang="en-US"/>
              <a:t>.</a:t>
            </a:r>
          </a:p>
          <a:p>
            <a:pPr eaLnBrk="1" hangingPunct="1" latinLnBrk="1" lvl="0"/>
            <a:endParaRPr altLang="en-US" lang="en-US"/>
          </a:p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  <p:transition spd="fast" advClick="0">
    <p:cut thruBlk="0"/>
  </p:transition>
  <p:timing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4" name=""/>
          <p:cNvSpPr/>
          <p:nvPr>
            <p:ph type="title" sz="full" idx="0"/>
          </p:nvPr>
        </p:nvSpPr>
        <p:spPr>
          <a:xfrm rot="0">
            <a:off x="1524000" y="609600"/>
            <a:ext cx="6934200" cy="1143000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3600" lang="en-US">
                <a:solidFill>
                  <a:schemeClr val="dk1"/>
                </a:solidFill>
              </a:rPr>
              <a:t>Resource Minimization Strategy</a:t>
            </a:r>
          </a:p>
        </p:txBody>
      </p:sp>
      <p:sp>
        <p:nvSpPr>
          <p:cNvPr id="1048765" name=""/>
          <p:cNvSpPr/>
          <p:nvPr>
            <p:ph type="body" sz="full" idx="1"/>
          </p:nvPr>
        </p:nvSpPr>
        <p:spPr>
          <a:xfrm rot="0">
            <a:off x="1219200" y="1981200"/>
            <a:ext cx="7696200" cy="41148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5pPr>
          </a:lstStyle>
          <a:p>
            <a:pPr eaLnBrk="1" hangingPunct="1" latinLnBrk="1" lvl="2"/>
            <a:r>
              <a:rPr altLang="en-US" sz="3200" lang="en-US"/>
              <a:t>Entrepreneurs seek to use the minimum possible amount of all types of resources at each stage in the ventures growth.</a:t>
            </a:r>
          </a:p>
          <a:p>
            <a:pPr eaLnBrk="1" hangingPunct="1" latinLnBrk="1" lvl="2"/>
            <a:endParaRPr altLang="en-US" sz="3200" lang="en-US"/>
          </a:p>
          <a:p>
            <a:pPr eaLnBrk="1" hangingPunct="1" latinLnBrk="1" lvl="2"/>
            <a:r>
              <a:rPr altLang="en-US" sz="3200" lang="en-US"/>
              <a:t>Entrepreneurs with this approach reduce some of the risk in pursuing opportunities.</a:t>
            </a:r>
          </a:p>
        </p:txBody>
      </p:sp>
    </p:spTree>
  </p:cSld>
  <p:clrMapOvr>
    <a:masterClrMapping/>
  </p:clrMapOvr>
  <p:timing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9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3600" lang="en-US"/>
              <a:t>Other Peoples</a:t>
            </a:r>
            <a:r>
              <a:rPr altLang="en-US" b="1" sz="3600" lang="en-US"/>
              <a:t>’</a:t>
            </a:r>
            <a:r>
              <a:rPr altLang="en-US" b="1" sz="3600" lang="en-US"/>
              <a:t> Resources</a:t>
            </a:r>
          </a:p>
        </p:txBody>
      </p:sp>
      <p:sp>
        <p:nvSpPr>
          <p:cNvPr id="1048770" name=""/>
          <p:cNvSpPr/>
          <p:nvPr>
            <p:ph type="body"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5pPr>
          </a:lstStyle>
          <a:p>
            <a:pPr eaLnBrk="1" hangingPunct="1" latinLnBrk="1" lvl="2">
              <a:lnSpc>
                <a:spcPct val="80000"/>
              </a:lnSpc>
            </a:pPr>
            <a:r>
              <a:rPr altLang="en-US" sz="3200" lang="en-US"/>
              <a:t>Obtaining the use of other people</a:t>
            </a:r>
            <a:r>
              <a:rPr altLang="en-US" sz="3200" lang="en-US"/>
              <a:t>’</a:t>
            </a:r>
            <a:r>
              <a:rPr altLang="en-US" sz="3200" lang="en-US"/>
              <a:t>s resources particularly at the startup or early growth stage is a very important approach for entrepreneurs:</a:t>
            </a:r>
          </a:p>
          <a:p>
            <a:pPr eaLnBrk="1" hangingPunct="1" latinLnBrk="1" lvl="3">
              <a:lnSpc>
                <a:spcPct val="80000"/>
              </a:lnSpc>
            </a:pPr>
            <a:r>
              <a:rPr altLang="en-US" sz="2800" lang="en-US"/>
              <a:t>Money invested loaned by friend, relatives, business associates or other investors</a:t>
            </a:r>
          </a:p>
          <a:p>
            <a:pPr eaLnBrk="1" hangingPunct="1" latinLnBrk="1" lvl="3">
              <a:lnSpc>
                <a:spcPct val="80000"/>
              </a:lnSpc>
            </a:pPr>
            <a:r>
              <a:rPr altLang="en-US" sz="2800" lang="en-US"/>
              <a:t>Board of directors</a:t>
            </a:r>
          </a:p>
          <a:p>
            <a:pPr eaLnBrk="1" hangingPunct="1" latinLnBrk="1" lvl="3">
              <a:lnSpc>
                <a:spcPct val="80000"/>
              </a:lnSpc>
            </a:pPr>
            <a:r>
              <a:rPr altLang="en-US" sz="2800" lang="en-US"/>
              <a:t>Attorneys</a:t>
            </a:r>
          </a:p>
          <a:p>
            <a:pPr eaLnBrk="1" hangingPunct="1" latinLnBrk="1" lvl="3">
              <a:lnSpc>
                <a:spcPct val="80000"/>
              </a:lnSpc>
            </a:pPr>
            <a:r>
              <a:rPr altLang="en-US" sz="2800" lang="en-US"/>
              <a:t>Bankers and other lenders</a:t>
            </a:r>
          </a:p>
          <a:p>
            <a:pPr eaLnBrk="1" hangingPunct="1" latinLnBrk="1" lvl="3">
              <a:lnSpc>
                <a:spcPct val="80000"/>
              </a:lnSpc>
            </a:pPr>
            <a:r>
              <a:rPr altLang="en-US" sz="2800" lang="en-US"/>
              <a:t>Consultants</a:t>
            </a: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1" name=""/>
          <p:cNvSpPr/>
          <p:nvPr>
            <p:ph type="title" sz="full" idx="0"/>
          </p:nvPr>
        </p:nvSpPr>
        <p:spPr>
          <a:xfrm rot="0">
            <a:off x="685800" y="609600"/>
            <a:ext cx="7772400" cy="762000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4000" lang="en-US"/>
              <a:t>Characteristics of Resources</a:t>
            </a:r>
          </a:p>
        </p:txBody>
      </p:sp>
      <p:sp>
        <p:nvSpPr>
          <p:cNvPr id="1048592" name=""/>
          <p:cNvSpPr/>
          <p:nvPr>
            <p:ph type="body" sz="full" idx="1"/>
          </p:nvPr>
        </p:nvSpPr>
        <p:spPr>
          <a:xfrm rot="0">
            <a:off x="685800" y="1828800"/>
            <a:ext cx="8229600" cy="44196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5pPr>
          </a:lstStyle>
          <a:p>
            <a:pPr eaLnBrk="1" hangingPunct="1" latinLnBrk="1" lvl="3">
              <a:buFontTx/>
              <a:buChar char="•"/>
            </a:pPr>
            <a:r>
              <a:rPr altLang="en-US" sz="3200" lang="en-US"/>
              <a:t>All resources share the following characteristics:</a:t>
            </a:r>
          </a:p>
          <a:p>
            <a:pPr eaLnBrk="1" hangingPunct="1" latinLnBrk="1" lvl="4"/>
            <a:r>
              <a:rPr altLang="en-US" sz="3200" lang="en-US"/>
              <a:t>they are consumed</a:t>
            </a:r>
          </a:p>
          <a:p>
            <a:pPr eaLnBrk="1" hangingPunct="1" latinLnBrk="1" lvl="4"/>
            <a:r>
              <a:rPr altLang="en-US" sz="3200" lang="en-US"/>
              <a:t>they are in demand and are competed for</a:t>
            </a:r>
          </a:p>
          <a:p>
            <a:pPr eaLnBrk="1" hangingPunct="1" latinLnBrk="1" lvl="4"/>
            <a:r>
              <a:rPr altLang="en-US" sz="3200" lang="en-US"/>
              <a:t>they have a value – a price tag</a:t>
            </a:r>
          </a:p>
          <a:p>
            <a:pPr eaLnBrk="1" hangingPunct="1" latinLnBrk="1" lvl="4"/>
            <a:r>
              <a:rPr altLang="en-US" sz="3200" lang="en-US"/>
              <a:t>markets exist for them to be exchanged.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6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3600" lang="en-US">
                <a:solidFill>
                  <a:srgbClr val="000000"/>
                </a:solidFill>
              </a:rPr>
              <a:t>Types of Resources in the Entrepreneurial Venture</a:t>
            </a:r>
          </a:p>
        </p:txBody>
      </p:sp>
      <p:sp>
        <p:nvSpPr>
          <p:cNvPr id="1048597" name=""/>
          <p:cNvSpPr/>
          <p:nvPr>
            <p:ph type="body" sz="full" idx="1"/>
          </p:nvPr>
        </p:nvSpPr>
        <p:spPr>
          <a:xfrm rot="0">
            <a:off x="685800" y="2286000"/>
            <a:ext cx="7772400" cy="38100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5pPr>
          </a:lstStyle>
          <a:p>
            <a:pPr eaLnBrk="1" hangingPunct="1" latinLnBrk="1" lvl="3">
              <a:lnSpc>
                <a:spcPct val="80000"/>
              </a:lnSpc>
              <a:buFontTx/>
              <a:buChar char="-"/>
            </a:pPr>
            <a:r>
              <a:rPr altLang="en-US" sz="3200" lang="en-US"/>
              <a:t>Financial resources</a:t>
            </a:r>
          </a:p>
          <a:p>
            <a:pPr eaLnBrk="1" hangingPunct="1" latinLnBrk="1" lvl="3">
              <a:lnSpc>
                <a:spcPct val="80000"/>
              </a:lnSpc>
              <a:buFontTx/>
              <a:buNone/>
            </a:pPr>
            <a:r>
              <a:rPr altLang="en-US" sz="3200" lang="en-US"/>
              <a:t>- Human resources</a:t>
            </a:r>
          </a:p>
          <a:p>
            <a:pPr eaLnBrk="1" hangingPunct="1" latinLnBrk="1" lvl="3">
              <a:lnSpc>
                <a:spcPct val="80000"/>
              </a:lnSpc>
              <a:buFontTx/>
              <a:buChar char="-"/>
            </a:pPr>
            <a:r>
              <a:rPr altLang="en-US" sz="3200" lang="en-US"/>
              <a:t>Operating resources</a:t>
            </a:r>
          </a:p>
          <a:p>
            <a:pPr eaLnBrk="1" hangingPunct="1" latinLnBrk="1" lvl="3">
              <a:lnSpc>
                <a:spcPct val="80000"/>
              </a:lnSpc>
              <a:buFontTx/>
              <a:buNone/>
            </a:pPr>
            <a:r>
              <a:rPr altLang="en-US" sz="3200" lang="en-US"/>
              <a:t>- Business plan</a:t>
            </a:r>
          </a:p>
          <a:p>
            <a:pPr eaLnBrk="1" hangingPunct="1" latinLnBrk="1" lvl="3">
              <a:lnSpc>
                <a:spcPct val="80000"/>
              </a:lnSpc>
              <a:buFontTx/>
              <a:buNone/>
            </a:pPr>
            <a:r>
              <a:rPr altLang="en-US" sz="3200" lang="en-US"/>
              <a:t>- Technological resources</a:t>
            </a:r>
          </a:p>
          <a:p>
            <a:pPr eaLnBrk="1" hangingPunct="1" latinLnBrk="1" lvl="3">
              <a:lnSpc>
                <a:spcPct val="80000"/>
              </a:lnSpc>
              <a:buFontTx/>
              <a:buNone/>
            </a:pPr>
            <a:r>
              <a:rPr altLang="en-US" sz="3200" lang="en-US"/>
              <a:t>- Reputational resources</a:t>
            </a:r>
          </a:p>
          <a:p>
            <a:pPr eaLnBrk="1" hangingPunct="1" latinLnBrk="1" lvl="3">
              <a:lnSpc>
                <a:spcPct val="80000"/>
              </a:lnSpc>
              <a:buFontTx/>
              <a:buNone/>
            </a:pPr>
            <a:r>
              <a:rPr altLang="en-US" sz="3200" lang="en-US"/>
              <a:t>- Organizational resources</a:t>
            </a: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1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3600" lang="en-US">
                <a:solidFill>
                  <a:srgbClr val="000000"/>
                </a:solidFill>
              </a:rPr>
              <a:t>Financial Resources</a:t>
            </a:r>
          </a:p>
        </p:txBody>
      </p:sp>
      <p:sp>
        <p:nvSpPr>
          <p:cNvPr id="1048602" name=""/>
          <p:cNvSpPr/>
          <p:nvPr>
            <p:ph type="body" sz="full" idx="1"/>
          </p:nvPr>
        </p:nvSpPr>
        <p:spPr>
          <a:xfrm rot="0">
            <a:off x="685800" y="1981200"/>
            <a:ext cx="8229600" cy="41148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5pPr>
          </a:lstStyle>
          <a:p>
            <a:pPr eaLnBrk="1" hangingPunct="1" latinLnBrk="1" lvl="3">
              <a:buFontTx/>
              <a:buNone/>
            </a:pPr>
            <a:r>
              <a:rPr altLang="en-US" sz="1800" lang="en-US"/>
              <a:t>	</a:t>
            </a:r>
            <a:r>
              <a:rPr altLang="en-US" sz="3200" lang="en-US"/>
              <a:t>Financial resources are those that are (in varying degrees) liquid. </a:t>
            </a:r>
          </a:p>
          <a:p>
            <a:pPr eaLnBrk="1" hangingPunct="1" latinLnBrk="1" lvl="3">
              <a:buFontTx/>
              <a:buNone/>
            </a:pPr>
            <a:r>
              <a:rPr altLang="en-US" sz="3200" lang="en-US"/>
              <a:t>  </a:t>
            </a:r>
          </a:p>
          <a:p>
            <a:pPr eaLnBrk="1" hangingPunct="1" latinLnBrk="1" lvl="3">
              <a:buFontTx/>
              <a:buNone/>
            </a:pPr>
            <a:r>
              <a:rPr altLang="en-US" sz="3200" lang="en-US"/>
              <a:t>  The </a:t>
            </a:r>
            <a:r>
              <a:rPr altLang="en-US" sz="3200" lang="en-US">
                <a:solidFill>
                  <a:srgbClr val="FF0000"/>
                </a:solidFill>
              </a:rPr>
              <a:t>liquidity </a:t>
            </a:r>
            <a:r>
              <a:rPr altLang="en-US" sz="3200" lang="en-US"/>
              <a:t>of a financial resource represents the ease with which it can be converted into cash in hand.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6" name=""/>
          <p:cNvSpPr/>
          <p:nvPr/>
        </p:nvSpPr>
        <p:spPr>
          <a:xfrm rot="0">
            <a:off x="2225675" y="406400"/>
            <a:ext cx="6651625" cy="677862"/>
          </a:xfrm>
          <a:prstGeom prst="rect"/>
          <a:noFill/>
          <a:ln>
            <a:noFill/>
          </a:ln>
        </p:spPr>
        <p:txBody>
          <a:bodyPr bIns="0" lIns="0" rIns="0" tIns="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sz="4400" lang="en-US">
                <a:solidFill>
                  <a:srgbClr val="000000"/>
                </a:solidFill>
              </a:rPr>
              <a:t>Financial Resources</a:t>
            </a:r>
          </a:p>
        </p:txBody>
      </p:sp>
      <p:sp>
        <p:nvSpPr>
          <p:cNvPr id="1048607" name=""/>
          <p:cNvSpPr/>
          <p:nvPr/>
        </p:nvSpPr>
        <p:spPr>
          <a:xfrm rot="0">
            <a:off x="2116137" y="1284287"/>
            <a:ext cx="158750" cy="487362"/>
          </a:xfrm>
          <a:prstGeom prst="rect"/>
          <a:noFill/>
          <a:ln>
            <a:noFill/>
          </a:ln>
        </p:spPr>
        <p:txBody>
          <a:bodyPr bIns="0" lIns="0" rIns="0" tIns="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0" sz="3200" lang="en-US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1048608" name=""/>
          <p:cNvSpPr/>
          <p:nvPr/>
        </p:nvSpPr>
        <p:spPr>
          <a:xfrm rot="0">
            <a:off x="2592387" y="1284287"/>
            <a:ext cx="2390775" cy="487362"/>
          </a:xfrm>
          <a:prstGeom prst="rect"/>
          <a:noFill/>
          <a:ln>
            <a:noFill/>
          </a:ln>
        </p:spPr>
        <p:txBody>
          <a:bodyPr bIns="0" lIns="0" rIns="0" tIns="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0" sz="3200" lang="en-US">
                <a:solidFill>
                  <a:srgbClr val="000000"/>
                </a:solidFill>
              </a:rPr>
              <a:t>Cash in hand</a:t>
            </a:r>
          </a:p>
        </p:txBody>
      </p:sp>
      <p:sp>
        <p:nvSpPr>
          <p:cNvPr id="1048609" name=""/>
          <p:cNvSpPr/>
          <p:nvPr/>
        </p:nvSpPr>
        <p:spPr>
          <a:xfrm rot="0">
            <a:off x="2116137" y="2176462"/>
            <a:ext cx="158750" cy="487362"/>
          </a:xfrm>
          <a:prstGeom prst="rect"/>
          <a:noFill/>
          <a:ln>
            <a:noFill/>
          </a:ln>
        </p:spPr>
        <p:txBody>
          <a:bodyPr bIns="0" lIns="0" rIns="0" tIns="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0" sz="3200" lang="en-US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1048610" name=""/>
          <p:cNvSpPr/>
          <p:nvPr/>
        </p:nvSpPr>
        <p:spPr>
          <a:xfrm rot="0">
            <a:off x="2592387" y="2176462"/>
            <a:ext cx="3248025" cy="487362"/>
          </a:xfrm>
          <a:prstGeom prst="rect"/>
          <a:noFill/>
          <a:ln>
            <a:noFill/>
          </a:ln>
        </p:spPr>
        <p:txBody>
          <a:bodyPr bIns="0" lIns="0" rIns="0" tIns="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0" sz="3200" lang="en-US">
                <a:solidFill>
                  <a:srgbClr val="000000"/>
                </a:solidFill>
              </a:rPr>
              <a:t>Overdraft facilities</a:t>
            </a:r>
          </a:p>
        </p:txBody>
      </p:sp>
      <p:sp>
        <p:nvSpPr>
          <p:cNvPr id="1048611" name=""/>
          <p:cNvSpPr/>
          <p:nvPr/>
        </p:nvSpPr>
        <p:spPr>
          <a:xfrm rot="0">
            <a:off x="2116137" y="3070225"/>
            <a:ext cx="158750" cy="487362"/>
          </a:xfrm>
          <a:prstGeom prst="rect"/>
          <a:noFill/>
          <a:ln>
            <a:noFill/>
          </a:ln>
        </p:spPr>
        <p:txBody>
          <a:bodyPr bIns="0" lIns="0" rIns="0" tIns="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0" sz="3200" lang="en-US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1048612" name=""/>
          <p:cNvSpPr/>
          <p:nvPr/>
        </p:nvSpPr>
        <p:spPr>
          <a:xfrm rot="0">
            <a:off x="2592387" y="3070225"/>
            <a:ext cx="1104900" cy="487362"/>
          </a:xfrm>
          <a:prstGeom prst="rect"/>
          <a:noFill/>
          <a:ln>
            <a:noFill/>
          </a:ln>
        </p:spPr>
        <p:txBody>
          <a:bodyPr bIns="0" lIns="0" rIns="0" tIns="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0" sz="3200" lang="en-US">
                <a:solidFill>
                  <a:srgbClr val="000000"/>
                </a:solidFill>
              </a:rPr>
              <a:t>Loans</a:t>
            </a:r>
          </a:p>
        </p:txBody>
      </p:sp>
      <p:sp>
        <p:nvSpPr>
          <p:cNvPr id="1048613" name=""/>
          <p:cNvSpPr/>
          <p:nvPr/>
        </p:nvSpPr>
        <p:spPr>
          <a:xfrm rot="0">
            <a:off x="2116137" y="3962400"/>
            <a:ext cx="158750" cy="487362"/>
          </a:xfrm>
          <a:prstGeom prst="rect"/>
          <a:noFill/>
          <a:ln>
            <a:noFill/>
          </a:ln>
        </p:spPr>
        <p:txBody>
          <a:bodyPr bIns="0" lIns="0" rIns="0" tIns="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0" sz="3200" lang="en-US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1048614" name=""/>
          <p:cNvSpPr/>
          <p:nvPr/>
        </p:nvSpPr>
        <p:spPr>
          <a:xfrm rot="0">
            <a:off x="2592387" y="3962400"/>
            <a:ext cx="3652837" cy="487362"/>
          </a:xfrm>
          <a:prstGeom prst="rect"/>
          <a:noFill/>
          <a:ln>
            <a:noFill/>
          </a:ln>
        </p:spPr>
        <p:txBody>
          <a:bodyPr bIns="0" lIns="0" rIns="0" tIns="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0" sz="3200" lang="en-US">
                <a:solidFill>
                  <a:srgbClr val="000000"/>
                </a:solidFill>
              </a:rPr>
              <a:t>Outstanding debtors</a:t>
            </a:r>
          </a:p>
        </p:txBody>
      </p:sp>
      <p:sp>
        <p:nvSpPr>
          <p:cNvPr id="1048615" name=""/>
          <p:cNvSpPr/>
          <p:nvPr/>
        </p:nvSpPr>
        <p:spPr>
          <a:xfrm rot="0">
            <a:off x="2116137" y="4854575"/>
            <a:ext cx="158750" cy="487362"/>
          </a:xfrm>
          <a:prstGeom prst="rect"/>
          <a:noFill/>
          <a:ln>
            <a:noFill/>
          </a:ln>
        </p:spPr>
        <p:txBody>
          <a:bodyPr bIns="0" lIns="0" rIns="0" tIns="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0" sz="3200" lang="en-US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1048616" name=""/>
          <p:cNvSpPr/>
          <p:nvPr/>
        </p:nvSpPr>
        <p:spPr>
          <a:xfrm rot="0">
            <a:off x="2592387" y="4854575"/>
            <a:ext cx="3270250" cy="487362"/>
          </a:xfrm>
          <a:prstGeom prst="rect"/>
          <a:noFill/>
          <a:ln>
            <a:noFill/>
          </a:ln>
        </p:spPr>
        <p:txBody>
          <a:bodyPr bIns="0" lIns="0" rIns="0" tIns="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0" sz="3200" lang="en-US">
                <a:solidFill>
                  <a:srgbClr val="000000"/>
                </a:solidFill>
              </a:rPr>
              <a:t>Investment capital</a:t>
            </a:r>
          </a:p>
        </p:txBody>
      </p:sp>
      <p:sp>
        <p:nvSpPr>
          <p:cNvPr id="1048617" name=""/>
          <p:cNvSpPr/>
          <p:nvPr/>
        </p:nvSpPr>
        <p:spPr>
          <a:xfrm rot="0">
            <a:off x="2116137" y="5746750"/>
            <a:ext cx="158750" cy="487362"/>
          </a:xfrm>
          <a:prstGeom prst="rect"/>
          <a:noFill/>
          <a:ln>
            <a:noFill/>
          </a:ln>
        </p:spPr>
        <p:txBody>
          <a:bodyPr bIns="0" lIns="0" rIns="0" tIns="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0" sz="3200" lang="en-US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1048618" name=""/>
          <p:cNvSpPr/>
          <p:nvPr/>
        </p:nvSpPr>
        <p:spPr>
          <a:xfrm rot="0">
            <a:off x="2592387" y="5746750"/>
            <a:ext cx="5795962" cy="487362"/>
          </a:xfrm>
          <a:prstGeom prst="rect"/>
          <a:noFill/>
          <a:ln>
            <a:noFill/>
          </a:ln>
        </p:spPr>
        <p:txBody>
          <a:bodyPr bIns="0" lIns="0" rIns="0" tIns="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0" sz="3200" lang="en-US">
                <a:solidFill>
                  <a:srgbClr val="000000"/>
                </a:solidFill>
              </a:rPr>
              <a:t>Investments in other businesses</a:t>
            </a: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2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4800" lang="en-US">
                <a:solidFill>
                  <a:srgbClr val="000000"/>
                </a:solidFill>
              </a:rPr>
              <a:t>Operating Resources</a:t>
            </a:r>
            <a:br/>
            <a:endParaRPr altLang="en-US" b="1" sz="5400" lang="en-US">
              <a:solidFill>
                <a:schemeClr val="dk1"/>
              </a:solidFill>
            </a:endParaRPr>
          </a:p>
        </p:txBody>
      </p:sp>
      <p:sp>
        <p:nvSpPr>
          <p:cNvPr id="1048623" name=""/>
          <p:cNvSpPr/>
          <p:nvPr>
            <p:ph type="body"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5pPr>
          </a:lstStyle>
          <a:p>
            <a:pPr eaLnBrk="1" hangingPunct="1" latinLnBrk="1" lvl="3">
              <a:buFontTx/>
              <a:buNone/>
            </a:pPr>
            <a:r>
              <a:rPr altLang="en-US" sz="3600" lang="en-US"/>
              <a:t>Operating resources are those </a:t>
            </a:r>
          </a:p>
          <a:p>
            <a:pPr eaLnBrk="1" hangingPunct="1" latinLnBrk="1" lvl="3">
              <a:buFontTx/>
              <a:buNone/>
            </a:pPr>
            <a:r>
              <a:rPr altLang="en-US" b="1" sz="3600" lang="en-US"/>
              <a:t>things</a:t>
            </a:r>
            <a:r>
              <a:rPr altLang="en-US" sz="3600" lang="en-US"/>
              <a:t> actually used by the  </a:t>
            </a:r>
          </a:p>
          <a:p>
            <a:pPr eaLnBrk="1" hangingPunct="1" latinLnBrk="1" lvl="3">
              <a:buFontTx/>
              <a:buNone/>
            </a:pPr>
            <a:r>
              <a:rPr altLang="en-US" sz="3600" lang="en-US"/>
              <a:t>people who run the venture</a:t>
            </a:r>
          </a:p>
          <a:p>
            <a:pPr eaLnBrk="1" hangingPunct="1" latinLnBrk="1" lvl="3"/>
            <a:endParaRPr altLang="en-US" sz="3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7" name=""/>
          <p:cNvSpPr/>
          <p:nvPr/>
        </p:nvSpPr>
        <p:spPr>
          <a:xfrm rot="0">
            <a:off x="1676400" y="400050"/>
            <a:ext cx="6553200" cy="615950"/>
          </a:xfrm>
          <a:prstGeom prst="rect"/>
          <a:noFill/>
          <a:ln>
            <a:noFill/>
          </a:ln>
        </p:spPr>
        <p:txBody>
          <a:bodyPr bIns="0" lIns="0" rIns="0" tIns="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sz="4000" lang="en-US">
                <a:solidFill>
                  <a:srgbClr val="000000"/>
                </a:solidFill>
              </a:rPr>
              <a:t>Operating Resources</a:t>
            </a:r>
          </a:p>
        </p:txBody>
      </p:sp>
      <p:sp>
        <p:nvSpPr>
          <p:cNvPr id="1048628" name=""/>
          <p:cNvSpPr/>
          <p:nvPr/>
        </p:nvSpPr>
        <p:spPr>
          <a:xfrm rot="0">
            <a:off x="2122487" y="1282700"/>
            <a:ext cx="158750" cy="487362"/>
          </a:xfrm>
          <a:prstGeom prst="rect"/>
          <a:noFill/>
          <a:ln>
            <a:noFill/>
          </a:ln>
        </p:spPr>
        <p:txBody>
          <a:bodyPr bIns="0" lIns="0" rIns="0" tIns="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0" sz="3200" lang="en-US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1048629" name=""/>
          <p:cNvSpPr/>
          <p:nvPr/>
        </p:nvSpPr>
        <p:spPr>
          <a:xfrm rot="0">
            <a:off x="2598737" y="1282700"/>
            <a:ext cx="1692275" cy="487362"/>
          </a:xfrm>
          <a:prstGeom prst="rect"/>
          <a:noFill/>
          <a:ln>
            <a:noFill/>
          </a:ln>
        </p:spPr>
        <p:txBody>
          <a:bodyPr bIns="0" lIns="0" rIns="0" tIns="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0" sz="3200" lang="en-US">
                <a:solidFill>
                  <a:srgbClr val="000000"/>
                </a:solidFill>
              </a:rPr>
              <a:t>Premises</a:t>
            </a:r>
          </a:p>
        </p:txBody>
      </p:sp>
      <p:sp>
        <p:nvSpPr>
          <p:cNvPr id="1048630" name=""/>
          <p:cNvSpPr/>
          <p:nvPr/>
        </p:nvSpPr>
        <p:spPr>
          <a:xfrm rot="0">
            <a:off x="2122487" y="2174875"/>
            <a:ext cx="158750" cy="487362"/>
          </a:xfrm>
          <a:prstGeom prst="rect"/>
          <a:noFill/>
          <a:ln>
            <a:noFill/>
          </a:ln>
        </p:spPr>
        <p:txBody>
          <a:bodyPr bIns="0" lIns="0" rIns="0" tIns="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0" sz="3200" lang="en-US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1048631" name=""/>
          <p:cNvSpPr/>
          <p:nvPr/>
        </p:nvSpPr>
        <p:spPr>
          <a:xfrm rot="0">
            <a:off x="2598737" y="2174875"/>
            <a:ext cx="2616200" cy="487362"/>
          </a:xfrm>
          <a:prstGeom prst="rect"/>
          <a:noFill/>
          <a:ln>
            <a:noFill/>
          </a:ln>
        </p:spPr>
        <p:txBody>
          <a:bodyPr bIns="0" lIns="0" rIns="0" tIns="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0" sz="3200" lang="en-US">
                <a:solidFill>
                  <a:srgbClr val="000000"/>
                </a:solidFill>
              </a:rPr>
              <a:t>Motor vehicles</a:t>
            </a:r>
          </a:p>
        </p:txBody>
      </p:sp>
      <p:sp>
        <p:nvSpPr>
          <p:cNvPr id="1048632" name=""/>
          <p:cNvSpPr/>
          <p:nvPr/>
        </p:nvSpPr>
        <p:spPr>
          <a:xfrm rot="0">
            <a:off x="2122487" y="3067050"/>
            <a:ext cx="158750" cy="487362"/>
          </a:xfrm>
          <a:prstGeom prst="rect"/>
          <a:noFill/>
          <a:ln>
            <a:noFill/>
          </a:ln>
        </p:spPr>
        <p:txBody>
          <a:bodyPr bIns="0" lIns="0" rIns="0" tIns="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0" sz="3200" lang="en-US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1048633" name=""/>
          <p:cNvSpPr/>
          <p:nvPr/>
        </p:nvSpPr>
        <p:spPr>
          <a:xfrm rot="0">
            <a:off x="2598737" y="3067050"/>
            <a:ext cx="3924300" cy="487362"/>
          </a:xfrm>
          <a:prstGeom prst="rect"/>
          <a:noFill/>
          <a:ln>
            <a:noFill/>
          </a:ln>
        </p:spPr>
        <p:txBody>
          <a:bodyPr bIns="0" lIns="0" rIns="0" tIns="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0" sz="3200" lang="en-US">
                <a:solidFill>
                  <a:srgbClr val="000000"/>
                </a:solidFill>
              </a:rPr>
              <a:t>Production machinery</a:t>
            </a:r>
          </a:p>
        </p:txBody>
      </p:sp>
      <p:sp>
        <p:nvSpPr>
          <p:cNvPr id="1048634" name=""/>
          <p:cNvSpPr/>
          <p:nvPr/>
        </p:nvSpPr>
        <p:spPr>
          <a:xfrm rot="0">
            <a:off x="2122487" y="3960812"/>
            <a:ext cx="158750" cy="487362"/>
          </a:xfrm>
          <a:prstGeom prst="rect"/>
          <a:noFill/>
          <a:ln>
            <a:noFill/>
          </a:ln>
        </p:spPr>
        <p:txBody>
          <a:bodyPr bIns="0" lIns="0" rIns="0" tIns="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0" sz="3200" lang="en-US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1048635" name=""/>
          <p:cNvSpPr/>
          <p:nvPr/>
        </p:nvSpPr>
        <p:spPr>
          <a:xfrm rot="0">
            <a:off x="2598737" y="3960812"/>
            <a:ext cx="2571750" cy="487362"/>
          </a:xfrm>
          <a:prstGeom prst="rect"/>
          <a:noFill/>
          <a:ln>
            <a:noFill/>
          </a:ln>
        </p:spPr>
        <p:txBody>
          <a:bodyPr bIns="0" lIns="0" rIns="0" tIns="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0" sz="3200" lang="en-US">
                <a:solidFill>
                  <a:srgbClr val="000000"/>
                </a:solidFill>
              </a:rPr>
              <a:t>Raw materials</a:t>
            </a:r>
          </a:p>
        </p:txBody>
      </p:sp>
      <p:sp>
        <p:nvSpPr>
          <p:cNvPr id="1048636" name=""/>
          <p:cNvSpPr/>
          <p:nvPr/>
        </p:nvSpPr>
        <p:spPr>
          <a:xfrm rot="0">
            <a:off x="2122487" y="4852987"/>
            <a:ext cx="158750" cy="487362"/>
          </a:xfrm>
          <a:prstGeom prst="rect"/>
          <a:noFill/>
          <a:ln>
            <a:noFill/>
          </a:ln>
        </p:spPr>
        <p:txBody>
          <a:bodyPr bIns="0" lIns="0" rIns="0" tIns="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0" sz="3200" lang="en-US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1048637" name=""/>
          <p:cNvSpPr/>
          <p:nvPr/>
        </p:nvSpPr>
        <p:spPr>
          <a:xfrm rot="0">
            <a:off x="2598737" y="4852987"/>
            <a:ext cx="2978150" cy="487362"/>
          </a:xfrm>
          <a:prstGeom prst="rect"/>
          <a:noFill/>
          <a:ln>
            <a:noFill/>
          </a:ln>
        </p:spPr>
        <p:txBody>
          <a:bodyPr bIns="0" lIns="0" rIns="0" tIns="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0" sz="3200" lang="en-US">
                <a:solidFill>
                  <a:srgbClr val="000000"/>
                </a:solidFill>
              </a:rPr>
              <a:t>Storage facilities</a:t>
            </a:r>
          </a:p>
        </p:txBody>
      </p:sp>
      <p:sp>
        <p:nvSpPr>
          <p:cNvPr id="1048638" name=""/>
          <p:cNvSpPr/>
          <p:nvPr/>
        </p:nvSpPr>
        <p:spPr>
          <a:xfrm rot="0">
            <a:off x="2122487" y="5745162"/>
            <a:ext cx="158750" cy="487362"/>
          </a:xfrm>
          <a:prstGeom prst="rect"/>
          <a:noFill/>
          <a:ln>
            <a:noFill/>
          </a:ln>
        </p:spPr>
        <p:txBody>
          <a:bodyPr bIns="0" lIns="0" rIns="0" tIns="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0" sz="3200" lang="en-US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1048639" name=""/>
          <p:cNvSpPr/>
          <p:nvPr/>
        </p:nvSpPr>
        <p:spPr>
          <a:xfrm rot="0">
            <a:off x="2598737" y="5745162"/>
            <a:ext cx="3067050" cy="487362"/>
          </a:xfrm>
          <a:prstGeom prst="rect"/>
          <a:noFill/>
          <a:ln>
            <a:noFill/>
          </a:ln>
        </p:spPr>
        <p:txBody>
          <a:bodyPr bIns="0" lIns="0" rIns="0" tIns="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Arial" pitchFamily="0" charset="0"/>
                <a:ea typeface="ＭＳ Ｐゴシック" pitchFamily="0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0" sz="3200" lang="en-US">
                <a:solidFill>
                  <a:srgbClr val="000000"/>
                </a:solidFill>
              </a:rPr>
              <a:t>Office equipment</a:t>
            </a: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3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3600" lang="en-US"/>
              <a:t>Managing Operating Resources</a:t>
            </a:r>
          </a:p>
        </p:txBody>
      </p:sp>
      <p:sp>
        <p:nvSpPr>
          <p:cNvPr id="1048644" name=""/>
          <p:cNvSpPr/>
          <p:nvPr>
            <p:ph type="body" sz="full" idx="1"/>
          </p:nvPr>
        </p:nvSpPr>
        <p:spPr>
          <a:xfrm rot="0">
            <a:off x="1676400" y="1981200"/>
            <a:ext cx="7239000" cy="41148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0" charset="0"/>
                <a:ea typeface="ＭＳ Ｐゴシック" pitchFamily="0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0" charset="0"/>
                <a:ea typeface="Times New Roman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/>
              <a:t>The entrepreneur must ensure that the venture has the right level and balance of operating resources.</a:t>
            </a:r>
          </a:p>
          <a:p>
            <a:pPr eaLnBrk="1" hangingPunct="1" latinLnBrk="1" lvl="3">
              <a:buFontTx/>
              <a:buChar char="•"/>
            </a:pPr>
            <a:endParaRPr altLang="en-US" lang="en-US"/>
          </a:p>
          <a:p>
            <a:pPr eaLnBrk="1" hangingPunct="1" latinLnBrk="1" lvl="0"/>
            <a:r>
              <a:rPr altLang="en-US" lang="en-US"/>
              <a:t>Too high a level or a wrong mix of operating resources means valuable capital is being used up unnecessarily.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FFFFFF"/>
        </a:dk1>
        <a:lt1>
          <a:srgbClr val="0000FF"/>
        </a:lt1>
        <a:dk2>
          <a:srgbClr val="000000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0000FF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0000"/>
        </a:hlink>
        <a:folHlink>
          <a:srgbClr val="969696"/>
        </a:folHlink>
      </a:clrScheme>
    </a:extraClrScheme>
    <a:extraClrScheme>
      <a:clrScheme name="Default Color Scheme 2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CCCCFF"/>
        </a:hlink>
        <a:folHlink>
          <a:srgbClr val="B2B2B2"/>
        </a:folHlink>
      </a:clrScheme>
    </a:extraClrScheme>
    <a:extraClrScheme>
      <a:clrScheme name="Default Color Scheme 3">
        <a:dk1>
          <a:srgbClr val="000000"/>
        </a:dk1>
        <a:lt1>
          <a:srgbClr val="FFFFFF"/>
        </a:lt1>
        <a:dk2>
          <a:srgbClr val="333333"/>
        </a:dk2>
        <a:lt2>
          <a:srgbClr val="000000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4D4D4D"/>
        </a:hlink>
        <a:folHlink>
          <a:srgbClr val="EAEAEA"/>
        </a:folHlink>
      </a:clrScheme>
    </a:extraClrScheme>
    <a:extraClrScheme>
      <a:clrScheme name="Default Color Scheme 4">
        <a:dk1>
          <a:srgbClr val="000000"/>
        </a:dk1>
        <a:lt1>
          <a:srgbClr val="FFFFCC"/>
        </a:lt1>
        <a:dk2>
          <a:srgbClr val="6666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CC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0033CC"/>
        </a:hlink>
        <a:folHlink>
          <a:srgbClr val="FFCC66"/>
        </a:folHlink>
      </a:clrScheme>
    </a:extraClrScheme>
    <a:extraClrScheme>
      <a:clrScheme name="Default Color Scheme 5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CC00CC"/>
        </a:hlink>
        <a:folHlink>
          <a:srgbClr val="C0C0C0"/>
        </a:folHlink>
      </a:clrScheme>
    </a:extraClrScheme>
    <a:extraClrScheme>
      <a:clrScheme name="Default Color Scheme 6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FF0000"/>
        </a:hlink>
        <a:folHlink>
          <a:srgbClr val="009900"/>
        </a:folHlink>
      </a:clrScheme>
    </a:extraClrScheme>
    <a:extraClrScheme>
      <a:clrScheme name="Default Color Scheme 7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CC00CC"/>
        </a:hlink>
        <a:folHlink>
          <a:srgbClr val="B2B2B2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Wickham</dc:creator>
  <cp:lastModifiedBy>Edward Amarteifio</cp:lastModifiedBy>
  <dcterms:created xsi:type="dcterms:W3CDTF">2006-07-30T12:20:50Z</dcterms:created>
  <dcterms:modified xsi:type="dcterms:W3CDTF">2018-11-20T14:30:56Z</dcterms:modified>
</cp:coreProperties>
</file>