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8"/>
  </p:notesMasterIdLst>
  <p:sldIdLst>
    <p:sldId id="256" r:id="rId2"/>
    <p:sldId id="261" r:id="rId3"/>
    <p:sldId id="257" r:id="rId4"/>
    <p:sldId id="258" r:id="rId5"/>
    <p:sldId id="259" r:id="rId6"/>
    <p:sldId id="260" r:id="rId7"/>
  </p:sldIdLst>
  <p:sldSz cx="9144000" cy="5143500" type="screen16x9"/>
  <p:notesSz cx="6858000" cy="9144000"/>
  <p:embeddedFontLst>
    <p:embeddedFont>
      <p:font typeface="Lexend" panose="020B0604020202020204" charset="0"/>
      <p:regular r:id="rId9"/>
      <p:bold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3" d="100"/>
          <a:sy n="103" d="100"/>
        </p:scale>
        <p:origin x="874" y="29"/>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247f40fa911_6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 name="Google Shape;48;g247f40fa911_6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247f40fa911_6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 name="Google Shape;48;g247f40fa911_6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4802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47f40fa911_69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247f40fa911_69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47f40fa911_69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47f40fa911_69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47f40fa911_69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47f40fa911_69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47f40fa911_69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47f40fa911_69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lt1"/>
              </a:buClr>
              <a:buSzPts val="2800"/>
              <a:buNone/>
              <a:defRPr sz="2800">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a:effectLst>
            <a:outerShdw blurRad="57150" dist="19050" dir="5400000" algn="bl" rotWithShape="0">
              <a:srgbClr val="000000">
                <a:alpha val="50000"/>
              </a:srgbClr>
            </a:outerShdw>
            <a:reflection dist="38100" dir="5400000" fadeDir="5400012" sy="-100000" algn="bl" rotWithShape="0"/>
          </a:effectLst>
        </p:spPr>
        <p:txBody>
          <a:bodyPr spcFirstLastPara="1" wrap="square" lIns="91425" tIns="91425" rIns="91425" bIns="91425" anchor="t"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04800" rtl="0">
              <a:spcBef>
                <a:spcPts val="0"/>
              </a:spcBef>
              <a:spcAft>
                <a:spcPts val="0"/>
              </a:spcAft>
              <a:buClr>
                <a:schemeClr val="lt1"/>
              </a:buClr>
              <a:buSzPts val="1200"/>
              <a:buChar char="○"/>
              <a:defRPr sz="1200">
                <a:solidFill>
                  <a:schemeClr val="lt1"/>
                </a:solidFill>
              </a:defRPr>
            </a:lvl2pPr>
            <a:lvl3pPr marL="1371600" lvl="2" indent="-304800" rtl="0">
              <a:spcBef>
                <a:spcPts val="0"/>
              </a:spcBef>
              <a:spcAft>
                <a:spcPts val="0"/>
              </a:spcAft>
              <a:buClr>
                <a:schemeClr val="lt1"/>
              </a:buClr>
              <a:buSzPts val="1200"/>
              <a:buChar char="■"/>
              <a:defRPr sz="1200">
                <a:solidFill>
                  <a:schemeClr val="lt1"/>
                </a:solidFill>
              </a:defRPr>
            </a:lvl3pPr>
            <a:lvl4pPr marL="1828800" lvl="3" indent="-304800" rtl="0">
              <a:spcBef>
                <a:spcPts val="0"/>
              </a:spcBef>
              <a:spcAft>
                <a:spcPts val="0"/>
              </a:spcAft>
              <a:buClr>
                <a:schemeClr val="lt1"/>
              </a:buClr>
              <a:buSzPts val="1200"/>
              <a:buChar char="●"/>
              <a:defRPr sz="1200">
                <a:solidFill>
                  <a:schemeClr val="lt1"/>
                </a:solidFill>
              </a:defRPr>
            </a:lvl4pPr>
            <a:lvl5pPr marL="2286000" lvl="4" indent="-304800" rtl="0">
              <a:spcBef>
                <a:spcPts val="0"/>
              </a:spcBef>
              <a:spcAft>
                <a:spcPts val="0"/>
              </a:spcAft>
              <a:buClr>
                <a:schemeClr val="lt1"/>
              </a:buClr>
              <a:buSzPts val="1200"/>
              <a:buChar char="○"/>
              <a:defRPr sz="1200">
                <a:solidFill>
                  <a:schemeClr val="lt1"/>
                </a:solidFill>
              </a:defRPr>
            </a:lvl5pPr>
            <a:lvl6pPr marL="2743200" lvl="5" indent="-304800" rtl="0">
              <a:spcBef>
                <a:spcPts val="0"/>
              </a:spcBef>
              <a:spcAft>
                <a:spcPts val="0"/>
              </a:spcAft>
              <a:buClr>
                <a:schemeClr val="lt1"/>
              </a:buClr>
              <a:buSzPts val="1200"/>
              <a:buChar char="■"/>
              <a:defRPr sz="1200">
                <a:solidFill>
                  <a:schemeClr val="lt1"/>
                </a:solidFill>
              </a:defRPr>
            </a:lvl6pPr>
            <a:lvl7pPr marL="3200400" lvl="6" indent="-304800" rtl="0">
              <a:spcBef>
                <a:spcPts val="0"/>
              </a:spcBef>
              <a:spcAft>
                <a:spcPts val="0"/>
              </a:spcAft>
              <a:buClr>
                <a:schemeClr val="lt1"/>
              </a:buClr>
              <a:buSzPts val="1200"/>
              <a:buChar char="●"/>
              <a:defRPr sz="1200">
                <a:solidFill>
                  <a:schemeClr val="lt1"/>
                </a:solidFill>
              </a:defRPr>
            </a:lvl7pPr>
            <a:lvl8pPr marL="3657600" lvl="7" indent="-304800" rtl="0">
              <a:spcBef>
                <a:spcPts val="0"/>
              </a:spcBef>
              <a:spcAft>
                <a:spcPts val="0"/>
              </a:spcAft>
              <a:buClr>
                <a:schemeClr val="lt1"/>
              </a:buClr>
              <a:buSzPts val="1200"/>
              <a:buChar char="○"/>
              <a:defRPr sz="1200">
                <a:solidFill>
                  <a:schemeClr val="lt1"/>
                </a:solidFill>
              </a:defRPr>
            </a:lvl8pPr>
            <a:lvl9pPr marL="4114800" lvl="8" indent="-304800" rtl="0">
              <a:spcBef>
                <a:spcPts val="0"/>
              </a:spcBef>
              <a:spcAft>
                <a:spcPts val="0"/>
              </a:spcAft>
              <a:buClr>
                <a:schemeClr val="lt1"/>
              </a:buClr>
              <a:buSzPts val="1200"/>
              <a:buChar char="■"/>
              <a:defRPr sz="1200">
                <a:solidFill>
                  <a:schemeClr val="lt1"/>
                </a:solidFill>
              </a:defRPr>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04800" rtl="0">
              <a:spcBef>
                <a:spcPts val="0"/>
              </a:spcBef>
              <a:spcAft>
                <a:spcPts val="0"/>
              </a:spcAft>
              <a:buClr>
                <a:schemeClr val="lt1"/>
              </a:buClr>
              <a:buSzPts val="1200"/>
              <a:buChar char="○"/>
              <a:defRPr sz="1200">
                <a:solidFill>
                  <a:schemeClr val="lt1"/>
                </a:solidFill>
              </a:defRPr>
            </a:lvl2pPr>
            <a:lvl3pPr marL="1371600" lvl="2" indent="-304800" rtl="0">
              <a:spcBef>
                <a:spcPts val="0"/>
              </a:spcBef>
              <a:spcAft>
                <a:spcPts val="0"/>
              </a:spcAft>
              <a:buClr>
                <a:schemeClr val="lt1"/>
              </a:buClr>
              <a:buSzPts val="1200"/>
              <a:buChar char="■"/>
              <a:defRPr sz="1200">
                <a:solidFill>
                  <a:schemeClr val="lt1"/>
                </a:solidFill>
              </a:defRPr>
            </a:lvl3pPr>
            <a:lvl4pPr marL="1828800" lvl="3" indent="-304800" rtl="0">
              <a:spcBef>
                <a:spcPts val="0"/>
              </a:spcBef>
              <a:spcAft>
                <a:spcPts val="0"/>
              </a:spcAft>
              <a:buClr>
                <a:schemeClr val="lt1"/>
              </a:buClr>
              <a:buSzPts val="1200"/>
              <a:buChar char="●"/>
              <a:defRPr sz="1200">
                <a:solidFill>
                  <a:schemeClr val="lt1"/>
                </a:solidFill>
              </a:defRPr>
            </a:lvl4pPr>
            <a:lvl5pPr marL="2286000" lvl="4" indent="-304800" rtl="0">
              <a:spcBef>
                <a:spcPts val="0"/>
              </a:spcBef>
              <a:spcAft>
                <a:spcPts val="0"/>
              </a:spcAft>
              <a:buClr>
                <a:schemeClr val="lt1"/>
              </a:buClr>
              <a:buSzPts val="1200"/>
              <a:buChar char="○"/>
              <a:defRPr sz="1200">
                <a:solidFill>
                  <a:schemeClr val="lt1"/>
                </a:solidFill>
              </a:defRPr>
            </a:lvl5pPr>
            <a:lvl6pPr marL="2743200" lvl="5" indent="-304800" rtl="0">
              <a:spcBef>
                <a:spcPts val="0"/>
              </a:spcBef>
              <a:spcAft>
                <a:spcPts val="0"/>
              </a:spcAft>
              <a:buClr>
                <a:schemeClr val="lt1"/>
              </a:buClr>
              <a:buSzPts val="1200"/>
              <a:buChar char="■"/>
              <a:defRPr sz="1200">
                <a:solidFill>
                  <a:schemeClr val="lt1"/>
                </a:solidFill>
              </a:defRPr>
            </a:lvl6pPr>
            <a:lvl7pPr marL="3200400" lvl="6" indent="-304800" rtl="0">
              <a:spcBef>
                <a:spcPts val="0"/>
              </a:spcBef>
              <a:spcAft>
                <a:spcPts val="0"/>
              </a:spcAft>
              <a:buClr>
                <a:schemeClr val="lt1"/>
              </a:buClr>
              <a:buSzPts val="1200"/>
              <a:buChar char="●"/>
              <a:defRPr sz="1200">
                <a:solidFill>
                  <a:schemeClr val="lt1"/>
                </a:solidFill>
              </a:defRPr>
            </a:lvl7pPr>
            <a:lvl8pPr marL="3657600" lvl="7" indent="-304800" rtl="0">
              <a:spcBef>
                <a:spcPts val="0"/>
              </a:spcBef>
              <a:spcAft>
                <a:spcPts val="0"/>
              </a:spcAft>
              <a:buClr>
                <a:schemeClr val="lt1"/>
              </a:buClr>
              <a:buSzPts val="1200"/>
              <a:buChar char="○"/>
              <a:defRPr sz="1200">
                <a:solidFill>
                  <a:schemeClr val="lt1"/>
                </a:solidFill>
              </a:defRPr>
            </a:lvl8pPr>
            <a:lvl9pPr marL="4114800" lvl="8" indent="-304800" rtl="0">
              <a:spcBef>
                <a:spcPts val="0"/>
              </a:spcBef>
              <a:spcAft>
                <a:spcPts val="0"/>
              </a:spcAft>
              <a:buClr>
                <a:schemeClr val="lt1"/>
              </a:buClr>
              <a:buSzPts val="1200"/>
              <a:buChar char="■"/>
              <a:defRPr sz="1200">
                <a:solidFill>
                  <a:schemeClr val="lt1"/>
                </a:solidFill>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87096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Clr>
                <a:schemeClr val="lt1"/>
              </a:buClr>
              <a:buSzPts val="1200"/>
              <a:buChar char="●"/>
              <a:defRPr sz="1200">
                <a:solidFill>
                  <a:schemeClr val="lt1"/>
                </a:solidFill>
              </a:defRPr>
            </a:lvl1pPr>
            <a:lvl2pPr marL="914400" lvl="1" indent="-304800" rtl="0">
              <a:spcBef>
                <a:spcPts val="0"/>
              </a:spcBef>
              <a:spcAft>
                <a:spcPts val="0"/>
              </a:spcAft>
              <a:buClr>
                <a:schemeClr val="lt1"/>
              </a:buClr>
              <a:buSzPts val="1200"/>
              <a:buChar char="○"/>
              <a:defRPr sz="1200">
                <a:solidFill>
                  <a:schemeClr val="lt1"/>
                </a:solidFill>
              </a:defRPr>
            </a:lvl2pPr>
            <a:lvl3pPr marL="1371600" lvl="2" indent="-304800" rtl="0">
              <a:spcBef>
                <a:spcPts val="0"/>
              </a:spcBef>
              <a:spcAft>
                <a:spcPts val="0"/>
              </a:spcAft>
              <a:buClr>
                <a:schemeClr val="lt1"/>
              </a:buClr>
              <a:buSzPts val="1200"/>
              <a:buChar char="■"/>
              <a:defRPr sz="1200">
                <a:solidFill>
                  <a:schemeClr val="lt1"/>
                </a:solidFill>
              </a:defRPr>
            </a:lvl3pPr>
            <a:lvl4pPr marL="1828800" lvl="3" indent="-304800" rtl="0">
              <a:spcBef>
                <a:spcPts val="0"/>
              </a:spcBef>
              <a:spcAft>
                <a:spcPts val="0"/>
              </a:spcAft>
              <a:buClr>
                <a:schemeClr val="lt1"/>
              </a:buClr>
              <a:buSzPts val="1200"/>
              <a:buChar char="●"/>
              <a:defRPr sz="1200">
                <a:solidFill>
                  <a:schemeClr val="lt1"/>
                </a:solidFill>
              </a:defRPr>
            </a:lvl4pPr>
            <a:lvl5pPr marL="2286000" lvl="4" indent="-304800" rtl="0">
              <a:spcBef>
                <a:spcPts val="0"/>
              </a:spcBef>
              <a:spcAft>
                <a:spcPts val="0"/>
              </a:spcAft>
              <a:buClr>
                <a:schemeClr val="lt1"/>
              </a:buClr>
              <a:buSzPts val="1200"/>
              <a:buChar char="○"/>
              <a:defRPr sz="1200">
                <a:solidFill>
                  <a:schemeClr val="lt1"/>
                </a:solidFill>
              </a:defRPr>
            </a:lvl5pPr>
            <a:lvl6pPr marL="2743200" lvl="5" indent="-304800" rtl="0">
              <a:spcBef>
                <a:spcPts val="0"/>
              </a:spcBef>
              <a:spcAft>
                <a:spcPts val="0"/>
              </a:spcAft>
              <a:buClr>
                <a:schemeClr val="lt1"/>
              </a:buClr>
              <a:buSzPts val="1200"/>
              <a:buChar char="■"/>
              <a:defRPr sz="1200">
                <a:solidFill>
                  <a:schemeClr val="lt1"/>
                </a:solidFill>
              </a:defRPr>
            </a:lvl6pPr>
            <a:lvl7pPr marL="3200400" lvl="6" indent="-304800" rtl="0">
              <a:spcBef>
                <a:spcPts val="0"/>
              </a:spcBef>
              <a:spcAft>
                <a:spcPts val="0"/>
              </a:spcAft>
              <a:buClr>
                <a:schemeClr val="lt1"/>
              </a:buClr>
              <a:buSzPts val="1200"/>
              <a:buChar char="●"/>
              <a:defRPr sz="1200">
                <a:solidFill>
                  <a:schemeClr val="lt1"/>
                </a:solidFill>
              </a:defRPr>
            </a:lvl7pPr>
            <a:lvl8pPr marL="3657600" lvl="7" indent="-304800" rtl="0">
              <a:spcBef>
                <a:spcPts val="0"/>
              </a:spcBef>
              <a:spcAft>
                <a:spcPts val="0"/>
              </a:spcAft>
              <a:buClr>
                <a:schemeClr val="lt1"/>
              </a:buClr>
              <a:buSzPts val="1200"/>
              <a:buChar char="○"/>
              <a:defRPr sz="1200">
                <a:solidFill>
                  <a:schemeClr val="lt1"/>
                </a:solidFill>
              </a:defRPr>
            </a:lvl8pPr>
            <a:lvl9pPr marL="4114800" lvl="8" indent="-304800" rtl="0">
              <a:spcBef>
                <a:spcPts val="0"/>
              </a:spcBef>
              <a:spcAft>
                <a:spcPts val="0"/>
              </a:spcAft>
              <a:buClr>
                <a:schemeClr val="lt1"/>
              </a:buClr>
              <a:buSzPts val="1200"/>
              <a:buChar char="■"/>
              <a:defRPr sz="1200">
                <a:solidFill>
                  <a:schemeClr val="lt1"/>
                </a:solidFill>
              </a:defRPr>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lt1"/>
              </a:buClr>
              <a:buSzPts val="2100"/>
              <a:buNone/>
              <a:defRPr sz="2100">
                <a:solidFill>
                  <a:schemeClr val="lt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lt1"/>
              </a:buClr>
              <a:buSzPts val="3200"/>
              <a:buFont typeface="Lexend"/>
              <a:buNone/>
              <a:defRPr sz="3200" b="1">
                <a:solidFill>
                  <a:schemeClr val="lt1"/>
                </a:solidFill>
                <a:latin typeface="Lexend"/>
                <a:ea typeface="Lexend"/>
                <a:cs typeface="Lexend"/>
                <a:sym typeface="Lexend"/>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lt1"/>
              </a:buClr>
              <a:buSzPts val="1800"/>
              <a:buChar char="●"/>
              <a:defRPr sz="1800">
                <a:solidFill>
                  <a:schemeClr val="lt1"/>
                </a:solidFill>
              </a:defRPr>
            </a:lvl1pPr>
            <a:lvl2pPr marL="914400" lvl="1" indent="-317500" rtl="0">
              <a:lnSpc>
                <a:spcPct val="115000"/>
              </a:lnSpc>
              <a:spcBef>
                <a:spcPts val="0"/>
              </a:spcBef>
              <a:spcAft>
                <a:spcPts val="0"/>
              </a:spcAft>
              <a:buClr>
                <a:schemeClr val="lt1"/>
              </a:buClr>
              <a:buSzPts val="1400"/>
              <a:buChar char="○"/>
              <a:defRPr>
                <a:solidFill>
                  <a:schemeClr val="lt1"/>
                </a:solidFill>
              </a:defRPr>
            </a:lvl2pPr>
            <a:lvl3pPr marL="1371600" lvl="2" indent="-317500" rtl="0">
              <a:lnSpc>
                <a:spcPct val="115000"/>
              </a:lnSpc>
              <a:spcBef>
                <a:spcPts val="0"/>
              </a:spcBef>
              <a:spcAft>
                <a:spcPts val="0"/>
              </a:spcAft>
              <a:buClr>
                <a:schemeClr val="lt1"/>
              </a:buClr>
              <a:buSzPts val="1400"/>
              <a:buChar char="■"/>
              <a:defRPr>
                <a:solidFill>
                  <a:schemeClr val="lt1"/>
                </a:solidFill>
              </a:defRPr>
            </a:lvl3pPr>
            <a:lvl4pPr marL="1828800" lvl="3" indent="-317500" rtl="0">
              <a:lnSpc>
                <a:spcPct val="115000"/>
              </a:lnSpc>
              <a:spcBef>
                <a:spcPts val="0"/>
              </a:spcBef>
              <a:spcAft>
                <a:spcPts val="0"/>
              </a:spcAft>
              <a:buClr>
                <a:schemeClr val="lt1"/>
              </a:buClr>
              <a:buSzPts val="1400"/>
              <a:buChar char="●"/>
              <a:defRPr>
                <a:solidFill>
                  <a:schemeClr val="lt1"/>
                </a:solidFill>
              </a:defRPr>
            </a:lvl4pPr>
            <a:lvl5pPr marL="2286000" lvl="4" indent="-317500" rtl="0">
              <a:lnSpc>
                <a:spcPct val="115000"/>
              </a:lnSpc>
              <a:spcBef>
                <a:spcPts val="0"/>
              </a:spcBef>
              <a:spcAft>
                <a:spcPts val="0"/>
              </a:spcAft>
              <a:buClr>
                <a:schemeClr val="lt1"/>
              </a:buClr>
              <a:buSzPts val="1400"/>
              <a:buChar char="○"/>
              <a:defRPr>
                <a:solidFill>
                  <a:schemeClr val="lt1"/>
                </a:solidFill>
              </a:defRPr>
            </a:lvl5pPr>
            <a:lvl6pPr marL="2743200" lvl="5" indent="-317500" rtl="0">
              <a:lnSpc>
                <a:spcPct val="115000"/>
              </a:lnSpc>
              <a:spcBef>
                <a:spcPts val="0"/>
              </a:spcBef>
              <a:spcAft>
                <a:spcPts val="0"/>
              </a:spcAft>
              <a:buClr>
                <a:schemeClr val="lt1"/>
              </a:buClr>
              <a:buSzPts val="1400"/>
              <a:buChar char="■"/>
              <a:defRPr>
                <a:solidFill>
                  <a:schemeClr val="lt1"/>
                </a:solidFill>
              </a:defRPr>
            </a:lvl6pPr>
            <a:lvl7pPr marL="3200400" lvl="6" indent="-317500" rtl="0">
              <a:lnSpc>
                <a:spcPct val="115000"/>
              </a:lnSpc>
              <a:spcBef>
                <a:spcPts val="0"/>
              </a:spcBef>
              <a:spcAft>
                <a:spcPts val="0"/>
              </a:spcAft>
              <a:buClr>
                <a:schemeClr val="lt1"/>
              </a:buClr>
              <a:buSzPts val="1400"/>
              <a:buChar char="●"/>
              <a:defRPr>
                <a:solidFill>
                  <a:schemeClr val="lt1"/>
                </a:solidFill>
              </a:defRPr>
            </a:lvl7pPr>
            <a:lvl8pPr marL="3657600" lvl="7" indent="-317500" rtl="0">
              <a:lnSpc>
                <a:spcPct val="115000"/>
              </a:lnSpc>
              <a:spcBef>
                <a:spcPts val="0"/>
              </a:spcBef>
              <a:spcAft>
                <a:spcPts val="0"/>
              </a:spcAft>
              <a:buClr>
                <a:schemeClr val="lt1"/>
              </a:buClr>
              <a:buSzPts val="1400"/>
              <a:buChar char="○"/>
              <a:defRPr>
                <a:solidFill>
                  <a:schemeClr val="lt1"/>
                </a:solidFill>
              </a:defRPr>
            </a:lvl8pPr>
            <a:lvl9pPr marL="4114800" lvl="8" indent="-317500" rtl="0">
              <a:lnSpc>
                <a:spcPct val="115000"/>
              </a:lnSpc>
              <a:spcBef>
                <a:spcPts val="0"/>
              </a:spcBef>
              <a:spcAft>
                <a:spcPts val="0"/>
              </a:spcAft>
              <a:buClr>
                <a:schemeClr val="lt1"/>
              </a:buClr>
              <a:buSzPts val="1400"/>
              <a:buChar char="■"/>
              <a:defRPr>
                <a:solidFill>
                  <a:schemeClr val="lt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2">
            <a:alphaModFix/>
          </a:blip>
          <a:stretch>
            <a:fillRect/>
          </a:stretch>
        </p:blipFill>
        <p:spPr>
          <a:xfrm>
            <a:off x="3642850" y="4725113"/>
            <a:ext cx="1074303" cy="269825"/>
          </a:xfrm>
          <a:prstGeom prst="rect">
            <a:avLst/>
          </a:prstGeom>
          <a:noFill/>
          <a:ln>
            <a:noFill/>
          </a:ln>
        </p:spPr>
      </p:pic>
      <p:pic>
        <p:nvPicPr>
          <p:cNvPr id="10" name="Google Shape;10;p1"/>
          <p:cNvPicPr preferRelativeResize="0"/>
          <p:nvPr/>
        </p:nvPicPr>
        <p:blipFill>
          <a:blip r:embed="rId13">
            <a:alphaModFix/>
          </a:blip>
          <a:stretch>
            <a:fillRect/>
          </a:stretch>
        </p:blipFill>
        <p:spPr>
          <a:xfrm>
            <a:off x="2120700" y="4663226"/>
            <a:ext cx="1264633" cy="393600"/>
          </a:xfrm>
          <a:prstGeom prst="rect">
            <a:avLst/>
          </a:prstGeom>
          <a:noFill/>
          <a:ln>
            <a:noFill/>
          </a:ln>
        </p:spPr>
      </p:pic>
      <p:pic>
        <p:nvPicPr>
          <p:cNvPr id="11" name="Google Shape;11;p1"/>
          <p:cNvPicPr preferRelativeResize="0"/>
          <p:nvPr/>
        </p:nvPicPr>
        <p:blipFill>
          <a:blip r:embed="rId14">
            <a:alphaModFix/>
          </a:blip>
          <a:stretch>
            <a:fillRect/>
          </a:stretch>
        </p:blipFill>
        <p:spPr>
          <a:xfrm>
            <a:off x="4974675" y="4663225"/>
            <a:ext cx="2403949" cy="393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1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US" b="0" i="0" dirty="0" err="1">
                <a:solidFill>
                  <a:schemeClr val="bg1"/>
                </a:solidFill>
                <a:effectLst/>
                <a:latin typeface="__Cairo_bec0d4"/>
              </a:rPr>
              <a:t>InnoGen</a:t>
            </a:r>
            <a:r>
              <a:rPr lang="en-US" b="0" i="0" dirty="0">
                <a:solidFill>
                  <a:schemeClr val="bg1"/>
                </a:solidFill>
                <a:effectLst/>
                <a:latin typeface="__Cairo_bec0d4"/>
              </a:rPr>
              <a:t> Team</a:t>
            </a:r>
            <a:br>
              <a:rPr lang="en-US" b="0" i="0" dirty="0">
                <a:solidFill>
                  <a:schemeClr val="bg1"/>
                </a:solidFill>
                <a:effectLst/>
                <a:latin typeface="__Cairo_bec0d4"/>
              </a:rPr>
            </a:br>
            <a:br>
              <a:rPr lang="en-US" b="0" i="0" dirty="0">
                <a:solidFill>
                  <a:schemeClr val="bg1"/>
                </a:solidFill>
                <a:effectLst/>
                <a:latin typeface="__Cairo_bec0d4"/>
              </a:rPr>
            </a:br>
            <a:endParaRPr lang="en-US" dirty="0">
              <a:solidFill>
                <a:schemeClr val="bg1"/>
              </a:solidFill>
            </a:endParaRPr>
          </a:p>
        </p:txBody>
      </p:sp>
      <p:sp>
        <p:nvSpPr>
          <p:cNvPr id="51" name="Google Shape;51;p11"/>
          <p:cNvSpPr txBox="1">
            <a:spLocks noGrp="1"/>
          </p:cNvSpPr>
          <p:nvPr>
            <p:ph type="subTitle" idx="1"/>
          </p:nvPr>
        </p:nvSpPr>
        <p:spPr>
          <a:xfrm>
            <a:off x="311700" y="2834124"/>
            <a:ext cx="8616710" cy="1656099"/>
          </a:xfrm>
          <a:prstGeom prst="rect">
            <a:avLst/>
          </a:prstGeom>
        </p:spPr>
        <p:txBody>
          <a:bodyPr spcFirstLastPara="1" wrap="square" lIns="91425" tIns="91425" rIns="91425" bIns="91425" anchor="t" anchorCtr="0">
            <a:normAutofit fontScale="92500" lnSpcReduction="10000"/>
          </a:bodyPr>
          <a:lstStyle/>
          <a:p>
            <a:pPr marL="0" lvl="0" indent="0" rtl="0">
              <a:spcBef>
                <a:spcPts val="0"/>
              </a:spcBef>
              <a:spcAft>
                <a:spcPts val="0"/>
              </a:spcAft>
              <a:buNone/>
            </a:pPr>
            <a:r>
              <a:rPr lang="en" dirty="0"/>
              <a:t>Nawwaf Alotaibi</a:t>
            </a:r>
          </a:p>
          <a:p>
            <a:pPr marL="0" lvl="0" indent="0" rtl="0">
              <a:spcBef>
                <a:spcPts val="0"/>
              </a:spcBef>
              <a:spcAft>
                <a:spcPts val="0"/>
              </a:spcAft>
              <a:buNone/>
            </a:pPr>
            <a:r>
              <a:rPr lang="en" dirty="0"/>
              <a:t> Nasser Almousa</a:t>
            </a:r>
          </a:p>
          <a:p>
            <a:pPr marL="0" lvl="0" indent="0" rtl="0">
              <a:spcBef>
                <a:spcPts val="0"/>
              </a:spcBef>
              <a:spcAft>
                <a:spcPts val="0"/>
              </a:spcAft>
              <a:buNone/>
            </a:pPr>
            <a:r>
              <a:rPr lang="en" dirty="0"/>
              <a:t>Meshal Almubarak</a:t>
            </a:r>
          </a:p>
          <a:p>
            <a:pPr marL="0" lvl="0" indent="0" rtl="0">
              <a:spcBef>
                <a:spcPts val="0"/>
              </a:spcBef>
              <a:spcAft>
                <a:spcPts val="0"/>
              </a:spcAft>
              <a:buNone/>
            </a:pPr>
            <a:r>
              <a:rPr lang="en" dirty="0"/>
              <a:t>Abdullah Alshegri</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4" name="Rectangle 3">
            <a:extLst>
              <a:ext uri="{FF2B5EF4-FFF2-40B4-BE49-F238E27FC236}">
                <a16:creationId xmlns:a16="http://schemas.microsoft.com/office/drawing/2014/main" id="{F9F575CA-9B65-001A-E6C6-7548028578E0}"/>
              </a:ext>
            </a:extLst>
          </p:cNvPr>
          <p:cNvSpPr/>
          <p:nvPr/>
        </p:nvSpPr>
        <p:spPr>
          <a:xfrm>
            <a:off x="1390185" y="2051824"/>
            <a:ext cx="6475142"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Google Shape;50;p11"/>
          <p:cNvSpPr txBox="1">
            <a:spLocks noGrp="1"/>
          </p:cNvSpPr>
          <p:nvPr>
            <p:ph type="ctrTitle"/>
          </p:nvPr>
        </p:nvSpPr>
        <p:spPr>
          <a:xfrm>
            <a:off x="359755" y="1111703"/>
            <a:ext cx="8520600" cy="205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US" dirty="0">
                <a:solidFill>
                  <a:schemeClr val="bg1"/>
                </a:solidFill>
              </a:rPr>
              <a:t>Introducing </a:t>
            </a:r>
            <a:br>
              <a:rPr lang="en-US" dirty="0">
                <a:solidFill>
                  <a:schemeClr val="bg1"/>
                </a:solidFill>
              </a:rPr>
            </a:br>
            <a:br>
              <a:rPr lang="en-US" dirty="0">
                <a:solidFill>
                  <a:schemeClr val="bg1"/>
                </a:solidFill>
              </a:rPr>
            </a:br>
            <a:endParaRPr lang="en-US" dirty="0">
              <a:solidFill>
                <a:schemeClr val="bg1"/>
              </a:solidFill>
            </a:endParaRPr>
          </a:p>
        </p:txBody>
      </p:sp>
      <p:pic>
        <p:nvPicPr>
          <p:cNvPr id="3" name="Picture 2" descr="A blue text on a black background&#10;&#10;Description automatically generated with medium confidence">
            <a:extLst>
              <a:ext uri="{FF2B5EF4-FFF2-40B4-BE49-F238E27FC236}">
                <a16:creationId xmlns:a16="http://schemas.microsoft.com/office/drawing/2014/main" id="{DF87070B-7DB5-6DD5-33BF-3723D7ECE8BD}"/>
              </a:ext>
            </a:extLst>
          </p:cNvPr>
          <p:cNvPicPr>
            <a:picLocks noChangeAspect="1"/>
          </p:cNvPicPr>
          <p:nvPr/>
        </p:nvPicPr>
        <p:blipFill>
          <a:blip r:embed="rId3"/>
          <a:stretch>
            <a:fillRect/>
          </a:stretch>
        </p:blipFill>
        <p:spPr>
          <a:xfrm>
            <a:off x="1390186" y="2049180"/>
            <a:ext cx="6441420" cy="1246082"/>
          </a:xfrm>
          <a:prstGeom prst="rect">
            <a:avLst/>
          </a:prstGeom>
          <a:solidFill>
            <a:schemeClr val="accent1">
              <a:lumMod val="40000"/>
              <a:lumOff val="60000"/>
            </a:schemeClr>
          </a:solidFill>
        </p:spPr>
      </p:pic>
    </p:spTree>
    <p:extLst>
      <p:ext uri="{BB962C8B-B14F-4D97-AF65-F5344CB8AC3E}">
        <p14:creationId xmlns:p14="http://schemas.microsoft.com/office/powerpoint/2010/main" val="2861233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the Problem? </a:t>
            </a:r>
            <a:endParaRPr/>
          </a:p>
        </p:txBody>
      </p:sp>
      <p:sp>
        <p:nvSpPr>
          <p:cNvPr id="58" name="Google Shape;58;p1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US" sz="2800" b="1" i="0" dirty="0">
                <a:solidFill>
                  <a:schemeClr val="bg1"/>
                </a:solidFill>
                <a:effectLst/>
                <a:latin typeface="Söhne"/>
              </a:rPr>
              <a:t>Traditional interior design processes are time-consuming, subjective, and often lack access to professional expertise, making it challenging for individuals to create personalized and visually appealing spaces</a:t>
            </a:r>
            <a:endParaRPr sz="2800" b="1"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Our Solution</a:t>
            </a:r>
            <a:endParaRPr dirty="0"/>
          </a:p>
        </p:txBody>
      </p:sp>
      <p:sp>
        <p:nvSpPr>
          <p:cNvPr id="64" name="Google Shape;64;p1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US" sz="2400" b="1" i="0" dirty="0">
                <a:solidFill>
                  <a:schemeClr val="bg1"/>
                </a:solidFill>
                <a:effectLst/>
                <a:latin typeface="Söhne"/>
              </a:rPr>
              <a:t>. This calls for an innovative solution that integrates AI to streamline and enhance the interior design experience, enabling users to effortlessly decorate their world with personalized and aesthetically pleasing designs</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How will this application make Money?</a:t>
            </a:r>
            <a:endParaRPr dirty="0"/>
          </a:p>
        </p:txBody>
      </p:sp>
      <p:sp>
        <p:nvSpPr>
          <p:cNvPr id="70" name="Google Shape;7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US" sz="2000" b="1" i="0" dirty="0">
                <a:solidFill>
                  <a:schemeClr val="bg1"/>
                </a:solidFill>
                <a:effectLst/>
                <a:latin typeface="Söhne"/>
              </a:rPr>
              <a:t>Yes, considering the substantial size of the global home decor market, which was valued at $616.6 billion in 2019, there is a strong potential for the G-Design app to generate revenue. By tapping into this market with its AI-powered features and addressing the demand for personalized and visually appealing interior design solutions, the app can attract users and monetize its offerings effectively.</a:t>
            </a:r>
          </a:p>
          <a:p>
            <a:pPr marL="0" lvl="0" indent="0" algn="just" rtl="0">
              <a:spcBef>
                <a:spcPts val="0"/>
              </a:spcBef>
              <a:spcAft>
                <a:spcPts val="1200"/>
              </a:spcAft>
              <a:buNone/>
            </a:pPr>
            <a:endParaRPr sz="2000" b="1"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Future and next steps?</a:t>
            </a:r>
            <a:endParaRPr dirty="0"/>
          </a:p>
        </p:txBody>
      </p:sp>
      <p:sp>
        <p:nvSpPr>
          <p:cNvPr id="76" name="Google Shape;7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r>
              <a:rPr lang="en-US" b="1" dirty="0"/>
              <a:t>Giving the customer the ability of adjusting minor decoration details in each given specific design (adding and changing objects and colors as needed) using the AI model, giving more customization power the user.</a:t>
            </a:r>
          </a:p>
          <a:p>
            <a:pPr marL="0" lvl="0" indent="0" algn="l" rtl="0">
              <a:spcBef>
                <a:spcPts val="0"/>
              </a:spcBef>
              <a:spcAft>
                <a:spcPts val="1200"/>
              </a:spcAft>
              <a:buNone/>
            </a:pPr>
            <a:endParaRPr lang="en-US" b="1" dirty="0"/>
          </a:p>
          <a:p>
            <a:pPr marL="0" lvl="0" indent="0" algn="l" rtl="0">
              <a:spcBef>
                <a:spcPts val="0"/>
              </a:spcBef>
              <a:spcAft>
                <a:spcPts val="1200"/>
              </a:spcAft>
              <a:buNone/>
            </a:pPr>
            <a:r>
              <a:rPr lang="en-US" b="1" dirty="0"/>
              <a:t>Connecting the customers with various decorating companies to execute our designs, and using computer vision to refer the customer to similar products in the web.</a:t>
            </a:r>
          </a:p>
          <a:p>
            <a:pPr marL="0" lvl="0" indent="0" algn="l" rtl="0">
              <a:spcBef>
                <a:spcPts val="0"/>
              </a:spcBef>
              <a:spcAft>
                <a:spcPts val="1200"/>
              </a:spcAft>
              <a:buNone/>
            </a:pPr>
            <a:endParaRPr lang="en-US" b="1" dirty="0"/>
          </a:p>
          <a:p>
            <a:pPr marL="0" lvl="0" indent="0" algn="l" rtl="0">
              <a:spcBef>
                <a:spcPts val="0"/>
              </a:spcBef>
              <a:spcAft>
                <a:spcPts val="1200"/>
              </a:spcAft>
              <a:buNone/>
            </a:pPr>
            <a:r>
              <a:rPr lang="en-US" b="1" dirty="0"/>
              <a:t>Using the accelerator’s resources (such as GPUs) to achieve phenomenal improvements in the application.</a:t>
            </a:r>
          </a:p>
          <a:p>
            <a:pPr marL="0" lvl="0" indent="0" algn="l" rtl="0">
              <a:spcBef>
                <a:spcPts val="0"/>
              </a:spcBef>
              <a:spcAft>
                <a:spcPts val="1200"/>
              </a:spcAft>
              <a:buNone/>
            </a:pPr>
            <a:r>
              <a:rPr lang="en-US" b="1" dirty="0"/>
              <a:t>Training the model on never seen local designs that have a great appeal in the Saudi market such as the </a:t>
            </a:r>
            <a:r>
              <a:rPr lang="en-US" b="1" dirty="0" err="1"/>
              <a:t>Salmani</a:t>
            </a:r>
            <a:r>
              <a:rPr lang="en-US" b="1" dirty="0"/>
              <a:t> theme which is obligatory now by the Saudi Building Code in some regions in Riyadh</a:t>
            </a:r>
          </a:p>
          <a:p>
            <a:pPr marL="0" lvl="0" indent="0" algn="l" rtl="0">
              <a:spcBef>
                <a:spcPts val="0"/>
              </a:spcBef>
              <a:spcAft>
                <a:spcPts val="1200"/>
              </a:spcAft>
              <a:buNone/>
            </a:pPr>
            <a:endParaRPr lang="en-US" b="1" dirty="0"/>
          </a:p>
          <a:p>
            <a:pPr marL="0" lvl="0" indent="0" algn="l" rtl="0">
              <a:spcBef>
                <a:spcPts val="0"/>
              </a:spcBef>
              <a:spcAft>
                <a:spcPts val="1200"/>
              </a:spcAft>
              <a:buNone/>
            </a:pPr>
            <a:endParaRPr lang="en-US" b="1" dirty="0"/>
          </a:p>
          <a:p>
            <a:pPr marL="0" lvl="0" indent="0" algn="l" rtl="0">
              <a:spcBef>
                <a:spcPts val="0"/>
              </a:spcBef>
              <a:spcAft>
                <a:spcPts val="1200"/>
              </a:spcAft>
              <a:buNone/>
            </a:pPr>
            <a:endParaRPr lang="en-US" b="1" dirty="0"/>
          </a:p>
          <a:p>
            <a:pPr marL="0" lvl="0" indent="0" algn="l" rtl="0">
              <a:spcBef>
                <a:spcPts val="0"/>
              </a:spcBef>
              <a:spcAft>
                <a:spcPts val="1200"/>
              </a:spcAft>
              <a:buNone/>
            </a:pPr>
            <a:endParaRPr b="1" dirty="0"/>
          </a:p>
        </p:txBody>
      </p:sp>
    </p:spTree>
  </p:cSld>
  <p:clrMapOvr>
    <a:masterClrMapping/>
  </p:clrMapOvr>
</p:sld>
</file>

<file path=ppt/theme/theme1.xml><?xml version="1.0" encoding="utf-8"?>
<a:theme xmlns:a="http://schemas.openxmlformats.org/drawingml/2006/main" name="Simple Light">
  <a:themeElements>
    <a:clrScheme name="Simple Light">
      <a:dk1>
        <a:srgbClr val="FDFAFA"/>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282</Words>
  <Application>Microsoft Office PowerPoint</Application>
  <PresentationFormat>On-screen Show (16:9)</PresentationFormat>
  <Paragraphs>21</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Söhne</vt:lpstr>
      <vt:lpstr>__Cairo_bec0d4</vt:lpstr>
      <vt:lpstr>Lexend</vt:lpstr>
      <vt:lpstr>Arial</vt:lpstr>
      <vt:lpstr>Simple Light</vt:lpstr>
      <vt:lpstr>InnoGen Team  </vt:lpstr>
      <vt:lpstr>Introducing   </vt:lpstr>
      <vt:lpstr>What is the Problem? </vt:lpstr>
      <vt:lpstr>Our Solution</vt:lpstr>
      <vt:lpstr>How will this application make Money?</vt:lpstr>
      <vt:lpstr>Future and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InnoGen Team  </dc:title>
  <dc:creator>HP</dc:creator>
  <cp:lastModifiedBy>fahed almousa</cp:lastModifiedBy>
  <cp:revision>1</cp:revision>
  <dcterms:modified xsi:type="dcterms:W3CDTF">2023-05-21T13:24:27Z</dcterms:modified>
</cp:coreProperties>
</file>