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" initials="A" lastIdx="1" clrIdx="0">
    <p:extLst>
      <p:ext uri="{19B8F6BF-5375-455C-9EA6-DF929625EA0E}">
        <p15:presenceInfo xmlns:p15="http://schemas.microsoft.com/office/powerpoint/2012/main" userId="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08T01:27:26.52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C0966-D6C0-4F80-8E27-B168C38C76A0}" type="datetimeFigureOut">
              <a:rPr lang="de-DE" smtClean="0"/>
              <a:t>08.12.2016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9903-D98B-4B3D-8085-38D9109A60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4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ansatz</a:t>
            </a:r>
            <a:r>
              <a:rPr lang="de-DE" dirty="0" smtClean="0"/>
              <a:t> abhängiger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alpha</a:t>
            </a:r>
            <a:r>
              <a:rPr lang="de-DE" baseline="0" dirty="0" smtClean="0"/>
              <a:t>, bei schlecht gewähltem </a:t>
            </a:r>
            <a:r>
              <a:rPr lang="de-DE" baseline="0" dirty="0" err="1" smtClean="0"/>
              <a:t>alpha</a:t>
            </a:r>
            <a:r>
              <a:rPr lang="de-DE" baseline="0" dirty="0" smtClean="0"/>
              <a:t> ist der </a:t>
            </a:r>
            <a:r>
              <a:rPr lang="de-DE" baseline="0" dirty="0" err="1" smtClean="0"/>
              <a:t>polynomial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ansatz</a:t>
            </a:r>
            <a:r>
              <a:rPr lang="de-DE" baseline="0" dirty="0" smtClean="0"/>
              <a:t> viel schlechter als der normale</a:t>
            </a:r>
          </a:p>
          <a:p>
            <a:r>
              <a:rPr lang="de-DE" baseline="0" dirty="0" smtClean="0"/>
              <a:t>Polynom 1. grades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C9903-D98B-4B3D-8085-38D9109A608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45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C9903-D98B-4B3D-8085-38D9109A608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10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9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6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6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64DA-EB16-4CC4-8A70-0A555D042315}" type="datetimeFigureOut">
              <a:rPr lang="de-DE" smtClean="0"/>
              <a:t>07.12.2016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CD8D-C96C-4199-8D6A-7F32C8BBA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RBF-Approximation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: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(9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RBF:</a:t>
                </a:r>
              </a:p>
              <a:p>
                <a:pPr marL="0" indent="0">
                  <a:buNone/>
                </a:pPr>
                <a:r>
                  <a:rPr lang="de-DE" dirty="0" err="1" smtClean="0"/>
                  <a:t>Gauss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48177" r="61225" b="719"/>
          <a:stretch/>
        </p:blipFill>
        <p:spPr>
          <a:xfrm>
            <a:off x="6022426" y="1432409"/>
            <a:ext cx="5677097" cy="47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598"/>
          <a:stretch/>
        </p:blipFill>
        <p:spPr>
          <a:xfrm>
            <a:off x="6108013" y="1405486"/>
            <a:ext cx="5765674" cy="530114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r="6068"/>
          <a:stretch/>
        </p:blipFill>
        <p:spPr>
          <a:xfrm>
            <a:off x="67903" y="1405486"/>
            <a:ext cx="6377941" cy="5299362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0887"/>
          </a:xfrm>
        </p:spPr>
        <p:txBody>
          <a:bodyPr/>
          <a:lstStyle/>
          <a:p>
            <a:pPr algn="ctr"/>
            <a:r>
              <a:rPr lang="de-DE" dirty="0" smtClean="0"/>
              <a:t>Alpha Plots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32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3385" r="6928" b="4623"/>
          <a:stretch/>
        </p:blipFill>
        <p:spPr>
          <a:xfrm>
            <a:off x="300621" y="292788"/>
            <a:ext cx="11553199" cy="6288189"/>
          </a:xfrm>
        </p:spPr>
      </p:pic>
    </p:spTree>
    <p:extLst>
      <p:ext uri="{BB962C8B-B14F-4D97-AF65-F5344CB8AC3E}">
        <p14:creationId xmlns:p14="http://schemas.microsoft.com/office/powerpoint/2010/main" val="8509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</a:t>
            </a:r>
            <a:r>
              <a:rPr lang="de-DE" dirty="0" smtClean="0"/>
              <a:t>: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1.25+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(5.4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6(1+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smtClean="0"/>
                  <a:t>RBF:</a:t>
                </a:r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Inverse </a:t>
                </a:r>
                <a:r>
                  <a:rPr lang="de-DE" dirty="0" err="1" smtClean="0"/>
                  <a:t>Quadratic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8" t="49946" r="63289" b="4374"/>
          <a:stretch/>
        </p:blipFill>
        <p:spPr>
          <a:xfrm>
            <a:off x="6229989" y="1617092"/>
            <a:ext cx="5585140" cy="48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825"/>
          </a:xfrm>
        </p:spPr>
        <p:txBody>
          <a:bodyPr/>
          <a:lstStyle/>
          <a:p>
            <a:pPr algn="ctr"/>
            <a:r>
              <a:rPr lang="de-DE" dirty="0" smtClean="0"/>
              <a:t>Alpha Plots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" t="3385" r="7510" b="4690"/>
          <a:stretch/>
        </p:blipFill>
        <p:spPr>
          <a:xfrm>
            <a:off x="198194" y="1671145"/>
            <a:ext cx="5666577" cy="458551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2499" r="7562" b="4074"/>
          <a:stretch/>
        </p:blipFill>
        <p:spPr>
          <a:xfrm>
            <a:off x="5864771" y="1617092"/>
            <a:ext cx="5886480" cy="46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0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2647" r="6595" b="1844"/>
          <a:stretch/>
        </p:blipFill>
        <p:spPr>
          <a:xfrm>
            <a:off x="648638" y="639629"/>
            <a:ext cx="11089915" cy="5926357"/>
          </a:xfrm>
        </p:spPr>
      </p:pic>
    </p:spTree>
    <p:extLst>
      <p:ext uri="{BB962C8B-B14F-4D97-AF65-F5344CB8AC3E}">
        <p14:creationId xmlns:p14="http://schemas.microsoft.com/office/powerpoint/2010/main" val="388541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21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RBF-Approximation</vt:lpstr>
      <vt:lpstr>Function:</vt:lpstr>
      <vt:lpstr>Alpha Plots</vt:lpstr>
      <vt:lpstr>PowerPoint-Präsentation</vt:lpstr>
      <vt:lpstr>Function:</vt:lpstr>
      <vt:lpstr>Alpha Plots</vt:lpstr>
      <vt:lpstr>PowerPoint-Präsentation</vt:lpstr>
    </vt:vector>
  </TitlesOfParts>
  <Company>iteratec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RBF-Approximation</dc:title>
  <dc:creator>Amir</dc:creator>
  <cp:lastModifiedBy>Amir</cp:lastModifiedBy>
  <cp:revision>10</cp:revision>
  <dcterms:created xsi:type="dcterms:W3CDTF">2016-12-07T23:30:47Z</dcterms:created>
  <dcterms:modified xsi:type="dcterms:W3CDTF">2016-12-08T00:56:18Z</dcterms:modified>
</cp:coreProperties>
</file>