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7" r:id="rId7"/>
    <p:sldId id="273" r:id="rId8"/>
    <p:sldId id="279" r:id="rId9"/>
    <p:sldId id="282" r:id="rId10"/>
    <p:sldId id="283" r:id="rId11"/>
    <p:sldId id="269" r:id="rId12"/>
    <p:sldId id="277" r:id="rId13"/>
    <p:sldId id="268" r:id="rId14"/>
    <p:sldId id="284" r:id="rId15"/>
    <p:sldId id="281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5F3F5-7DDC-4803-9F44-B109E94BDD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D7607-6CDA-44B2-A65E-485614B74BBC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16A567CC-55FA-4E6E-B669-31A36199A45E}" type="parTrans" cxnId="{115827E1-5A07-4C85-A33E-BF18B4122718}">
      <dgm:prSet/>
      <dgm:spPr/>
      <dgm:t>
        <a:bodyPr/>
        <a:lstStyle/>
        <a:p>
          <a:endParaRPr lang="en-US"/>
        </a:p>
      </dgm:t>
    </dgm:pt>
    <dgm:pt modelId="{367596DD-D681-4436-BFB0-F67945F36896}" type="sibTrans" cxnId="{115827E1-5A07-4C85-A33E-BF18B4122718}">
      <dgm:prSet/>
      <dgm:spPr/>
      <dgm:t>
        <a:bodyPr/>
        <a:lstStyle/>
        <a:p>
          <a:endParaRPr lang="en-US"/>
        </a:p>
      </dgm:t>
    </dgm:pt>
    <dgm:pt modelId="{08E4AF23-7D11-4B17-9D5A-40DCC0DC95D0}">
      <dgm:prSet/>
      <dgm:spPr/>
      <dgm:t>
        <a:bodyPr/>
        <a:lstStyle/>
        <a:p>
          <a:r>
            <a:rPr lang="en-US"/>
            <a:t>Create a Database Diagram showing tables relations</a:t>
          </a:r>
        </a:p>
      </dgm:t>
    </dgm:pt>
    <dgm:pt modelId="{9D512443-85E7-48A3-8D13-0B7CCF845F0B}" type="parTrans" cxnId="{D3D499F8-1290-4B8E-BA9E-9FF65025FDBF}">
      <dgm:prSet/>
      <dgm:spPr/>
      <dgm:t>
        <a:bodyPr/>
        <a:lstStyle/>
        <a:p>
          <a:endParaRPr lang="en-US"/>
        </a:p>
      </dgm:t>
    </dgm:pt>
    <dgm:pt modelId="{17F89062-7764-45CA-976D-FBF38B9978E6}" type="sibTrans" cxnId="{D3D499F8-1290-4B8E-BA9E-9FF65025FDBF}">
      <dgm:prSet/>
      <dgm:spPr/>
      <dgm:t>
        <a:bodyPr/>
        <a:lstStyle/>
        <a:p>
          <a:endParaRPr lang="en-US"/>
        </a:p>
      </dgm:t>
    </dgm:pt>
    <dgm:pt modelId="{A51B4FD7-466D-46F4-89C7-66B68E993344}">
      <dgm:prSet/>
      <dgm:spPr/>
      <dgm:t>
        <a:bodyPr/>
        <a:lstStyle/>
        <a:p>
          <a:r>
            <a:rPr lang="en-US"/>
            <a:t>Create</a:t>
          </a:r>
        </a:p>
      </dgm:t>
    </dgm:pt>
    <dgm:pt modelId="{60EB005C-791A-46F5-B9CA-AB22B1459814}" type="parTrans" cxnId="{42A62EC7-8CD2-47A8-9351-2083ECC201C5}">
      <dgm:prSet/>
      <dgm:spPr/>
      <dgm:t>
        <a:bodyPr/>
        <a:lstStyle/>
        <a:p>
          <a:endParaRPr lang="en-US"/>
        </a:p>
      </dgm:t>
    </dgm:pt>
    <dgm:pt modelId="{0746FA88-42E0-4A9A-9EDE-61CAA27530EA}" type="sibTrans" cxnId="{42A62EC7-8CD2-47A8-9351-2083ECC201C5}">
      <dgm:prSet/>
      <dgm:spPr/>
      <dgm:t>
        <a:bodyPr/>
        <a:lstStyle/>
        <a:p>
          <a:endParaRPr lang="en-US"/>
        </a:p>
      </dgm:t>
    </dgm:pt>
    <dgm:pt modelId="{556BB3DB-5518-41BF-B7F4-D1F8BED03E42}">
      <dgm:prSet/>
      <dgm:spPr/>
      <dgm:t>
        <a:bodyPr/>
        <a:lstStyle/>
        <a:p>
          <a:r>
            <a:rPr lang="en-US"/>
            <a:t>Create Relational Database</a:t>
          </a:r>
        </a:p>
      </dgm:t>
    </dgm:pt>
    <dgm:pt modelId="{21D065B7-2F67-44BE-B84D-675799AEDBCE}" type="parTrans" cxnId="{0A256AAA-E881-4284-82A6-34A6D97067A5}">
      <dgm:prSet/>
      <dgm:spPr/>
      <dgm:t>
        <a:bodyPr/>
        <a:lstStyle/>
        <a:p>
          <a:endParaRPr lang="en-US"/>
        </a:p>
      </dgm:t>
    </dgm:pt>
    <dgm:pt modelId="{006D7F04-3769-4B9F-A716-EBD96437204C}" type="sibTrans" cxnId="{0A256AAA-E881-4284-82A6-34A6D97067A5}">
      <dgm:prSet/>
      <dgm:spPr/>
      <dgm:t>
        <a:bodyPr/>
        <a:lstStyle/>
        <a:p>
          <a:endParaRPr lang="en-US"/>
        </a:p>
      </dgm:t>
    </dgm:pt>
    <dgm:pt modelId="{6ED4C6E3-69B8-4323-969F-4D0C33B3C1DA}">
      <dgm:prSet/>
      <dgm:spPr/>
      <dgm:t>
        <a:bodyPr/>
        <a:lstStyle/>
        <a:p>
          <a:r>
            <a:rPr lang="en-US"/>
            <a:t>Set</a:t>
          </a:r>
        </a:p>
      </dgm:t>
    </dgm:pt>
    <dgm:pt modelId="{CF64A7CC-A960-4331-AFAA-7A74C8E5E78E}" type="parTrans" cxnId="{1B01479C-A434-448C-8BCF-104C3574D320}">
      <dgm:prSet/>
      <dgm:spPr/>
      <dgm:t>
        <a:bodyPr/>
        <a:lstStyle/>
        <a:p>
          <a:endParaRPr lang="en-US"/>
        </a:p>
      </dgm:t>
    </dgm:pt>
    <dgm:pt modelId="{395CBFCF-7D23-444F-865E-F20EBA349326}" type="sibTrans" cxnId="{1B01479C-A434-448C-8BCF-104C3574D320}">
      <dgm:prSet/>
      <dgm:spPr/>
      <dgm:t>
        <a:bodyPr/>
        <a:lstStyle/>
        <a:p>
          <a:endParaRPr lang="en-US"/>
        </a:p>
      </dgm:t>
    </dgm:pt>
    <dgm:pt modelId="{19F94081-8691-4B71-941F-D7208CF1010A}">
      <dgm:prSet/>
      <dgm:spPr/>
      <dgm:t>
        <a:bodyPr/>
        <a:lstStyle/>
        <a:p>
          <a:r>
            <a:rPr lang="en-US"/>
            <a:t>Set Primary and Foreign Keys constraints to create relations between tables</a:t>
          </a:r>
        </a:p>
      </dgm:t>
    </dgm:pt>
    <dgm:pt modelId="{AB4336B2-9FBD-4C13-A532-A7E3194F080C}" type="parTrans" cxnId="{BC1A9E1A-988A-443B-8BF8-02BC5EF28540}">
      <dgm:prSet/>
      <dgm:spPr/>
      <dgm:t>
        <a:bodyPr/>
        <a:lstStyle/>
        <a:p>
          <a:endParaRPr lang="en-US"/>
        </a:p>
      </dgm:t>
    </dgm:pt>
    <dgm:pt modelId="{49E063FB-11CE-4795-B380-99F3BE068C29}" type="sibTrans" cxnId="{BC1A9E1A-988A-443B-8BF8-02BC5EF28540}">
      <dgm:prSet/>
      <dgm:spPr/>
      <dgm:t>
        <a:bodyPr/>
        <a:lstStyle/>
        <a:p>
          <a:endParaRPr lang="en-US"/>
        </a:p>
      </dgm:t>
    </dgm:pt>
    <dgm:pt modelId="{FE5B51B3-957F-4C47-842D-E300DDF5E338}">
      <dgm:prSet/>
      <dgm:spPr/>
      <dgm:t>
        <a:bodyPr/>
        <a:lstStyle/>
        <a:p>
          <a:r>
            <a:rPr lang="en-US"/>
            <a:t>Prepare</a:t>
          </a:r>
        </a:p>
      </dgm:t>
    </dgm:pt>
    <dgm:pt modelId="{65C49FB9-23C4-4D3D-ACCC-42BAA2DC909A}" type="parTrans" cxnId="{CBE7112B-005D-46DE-97FF-81EBE6DE4493}">
      <dgm:prSet/>
      <dgm:spPr/>
      <dgm:t>
        <a:bodyPr/>
        <a:lstStyle/>
        <a:p>
          <a:endParaRPr lang="en-US"/>
        </a:p>
      </dgm:t>
    </dgm:pt>
    <dgm:pt modelId="{D396C134-B372-4025-B891-122FB3153242}" type="sibTrans" cxnId="{CBE7112B-005D-46DE-97FF-81EBE6DE4493}">
      <dgm:prSet/>
      <dgm:spPr/>
      <dgm:t>
        <a:bodyPr/>
        <a:lstStyle/>
        <a:p>
          <a:endParaRPr lang="en-US"/>
        </a:p>
      </dgm:t>
    </dgm:pt>
    <dgm:pt modelId="{E353BC92-FA48-42DA-A6CD-4434D980039D}">
      <dgm:prSet/>
      <dgm:spPr/>
      <dgm:t>
        <a:bodyPr/>
        <a:lstStyle/>
        <a:p>
          <a:r>
            <a:rPr lang="en-US"/>
            <a:t>Prepare example query using GROUP BY and HAVING</a:t>
          </a:r>
        </a:p>
      </dgm:t>
    </dgm:pt>
    <dgm:pt modelId="{C19131E7-6181-496F-B597-82E3537FF924}" type="parTrans" cxnId="{516AAC41-FD7D-4EB2-9D97-AC442C15F516}">
      <dgm:prSet/>
      <dgm:spPr/>
      <dgm:t>
        <a:bodyPr/>
        <a:lstStyle/>
        <a:p>
          <a:endParaRPr lang="en-US"/>
        </a:p>
      </dgm:t>
    </dgm:pt>
    <dgm:pt modelId="{97EC44B8-97F6-4460-BB52-3768350D2A03}" type="sibTrans" cxnId="{516AAC41-FD7D-4EB2-9D97-AC442C15F516}">
      <dgm:prSet/>
      <dgm:spPr/>
      <dgm:t>
        <a:bodyPr/>
        <a:lstStyle/>
        <a:p>
          <a:endParaRPr lang="en-US"/>
        </a:p>
      </dgm:t>
    </dgm:pt>
    <dgm:pt modelId="{45C91BB2-FEA5-440C-A75C-32C4CD2C47DA}">
      <dgm:prSet/>
      <dgm:spPr/>
      <dgm:t>
        <a:bodyPr/>
        <a:lstStyle/>
        <a:p>
          <a:r>
            <a:rPr lang="en-US"/>
            <a:t>Prepare</a:t>
          </a:r>
        </a:p>
      </dgm:t>
    </dgm:pt>
    <dgm:pt modelId="{42AD7330-C197-4F24-9BE8-C9CCEFA7D557}" type="parTrans" cxnId="{D3746F19-54BB-4D72-AB78-06F297B3B71D}">
      <dgm:prSet/>
      <dgm:spPr/>
      <dgm:t>
        <a:bodyPr/>
        <a:lstStyle/>
        <a:p>
          <a:endParaRPr lang="en-US"/>
        </a:p>
      </dgm:t>
    </dgm:pt>
    <dgm:pt modelId="{E0EA1987-E729-489C-941A-9CE58FFF82F7}" type="sibTrans" cxnId="{D3746F19-54BB-4D72-AB78-06F297B3B71D}">
      <dgm:prSet/>
      <dgm:spPr/>
      <dgm:t>
        <a:bodyPr/>
        <a:lstStyle/>
        <a:p>
          <a:endParaRPr lang="en-US"/>
        </a:p>
      </dgm:t>
    </dgm:pt>
    <dgm:pt modelId="{BAE1E60F-6BC8-4CF1-9271-0F0CF27D52DC}">
      <dgm:prSet/>
      <dgm:spPr/>
      <dgm:t>
        <a:bodyPr/>
        <a:lstStyle/>
        <a:p>
          <a:r>
            <a:rPr lang="en-US"/>
            <a:t>Prepare an example query with a Subquery</a:t>
          </a:r>
        </a:p>
      </dgm:t>
    </dgm:pt>
    <dgm:pt modelId="{926E34DA-D04D-4FAC-9E64-5F1AFB97728F}" type="parTrans" cxnId="{9B9AB223-646D-461A-83AE-2CBE9C09903B}">
      <dgm:prSet/>
      <dgm:spPr/>
      <dgm:t>
        <a:bodyPr/>
        <a:lstStyle/>
        <a:p>
          <a:endParaRPr lang="en-US"/>
        </a:p>
      </dgm:t>
    </dgm:pt>
    <dgm:pt modelId="{0DCAB0D0-C930-4370-B999-C366433BCF3E}" type="sibTrans" cxnId="{9B9AB223-646D-461A-83AE-2CBE9C09903B}">
      <dgm:prSet/>
      <dgm:spPr/>
      <dgm:t>
        <a:bodyPr/>
        <a:lstStyle/>
        <a:p>
          <a:endParaRPr lang="en-US"/>
        </a:p>
      </dgm:t>
    </dgm:pt>
    <dgm:pt modelId="{C445F526-B1D7-487A-845B-8D038156FD89}">
      <dgm:prSet/>
      <dgm:spPr/>
      <dgm:t>
        <a:bodyPr/>
        <a:lstStyle/>
        <a:p>
          <a:r>
            <a:rPr lang="en-US"/>
            <a:t>Use</a:t>
          </a:r>
        </a:p>
      </dgm:t>
    </dgm:pt>
    <dgm:pt modelId="{7ADE9377-DDC6-4BAF-A0DE-31082F197E0B}" type="parTrans" cxnId="{6CCD89DF-AE9A-4124-AA85-6303F6B5AA86}">
      <dgm:prSet/>
      <dgm:spPr/>
      <dgm:t>
        <a:bodyPr/>
        <a:lstStyle/>
        <a:p>
          <a:endParaRPr lang="en-US"/>
        </a:p>
      </dgm:t>
    </dgm:pt>
    <dgm:pt modelId="{439AC206-CB09-4FE9-AC36-A6137A6801FE}" type="sibTrans" cxnId="{6CCD89DF-AE9A-4124-AA85-6303F6B5AA86}">
      <dgm:prSet/>
      <dgm:spPr/>
      <dgm:t>
        <a:bodyPr/>
        <a:lstStyle/>
        <a:p>
          <a:endParaRPr lang="en-US"/>
        </a:p>
      </dgm:t>
    </dgm:pt>
    <dgm:pt modelId="{F849CBF5-49DE-4D54-965B-834CFC48D018}">
      <dgm:prSet/>
      <dgm:spPr/>
      <dgm:t>
        <a:bodyPr/>
        <a:lstStyle/>
        <a:p>
          <a:r>
            <a:rPr lang="en-US"/>
            <a:t>Use Joins to create a view using multiple tables</a:t>
          </a:r>
        </a:p>
      </dgm:t>
    </dgm:pt>
    <dgm:pt modelId="{B6F08DC7-C2C7-4A5C-983E-E16F29EDB539}" type="parTrans" cxnId="{502DC591-F6C2-4B53-8917-5CB5FD6A9F01}">
      <dgm:prSet/>
      <dgm:spPr/>
      <dgm:t>
        <a:bodyPr/>
        <a:lstStyle/>
        <a:p>
          <a:endParaRPr lang="en-US"/>
        </a:p>
      </dgm:t>
    </dgm:pt>
    <dgm:pt modelId="{4A9387C7-2786-42DC-9863-8B007D325FC7}" type="sibTrans" cxnId="{502DC591-F6C2-4B53-8917-5CB5FD6A9F01}">
      <dgm:prSet/>
      <dgm:spPr/>
      <dgm:t>
        <a:bodyPr/>
        <a:lstStyle/>
        <a:p>
          <a:endParaRPr lang="en-US"/>
        </a:p>
      </dgm:t>
    </dgm:pt>
    <dgm:pt modelId="{20F615C9-8F77-4CBB-BA9E-774D49444110}">
      <dgm:prSet/>
      <dgm:spPr/>
      <dgm:t>
        <a:bodyPr/>
        <a:lstStyle/>
        <a:p>
          <a:r>
            <a:rPr lang="en-US"/>
            <a:t>Create</a:t>
          </a:r>
        </a:p>
      </dgm:t>
    </dgm:pt>
    <dgm:pt modelId="{AA7F8FBB-B080-4866-ADE4-215027095878}" type="parTrans" cxnId="{7721AD81-1313-4615-9A83-607C9AD903DA}">
      <dgm:prSet/>
      <dgm:spPr/>
      <dgm:t>
        <a:bodyPr/>
        <a:lstStyle/>
        <a:p>
          <a:endParaRPr lang="en-US"/>
        </a:p>
      </dgm:t>
    </dgm:pt>
    <dgm:pt modelId="{1892C4B3-055A-448F-95F4-BB84ECD14D6E}" type="sibTrans" cxnId="{7721AD81-1313-4615-9A83-607C9AD903DA}">
      <dgm:prSet/>
      <dgm:spPr/>
      <dgm:t>
        <a:bodyPr/>
        <a:lstStyle/>
        <a:p>
          <a:endParaRPr lang="en-US"/>
        </a:p>
      </dgm:t>
    </dgm:pt>
    <dgm:pt modelId="{F9FC63A2-86C5-41D4-8F8F-FBBAC333A317}">
      <dgm:prSet/>
      <dgm:spPr/>
      <dgm:t>
        <a:bodyPr/>
        <a:lstStyle/>
        <a:p>
          <a:r>
            <a:rPr lang="en-US"/>
            <a:t>Create a View using 3-4 tables and prepare a query</a:t>
          </a:r>
        </a:p>
      </dgm:t>
    </dgm:pt>
    <dgm:pt modelId="{58329A97-A4E2-4603-9F90-63758A3087B9}" type="parTrans" cxnId="{5D72B694-502A-417B-AA33-70391F5A8EEC}">
      <dgm:prSet/>
      <dgm:spPr/>
      <dgm:t>
        <a:bodyPr/>
        <a:lstStyle/>
        <a:p>
          <a:endParaRPr lang="en-US"/>
        </a:p>
      </dgm:t>
    </dgm:pt>
    <dgm:pt modelId="{1FE1E42C-373A-4D6D-9D2B-0D010AFD0D91}" type="sibTrans" cxnId="{5D72B694-502A-417B-AA33-70391F5A8EEC}">
      <dgm:prSet/>
      <dgm:spPr/>
      <dgm:t>
        <a:bodyPr/>
        <a:lstStyle/>
        <a:p>
          <a:endParaRPr lang="en-US"/>
        </a:p>
      </dgm:t>
    </dgm:pt>
    <dgm:pt modelId="{E09D780B-AD30-479F-896A-154346C077E1}">
      <dgm:prSet/>
      <dgm:spPr/>
      <dgm:t>
        <a:bodyPr/>
        <a:lstStyle/>
        <a:p>
          <a:r>
            <a:rPr lang="en-US"/>
            <a:t>Create</a:t>
          </a:r>
        </a:p>
      </dgm:t>
    </dgm:pt>
    <dgm:pt modelId="{A9962C40-8992-43C1-AC53-46289B7FE9ED}" type="parTrans" cxnId="{FE9C9152-D896-4CC1-9135-C0AAF3ED1D00}">
      <dgm:prSet/>
      <dgm:spPr/>
      <dgm:t>
        <a:bodyPr/>
        <a:lstStyle/>
        <a:p>
          <a:endParaRPr lang="en-US"/>
        </a:p>
      </dgm:t>
    </dgm:pt>
    <dgm:pt modelId="{878B645A-641F-4259-B02E-BACB238E1F8E}" type="sibTrans" cxnId="{FE9C9152-D896-4CC1-9135-C0AAF3ED1D00}">
      <dgm:prSet/>
      <dgm:spPr/>
      <dgm:t>
        <a:bodyPr/>
        <a:lstStyle/>
        <a:p>
          <a:endParaRPr lang="en-US"/>
        </a:p>
      </dgm:t>
    </dgm:pt>
    <dgm:pt modelId="{0BAC1F75-A881-40C1-BC0C-CCE45256E616}">
      <dgm:prSet/>
      <dgm:spPr/>
      <dgm:t>
        <a:bodyPr/>
        <a:lstStyle/>
        <a:p>
          <a:r>
            <a:rPr lang="en-US"/>
            <a:t>Create a Stored Function</a:t>
          </a:r>
        </a:p>
      </dgm:t>
    </dgm:pt>
    <dgm:pt modelId="{5BF63252-36B0-4967-B2D6-D67A3BDB4F5D}" type="parTrans" cxnId="{541A1A24-67AC-4ECA-8117-111190E28821}">
      <dgm:prSet/>
      <dgm:spPr/>
      <dgm:t>
        <a:bodyPr/>
        <a:lstStyle/>
        <a:p>
          <a:endParaRPr lang="en-US"/>
        </a:p>
      </dgm:t>
    </dgm:pt>
    <dgm:pt modelId="{98F5A705-A85C-466C-BD72-4C0761E12735}" type="sibTrans" cxnId="{541A1A24-67AC-4ECA-8117-111190E28821}">
      <dgm:prSet/>
      <dgm:spPr/>
      <dgm:t>
        <a:bodyPr/>
        <a:lstStyle/>
        <a:p>
          <a:endParaRPr lang="en-US"/>
        </a:p>
      </dgm:t>
    </dgm:pt>
    <dgm:pt modelId="{9DF1ADFE-6FD6-4235-B41C-7CF5DF477187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968A2630-607F-4C8B-96CC-94645035B3D8}" type="parTrans" cxnId="{15046AF7-7D0A-4898-AC69-FFD1B4C77944}">
      <dgm:prSet/>
      <dgm:spPr/>
      <dgm:t>
        <a:bodyPr/>
        <a:lstStyle/>
        <a:p>
          <a:endParaRPr lang="en-US"/>
        </a:p>
      </dgm:t>
    </dgm:pt>
    <dgm:pt modelId="{464BE227-070A-4F1F-89E9-749EE0FD8B42}" type="sibTrans" cxnId="{15046AF7-7D0A-4898-AC69-FFD1B4C77944}">
      <dgm:prSet/>
      <dgm:spPr/>
      <dgm:t>
        <a:bodyPr/>
        <a:lstStyle/>
        <a:p>
          <a:endParaRPr lang="en-US"/>
        </a:p>
      </dgm:t>
    </dgm:pt>
    <dgm:pt modelId="{2B08EA75-AA83-4CD0-81FA-06F6FA3079DD}">
      <dgm:prSet/>
      <dgm:spPr/>
      <dgm:t>
        <a:bodyPr/>
        <a:lstStyle/>
        <a:p>
          <a:r>
            <a:rPr lang="en-US" dirty="0"/>
            <a:t>Create a Stored Procedure and demonstrate how it works</a:t>
          </a:r>
        </a:p>
      </dgm:t>
    </dgm:pt>
    <dgm:pt modelId="{7944A663-F1E8-4D86-BEA7-A12C32020101}" type="parTrans" cxnId="{1EA9EF18-C300-4896-8C90-5FF79F34C21A}">
      <dgm:prSet/>
      <dgm:spPr/>
      <dgm:t>
        <a:bodyPr/>
        <a:lstStyle/>
        <a:p>
          <a:endParaRPr lang="en-US"/>
        </a:p>
      </dgm:t>
    </dgm:pt>
    <dgm:pt modelId="{44FB7B1F-26C6-47F6-BAF0-10D67FDB7D20}" type="sibTrans" cxnId="{1EA9EF18-C300-4896-8C90-5FF79F34C21A}">
      <dgm:prSet/>
      <dgm:spPr/>
      <dgm:t>
        <a:bodyPr/>
        <a:lstStyle/>
        <a:p>
          <a:endParaRPr lang="en-US"/>
        </a:p>
      </dgm:t>
    </dgm:pt>
    <dgm:pt modelId="{5376DD08-0E53-4E6A-884E-8C4E079EF3D8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9F6578E7-20F9-4E00-9722-1BF4A402F787}" type="parTrans" cxnId="{2A4E1572-565C-4B00-9C9B-8736D4A81EE7}">
      <dgm:prSet/>
      <dgm:spPr/>
      <dgm:t>
        <a:bodyPr/>
        <a:lstStyle/>
        <a:p>
          <a:endParaRPr lang="en-US"/>
        </a:p>
      </dgm:t>
    </dgm:pt>
    <dgm:pt modelId="{9B07D38E-955D-4B43-A50A-C1E6B716F69F}" type="sibTrans" cxnId="{2A4E1572-565C-4B00-9C9B-8736D4A81EE7}">
      <dgm:prSet/>
      <dgm:spPr/>
      <dgm:t>
        <a:bodyPr/>
        <a:lstStyle/>
        <a:p>
          <a:endParaRPr lang="en-US"/>
        </a:p>
      </dgm:t>
    </dgm:pt>
    <dgm:pt modelId="{911B24C2-BDBF-4F3C-A16B-EB642E8179DF}">
      <dgm:prSet/>
      <dgm:spPr/>
      <dgm:t>
        <a:bodyPr/>
        <a:lstStyle/>
        <a:p>
          <a:r>
            <a:rPr lang="en-US"/>
            <a:t>Create a Trigger and demonstrate how it runs</a:t>
          </a:r>
        </a:p>
      </dgm:t>
    </dgm:pt>
    <dgm:pt modelId="{8E57FCD9-46B4-488B-A3A8-E91C2E5DCB6B}" type="parTrans" cxnId="{F52F2458-2D56-4E29-B3F6-D426D25D78CC}">
      <dgm:prSet/>
      <dgm:spPr/>
      <dgm:t>
        <a:bodyPr/>
        <a:lstStyle/>
        <a:p>
          <a:endParaRPr lang="en-US"/>
        </a:p>
      </dgm:t>
    </dgm:pt>
    <dgm:pt modelId="{7B201D8B-49FA-4C16-976C-4CC872686EC6}" type="sibTrans" cxnId="{F52F2458-2D56-4E29-B3F6-D426D25D78CC}">
      <dgm:prSet/>
      <dgm:spPr/>
      <dgm:t>
        <a:bodyPr/>
        <a:lstStyle/>
        <a:p>
          <a:endParaRPr lang="en-US"/>
        </a:p>
      </dgm:t>
    </dgm:pt>
    <dgm:pt modelId="{7505DFAC-6287-47E4-B5EA-91D2544237E3}" type="pres">
      <dgm:prSet presAssocID="{6225F3F5-7DDC-4803-9F44-B109E94BDD15}" presName="Name0" presStyleCnt="0">
        <dgm:presLayoutVars>
          <dgm:dir/>
          <dgm:animLvl val="lvl"/>
          <dgm:resizeHandles val="exact"/>
        </dgm:presLayoutVars>
      </dgm:prSet>
      <dgm:spPr/>
    </dgm:pt>
    <dgm:pt modelId="{A9C16F6B-FC2B-4606-80C4-B9829E76C62E}" type="pres">
      <dgm:prSet presAssocID="{5376DD08-0E53-4E6A-884E-8C4E079EF3D8}" presName="boxAndChildren" presStyleCnt="0"/>
      <dgm:spPr/>
    </dgm:pt>
    <dgm:pt modelId="{18796E17-0231-45A9-991F-AAA9016BFB53}" type="pres">
      <dgm:prSet presAssocID="{5376DD08-0E53-4E6A-884E-8C4E079EF3D8}" presName="parentTextBox" presStyleLbl="alignNode1" presStyleIdx="0" presStyleCnt="10"/>
      <dgm:spPr/>
    </dgm:pt>
    <dgm:pt modelId="{C1848706-B566-4A4A-94A0-7E396B50D69E}" type="pres">
      <dgm:prSet presAssocID="{5376DD08-0E53-4E6A-884E-8C4E079EF3D8}" presName="descendantBox" presStyleLbl="bgAccFollowNode1" presStyleIdx="0" presStyleCnt="10"/>
      <dgm:spPr/>
    </dgm:pt>
    <dgm:pt modelId="{5F8C8548-F598-4011-84A9-7890C9883B0D}" type="pres">
      <dgm:prSet presAssocID="{464BE227-070A-4F1F-89E9-749EE0FD8B42}" presName="sp" presStyleCnt="0"/>
      <dgm:spPr/>
    </dgm:pt>
    <dgm:pt modelId="{485921A9-C067-4F1A-B74E-AF68A7D8DD21}" type="pres">
      <dgm:prSet presAssocID="{9DF1ADFE-6FD6-4235-B41C-7CF5DF477187}" presName="arrowAndChildren" presStyleCnt="0"/>
      <dgm:spPr/>
    </dgm:pt>
    <dgm:pt modelId="{0E67D241-41BE-4D6B-8C64-1D3F3940DBA9}" type="pres">
      <dgm:prSet presAssocID="{9DF1ADFE-6FD6-4235-B41C-7CF5DF477187}" presName="parentTextArrow" presStyleLbl="node1" presStyleIdx="0" presStyleCnt="0"/>
      <dgm:spPr/>
    </dgm:pt>
    <dgm:pt modelId="{85759BF2-A79E-4912-978B-5A2F8F756400}" type="pres">
      <dgm:prSet presAssocID="{9DF1ADFE-6FD6-4235-B41C-7CF5DF477187}" presName="arrow" presStyleLbl="alignNode1" presStyleIdx="1" presStyleCnt="10"/>
      <dgm:spPr/>
    </dgm:pt>
    <dgm:pt modelId="{818CEE79-5484-48E9-809A-FAD46A14EF5F}" type="pres">
      <dgm:prSet presAssocID="{9DF1ADFE-6FD6-4235-B41C-7CF5DF477187}" presName="descendantArrow" presStyleLbl="bgAccFollowNode1" presStyleIdx="1" presStyleCnt="10"/>
      <dgm:spPr/>
    </dgm:pt>
    <dgm:pt modelId="{94AF7298-E926-4AE0-AE7B-F63545C9BADC}" type="pres">
      <dgm:prSet presAssocID="{878B645A-641F-4259-B02E-BACB238E1F8E}" presName="sp" presStyleCnt="0"/>
      <dgm:spPr/>
    </dgm:pt>
    <dgm:pt modelId="{9632F892-6962-4445-8B2F-8ACBF507136F}" type="pres">
      <dgm:prSet presAssocID="{E09D780B-AD30-479F-896A-154346C077E1}" presName="arrowAndChildren" presStyleCnt="0"/>
      <dgm:spPr/>
    </dgm:pt>
    <dgm:pt modelId="{DE4251CF-DCC6-42E6-A7B8-3CB97C4ACA44}" type="pres">
      <dgm:prSet presAssocID="{E09D780B-AD30-479F-896A-154346C077E1}" presName="parentTextArrow" presStyleLbl="node1" presStyleIdx="0" presStyleCnt="0"/>
      <dgm:spPr/>
    </dgm:pt>
    <dgm:pt modelId="{19C9B4A9-5D7D-4336-8633-F8CEB91E3041}" type="pres">
      <dgm:prSet presAssocID="{E09D780B-AD30-479F-896A-154346C077E1}" presName="arrow" presStyleLbl="alignNode1" presStyleIdx="2" presStyleCnt="10"/>
      <dgm:spPr/>
    </dgm:pt>
    <dgm:pt modelId="{B298AF6B-3DF1-4BB2-B11F-BBFDA3E6358E}" type="pres">
      <dgm:prSet presAssocID="{E09D780B-AD30-479F-896A-154346C077E1}" presName="descendantArrow" presStyleLbl="bgAccFollowNode1" presStyleIdx="2" presStyleCnt="10"/>
      <dgm:spPr/>
    </dgm:pt>
    <dgm:pt modelId="{E5D65B75-A146-4184-8BE1-72E157AB5C77}" type="pres">
      <dgm:prSet presAssocID="{1892C4B3-055A-448F-95F4-BB84ECD14D6E}" presName="sp" presStyleCnt="0"/>
      <dgm:spPr/>
    </dgm:pt>
    <dgm:pt modelId="{2B4BAEA9-397C-41D1-B0B0-8E5EFE307F56}" type="pres">
      <dgm:prSet presAssocID="{20F615C9-8F77-4CBB-BA9E-774D49444110}" presName="arrowAndChildren" presStyleCnt="0"/>
      <dgm:spPr/>
    </dgm:pt>
    <dgm:pt modelId="{ACFCF84F-6D5A-4850-9A93-097998346DF2}" type="pres">
      <dgm:prSet presAssocID="{20F615C9-8F77-4CBB-BA9E-774D49444110}" presName="parentTextArrow" presStyleLbl="node1" presStyleIdx="0" presStyleCnt="0"/>
      <dgm:spPr/>
    </dgm:pt>
    <dgm:pt modelId="{BD40C831-17DB-48C0-A9D0-2838255CCE83}" type="pres">
      <dgm:prSet presAssocID="{20F615C9-8F77-4CBB-BA9E-774D49444110}" presName="arrow" presStyleLbl="alignNode1" presStyleIdx="3" presStyleCnt="10"/>
      <dgm:spPr/>
    </dgm:pt>
    <dgm:pt modelId="{3FEE8518-DDEF-482B-A06B-20904F93E4BF}" type="pres">
      <dgm:prSet presAssocID="{20F615C9-8F77-4CBB-BA9E-774D49444110}" presName="descendantArrow" presStyleLbl="bgAccFollowNode1" presStyleIdx="3" presStyleCnt="10"/>
      <dgm:spPr/>
    </dgm:pt>
    <dgm:pt modelId="{966C2556-75B7-4959-BD80-A9BD47600EB0}" type="pres">
      <dgm:prSet presAssocID="{439AC206-CB09-4FE9-AC36-A6137A6801FE}" presName="sp" presStyleCnt="0"/>
      <dgm:spPr/>
    </dgm:pt>
    <dgm:pt modelId="{95A9968F-2A35-4F53-A60C-D6D6E71E3266}" type="pres">
      <dgm:prSet presAssocID="{C445F526-B1D7-487A-845B-8D038156FD89}" presName="arrowAndChildren" presStyleCnt="0"/>
      <dgm:spPr/>
    </dgm:pt>
    <dgm:pt modelId="{8A29737A-7AF3-4725-A0EC-92061CBAC962}" type="pres">
      <dgm:prSet presAssocID="{C445F526-B1D7-487A-845B-8D038156FD89}" presName="parentTextArrow" presStyleLbl="node1" presStyleIdx="0" presStyleCnt="0"/>
      <dgm:spPr/>
    </dgm:pt>
    <dgm:pt modelId="{C19984EA-29E4-41D7-A6E1-C2CAD298E86D}" type="pres">
      <dgm:prSet presAssocID="{C445F526-B1D7-487A-845B-8D038156FD89}" presName="arrow" presStyleLbl="alignNode1" presStyleIdx="4" presStyleCnt="10"/>
      <dgm:spPr/>
    </dgm:pt>
    <dgm:pt modelId="{5F60ED6D-30B5-4D70-9F9D-9BFC0423254D}" type="pres">
      <dgm:prSet presAssocID="{C445F526-B1D7-487A-845B-8D038156FD89}" presName="descendantArrow" presStyleLbl="bgAccFollowNode1" presStyleIdx="4" presStyleCnt="10"/>
      <dgm:spPr/>
    </dgm:pt>
    <dgm:pt modelId="{BECB8D62-F0DB-448A-93CD-AF0982DBC7F7}" type="pres">
      <dgm:prSet presAssocID="{E0EA1987-E729-489C-941A-9CE58FFF82F7}" presName="sp" presStyleCnt="0"/>
      <dgm:spPr/>
    </dgm:pt>
    <dgm:pt modelId="{A78F8FA3-300B-4C32-A907-9519F50B0DC9}" type="pres">
      <dgm:prSet presAssocID="{45C91BB2-FEA5-440C-A75C-32C4CD2C47DA}" presName="arrowAndChildren" presStyleCnt="0"/>
      <dgm:spPr/>
    </dgm:pt>
    <dgm:pt modelId="{10412067-5E1C-4980-90F4-5705CF57A3C5}" type="pres">
      <dgm:prSet presAssocID="{45C91BB2-FEA5-440C-A75C-32C4CD2C47DA}" presName="parentTextArrow" presStyleLbl="node1" presStyleIdx="0" presStyleCnt="0"/>
      <dgm:spPr/>
    </dgm:pt>
    <dgm:pt modelId="{503B3B82-8F2C-46E2-816D-D2210C7E264D}" type="pres">
      <dgm:prSet presAssocID="{45C91BB2-FEA5-440C-A75C-32C4CD2C47DA}" presName="arrow" presStyleLbl="alignNode1" presStyleIdx="5" presStyleCnt="10"/>
      <dgm:spPr/>
    </dgm:pt>
    <dgm:pt modelId="{34D27012-CA2D-4DC8-AA0B-C977729B6B07}" type="pres">
      <dgm:prSet presAssocID="{45C91BB2-FEA5-440C-A75C-32C4CD2C47DA}" presName="descendantArrow" presStyleLbl="bgAccFollowNode1" presStyleIdx="5" presStyleCnt="10"/>
      <dgm:spPr/>
    </dgm:pt>
    <dgm:pt modelId="{88ACC2B6-6B0B-4897-9A4C-C46A2C705BFA}" type="pres">
      <dgm:prSet presAssocID="{D396C134-B372-4025-B891-122FB3153242}" presName="sp" presStyleCnt="0"/>
      <dgm:spPr/>
    </dgm:pt>
    <dgm:pt modelId="{5F392E73-3800-42FD-99BD-63344E0F6D25}" type="pres">
      <dgm:prSet presAssocID="{FE5B51B3-957F-4C47-842D-E300DDF5E338}" presName="arrowAndChildren" presStyleCnt="0"/>
      <dgm:spPr/>
    </dgm:pt>
    <dgm:pt modelId="{38BEEF18-6A2D-4DB1-AE35-E680620269CA}" type="pres">
      <dgm:prSet presAssocID="{FE5B51B3-957F-4C47-842D-E300DDF5E338}" presName="parentTextArrow" presStyleLbl="node1" presStyleIdx="0" presStyleCnt="0"/>
      <dgm:spPr/>
    </dgm:pt>
    <dgm:pt modelId="{3B718F82-BB17-4A96-8118-04C926B74CEC}" type="pres">
      <dgm:prSet presAssocID="{FE5B51B3-957F-4C47-842D-E300DDF5E338}" presName="arrow" presStyleLbl="alignNode1" presStyleIdx="6" presStyleCnt="10"/>
      <dgm:spPr/>
    </dgm:pt>
    <dgm:pt modelId="{76F6F96A-B667-4778-94DA-0881422135AF}" type="pres">
      <dgm:prSet presAssocID="{FE5B51B3-957F-4C47-842D-E300DDF5E338}" presName="descendantArrow" presStyleLbl="bgAccFollowNode1" presStyleIdx="6" presStyleCnt="10"/>
      <dgm:spPr/>
    </dgm:pt>
    <dgm:pt modelId="{EA9ED199-96B1-420B-ABDB-EE848C2FCC87}" type="pres">
      <dgm:prSet presAssocID="{395CBFCF-7D23-444F-865E-F20EBA349326}" presName="sp" presStyleCnt="0"/>
      <dgm:spPr/>
    </dgm:pt>
    <dgm:pt modelId="{2DDAC170-D3CE-423E-9ABF-E1327E104723}" type="pres">
      <dgm:prSet presAssocID="{6ED4C6E3-69B8-4323-969F-4D0C33B3C1DA}" presName="arrowAndChildren" presStyleCnt="0"/>
      <dgm:spPr/>
    </dgm:pt>
    <dgm:pt modelId="{774F7A7B-A000-478E-B94F-59A7055F49E7}" type="pres">
      <dgm:prSet presAssocID="{6ED4C6E3-69B8-4323-969F-4D0C33B3C1DA}" presName="parentTextArrow" presStyleLbl="node1" presStyleIdx="0" presStyleCnt="0"/>
      <dgm:spPr/>
    </dgm:pt>
    <dgm:pt modelId="{CBB1366E-D909-40B2-9286-33E26D7D5D3A}" type="pres">
      <dgm:prSet presAssocID="{6ED4C6E3-69B8-4323-969F-4D0C33B3C1DA}" presName="arrow" presStyleLbl="alignNode1" presStyleIdx="7" presStyleCnt="10"/>
      <dgm:spPr/>
    </dgm:pt>
    <dgm:pt modelId="{67A9E0FE-FE0E-40BC-8E54-5EEECCFC6FF1}" type="pres">
      <dgm:prSet presAssocID="{6ED4C6E3-69B8-4323-969F-4D0C33B3C1DA}" presName="descendantArrow" presStyleLbl="bgAccFollowNode1" presStyleIdx="7" presStyleCnt="10"/>
      <dgm:spPr/>
    </dgm:pt>
    <dgm:pt modelId="{1F491C63-C4C8-47ED-9B42-D6272B186944}" type="pres">
      <dgm:prSet presAssocID="{0746FA88-42E0-4A9A-9EDE-61CAA27530EA}" presName="sp" presStyleCnt="0"/>
      <dgm:spPr/>
    </dgm:pt>
    <dgm:pt modelId="{ACFFAC56-EF47-4E12-A046-FE1D55B0576B}" type="pres">
      <dgm:prSet presAssocID="{A51B4FD7-466D-46F4-89C7-66B68E993344}" presName="arrowAndChildren" presStyleCnt="0"/>
      <dgm:spPr/>
    </dgm:pt>
    <dgm:pt modelId="{71DBE794-8C30-40F1-B196-75EFA8F2DF34}" type="pres">
      <dgm:prSet presAssocID="{A51B4FD7-466D-46F4-89C7-66B68E993344}" presName="parentTextArrow" presStyleLbl="node1" presStyleIdx="0" presStyleCnt="0"/>
      <dgm:spPr/>
    </dgm:pt>
    <dgm:pt modelId="{D9682188-F075-45BB-AA19-09432EB02A17}" type="pres">
      <dgm:prSet presAssocID="{A51B4FD7-466D-46F4-89C7-66B68E993344}" presName="arrow" presStyleLbl="alignNode1" presStyleIdx="8" presStyleCnt="10"/>
      <dgm:spPr/>
    </dgm:pt>
    <dgm:pt modelId="{65C5CF51-B6D8-41D1-B46D-C95C967E4C34}" type="pres">
      <dgm:prSet presAssocID="{A51B4FD7-466D-46F4-89C7-66B68E993344}" presName="descendantArrow" presStyleLbl="bgAccFollowNode1" presStyleIdx="8" presStyleCnt="10"/>
      <dgm:spPr/>
    </dgm:pt>
    <dgm:pt modelId="{C7604408-6BFA-4BB6-8C65-71EC969F0E23}" type="pres">
      <dgm:prSet presAssocID="{367596DD-D681-4436-BFB0-F67945F36896}" presName="sp" presStyleCnt="0"/>
      <dgm:spPr/>
    </dgm:pt>
    <dgm:pt modelId="{5BA5F5D8-D70C-4C33-B0B2-87B08CDAEA42}" type="pres">
      <dgm:prSet presAssocID="{351D7607-6CDA-44B2-A65E-485614B74BBC}" presName="arrowAndChildren" presStyleCnt="0"/>
      <dgm:spPr/>
    </dgm:pt>
    <dgm:pt modelId="{566618DF-4F70-43BD-A9F5-17745D8ED4CE}" type="pres">
      <dgm:prSet presAssocID="{351D7607-6CDA-44B2-A65E-485614B74BBC}" presName="parentTextArrow" presStyleLbl="node1" presStyleIdx="0" presStyleCnt="0"/>
      <dgm:spPr/>
    </dgm:pt>
    <dgm:pt modelId="{13134423-434E-441B-9DC8-806459DD1403}" type="pres">
      <dgm:prSet presAssocID="{351D7607-6CDA-44B2-A65E-485614B74BBC}" presName="arrow" presStyleLbl="alignNode1" presStyleIdx="9" presStyleCnt="10"/>
      <dgm:spPr/>
    </dgm:pt>
    <dgm:pt modelId="{3D46A68D-0628-47BA-898D-CF7AECC97635}" type="pres">
      <dgm:prSet presAssocID="{351D7607-6CDA-44B2-A65E-485614B74BBC}" presName="descendantArrow" presStyleLbl="bgAccFollowNode1" presStyleIdx="9" presStyleCnt="10"/>
      <dgm:spPr/>
    </dgm:pt>
  </dgm:ptLst>
  <dgm:cxnLst>
    <dgm:cxn modelId="{5D26CD02-F651-403C-B243-CBFE6D39A9E6}" type="presOf" srcId="{F849CBF5-49DE-4D54-965B-834CFC48D018}" destId="{5F60ED6D-30B5-4D70-9F9D-9BFC0423254D}" srcOrd="0" destOrd="0" presId="urn:microsoft.com/office/officeart/2016/7/layout/VerticalDownArrowProcess"/>
    <dgm:cxn modelId="{E7C5B404-83B0-4CF2-9B5C-FDDB51037502}" type="presOf" srcId="{BAE1E60F-6BC8-4CF1-9271-0F0CF27D52DC}" destId="{34D27012-CA2D-4DC8-AA0B-C977729B6B07}" srcOrd="0" destOrd="0" presId="urn:microsoft.com/office/officeart/2016/7/layout/VerticalDownArrowProcess"/>
    <dgm:cxn modelId="{1EA9EF18-C300-4896-8C90-5FF79F34C21A}" srcId="{9DF1ADFE-6FD6-4235-B41C-7CF5DF477187}" destId="{2B08EA75-AA83-4CD0-81FA-06F6FA3079DD}" srcOrd="0" destOrd="0" parTransId="{7944A663-F1E8-4D86-BEA7-A12C32020101}" sibTransId="{44FB7B1F-26C6-47F6-BAF0-10D67FDB7D20}"/>
    <dgm:cxn modelId="{D3746F19-54BB-4D72-AB78-06F297B3B71D}" srcId="{6225F3F5-7DDC-4803-9F44-B109E94BDD15}" destId="{45C91BB2-FEA5-440C-A75C-32C4CD2C47DA}" srcOrd="4" destOrd="0" parTransId="{42AD7330-C197-4F24-9BE8-C9CCEFA7D557}" sibTransId="{E0EA1987-E729-489C-941A-9CE58FFF82F7}"/>
    <dgm:cxn modelId="{BC1A9E1A-988A-443B-8BF8-02BC5EF28540}" srcId="{6ED4C6E3-69B8-4323-969F-4D0C33B3C1DA}" destId="{19F94081-8691-4B71-941F-D7208CF1010A}" srcOrd="0" destOrd="0" parTransId="{AB4336B2-9FBD-4C13-A532-A7E3194F080C}" sibTransId="{49E063FB-11CE-4795-B380-99F3BE068C29}"/>
    <dgm:cxn modelId="{857FA81E-1360-41B8-B894-7B9992310F09}" type="presOf" srcId="{E353BC92-FA48-42DA-A6CD-4434D980039D}" destId="{76F6F96A-B667-4778-94DA-0881422135AF}" srcOrd="0" destOrd="0" presId="urn:microsoft.com/office/officeart/2016/7/layout/VerticalDownArrowProcess"/>
    <dgm:cxn modelId="{9B9AB223-646D-461A-83AE-2CBE9C09903B}" srcId="{45C91BB2-FEA5-440C-A75C-32C4CD2C47DA}" destId="{BAE1E60F-6BC8-4CF1-9271-0F0CF27D52DC}" srcOrd="0" destOrd="0" parTransId="{926E34DA-D04D-4FAC-9E64-5F1AFB97728F}" sibTransId="{0DCAB0D0-C930-4370-B999-C366433BCF3E}"/>
    <dgm:cxn modelId="{541A1A24-67AC-4ECA-8117-111190E28821}" srcId="{E09D780B-AD30-479F-896A-154346C077E1}" destId="{0BAC1F75-A881-40C1-BC0C-CCE45256E616}" srcOrd="0" destOrd="0" parTransId="{5BF63252-36B0-4967-B2D6-D67A3BDB4F5D}" sibTransId="{98F5A705-A85C-466C-BD72-4C0761E12735}"/>
    <dgm:cxn modelId="{53341628-6AAF-4DDA-8A47-DBDD71F70A0E}" type="presOf" srcId="{45C91BB2-FEA5-440C-A75C-32C4CD2C47DA}" destId="{503B3B82-8F2C-46E2-816D-D2210C7E264D}" srcOrd="1" destOrd="0" presId="urn:microsoft.com/office/officeart/2016/7/layout/VerticalDownArrowProcess"/>
    <dgm:cxn modelId="{571FF729-9DBD-4BB7-9E76-5F12F1885799}" type="presOf" srcId="{20F615C9-8F77-4CBB-BA9E-774D49444110}" destId="{ACFCF84F-6D5A-4850-9A93-097998346DF2}" srcOrd="0" destOrd="0" presId="urn:microsoft.com/office/officeart/2016/7/layout/VerticalDownArrowProcess"/>
    <dgm:cxn modelId="{CBE7112B-005D-46DE-97FF-81EBE6DE4493}" srcId="{6225F3F5-7DDC-4803-9F44-B109E94BDD15}" destId="{FE5B51B3-957F-4C47-842D-E300DDF5E338}" srcOrd="3" destOrd="0" parTransId="{65C49FB9-23C4-4D3D-ACCC-42BAA2DC909A}" sibTransId="{D396C134-B372-4025-B891-122FB3153242}"/>
    <dgm:cxn modelId="{BC74182E-BC97-443A-8162-1D08BABC1E26}" type="presOf" srcId="{E09D780B-AD30-479F-896A-154346C077E1}" destId="{DE4251CF-DCC6-42E6-A7B8-3CB97C4ACA44}" srcOrd="0" destOrd="0" presId="urn:microsoft.com/office/officeart/2016/7/layout/VerticalDownArrowProcess"/>
    <dgm:cxn modelId="{35509C2F-6F48-4EE0-B11F-D054AD100B00}" type="presOf" srcId="{FE5B51B3-957F-4C47-842D-E300DDF5E338}" destId="{38BEEF18-6A2D-4DB1-AE35-E680620269CA}" srcOrd="0" destOrd="0" presId="urn:microsoft.com/office/officeart/2016/7/layout/VerticalDownArrowProcess"/>
    <dgm:cxn modelId="{979A275D-6145-4561-BA55-CF12656A8565}" type="presOf" srcId="{19F94081-8691-4B71-941F-D7208CF1010A}" destId="{67A9E0FE-FE0E-40BC-8E54-5EEECCFC6FF1}" srcOrd="0" destOrd="0" presId="urn:microsoft.com/office/officeart/2016/7/layout/VerticalDownArrowProcess"/>
    <dgm:cxn modelId="{516AAC41-FD7D-4EB2-9D97-AC442C15F516}" srcId="{FE5B51B3-957F-4C47-842D-E300DDF5E338}" destId="{E353BC92-FA48-42DA-A6CD-4434D980039D}" srcOrd="0" destOrd="0" parTransId="{C19131E7-6181-496F-B597-82E3537FF924}" sibTransId="{97EC44B8-97F6-4460-BB52-3768350D2A03}"/>
    <dgm:cxn modelId="{9A3FD56B-367A-4EE3-8B58-1AF26A3CF0C8}" type="presOf" srcId="{9DF1ADFE-6FD6-4235-B41C-7CF5DF477187}" destId="{85759BF2-A79E-4912-978B-5A2F8F756400}" srcOrd="1" destOrd="0" presId="urn:microsoft.com/office/officeart/2016/7/layout/VerticalDownArrowProcess"/>
    <dgm:cxn modelId="{4C96276F-81B3-4F7C-807F-C19D481FA620}" type="presOf" srcId="{FE5B51B3-957F-4C47-842D-E300DDF5E338}" destId="{3B718F82-BB17-4A96-8118-04C926B74CEC}" srcOrd="1" destOrd="0" presId="urn:microsoft.com/office/officeart/2016/7/layout/VerticalDownArrowProcess"/>
    <dgm:cxn modelId="{2A4E1572-565C-4B00-9C9B-8736D4A81EE7}" srcId="{6225F3F5-7DDC-4803-9F44-B109E94BDD15}" destId="{5376DD08-0E53-4E6A-884E-8C4E079EF3D8}" srcOrd="9" destOrd="0" parTransId="{9F6578E7-20F9-4E00-9722-1BF4A402F787}" sibTransId="{9B07D38E-955D-4B43-A50A-C1E6B716F69F}"/>
    <dgm:cxn modelId="{FE9C9152-D896-4CC1-9135-C0AAF3ED1D00}" srcId="{6225F3F5-7DDC-4803-9F44-B109E94BDD15}" destId="{E09D780B-AD30-479F-896A-154346C077E1}" srcOrd="7" destOrd="0" parTransId="{A9962C40-8992-43C1-AC53-46289B7FE9ED}" sibTransId="{878B645A-641F-4259-B02E-BACB238E1F8E}"/>
    <dgm:cxn modelId="{C65E5377-F3C5-4418-9D29-EEB5C54D8A61}" type="presOf" srcId="{A51B4FD7-466D-46F4-89C7-66B68E993344}" destId="{71DBE794-8C30-40F1-B196-75EFA8F2DF34}" srcOrd="0" destOrd="0" presId="urn:microsoft.com/office/officeart/2016/7/layout/VerticalDownArrowProcess"/>
    <dgm:cxn modelId="{F52F2458-2D56-4E29-B3F6-D426D25D78CC}" srcId="{5376DD08-0E53-4E6A-884E-8C4E079EF3D8}" destId="{911B24C2-BDBF-4F3C-A16B-EB642E8179DF}" srcOrd="0" destOrd="0" parTransId="{8E57FCD9-46B4-488B-A3A8-E91C2E5DCB6B}" sibTransId="{7B201D8B-49FA-4C16-976C-4CC872686EC6}"/>
    <dgm:cxn modelId="{7721AD81-1313-4615-9A83-607C9AD903DA}" srcId="{6225F3F5-7DDC-4803-9F44-B109E94BDD15}" destId="{20F615C9-8F77-4CBB-BA9E-774D49444110}" srcOrd="6" destOrd="0" parTransId="{AA7F8FBB-B080-4866-ADE4-215027095878}" sibTransId="{1892C4B3-055A-448F-95F4-BB84ECD14D6E}"/>
    <dgm:cxn modelId="{92A09589-7D53-4976-8BEA-93CD7E724B55}" type="presOf" srcId="{E09D780B-AD30-479F-896A-154346C077E1}" destId="{19C9B4A9-5D7D-4336-8633-F8CEB91E3041}" srcOrd="1" destOrd="0" presId="urn:microsoft.com/office/officeart/2016/7/layout/VerticalDownArrowProcess"/>
    <dgm:cxn modelId="{D812FA8D-E3F8-439A-A857-071357E5421D}" type="presOf" srcId="{556BB3DB-5518-41BF-B7F4-D1F8BED03E42}" destId="{65C5CF51-B6D8-41D1-B46D-C95C967E4C34}" srcOrd="0" destOrd="0" presId="urn:microsoft.com/office/officeart/2016/7/layout/VerticalDownArrowProcess"/>
    <dgm:cxn modelId="{502DC591-F6C2-4B53-8917-5CB5FD6A9F01}" srcId="{C445F526-B1D7-487A-845B-8D038156FD89}" destId="{F849CBF5-49DE-4D54-965B-834CFC48D018}" srcOrd="0" destOrd="0" parTransId="{B6F08DC7-C2C7-4A5C-983E-E16F29EDB539}" sibTransId="{4A9387C7-2786-42DC-9863-8B007D325FC7}"/>
    <dgm:cxn modelId="{8EB63493-646B-413D-9A26-FC300128B789}" type="presOf" srcId="{A51B4FD7-466D-46F4-89C7-66B68E993344}" destId="{D9682188-F075-45BB-AA19-09432EB02A17}" srcOrd="1" destOrd="0" presId="urn:microsoft.com/office/officeart/2016/7/layout/VerticalDownArrowProcess"/>
    <dgm:cxn modelId="{C9FA9593-5B87-480C-A65C-AE304FBAA2F1}" type="presOf" srcId="{5376DD08-0E53-4E6A-884E-8C4E079EF3D8}" destId="{18796E17-0231-45A9-991F-AAA9016BFB53}" srcOrd="0" destOrd="0" presId="urn:microsoft.com/office/officeart/2016/7/layout/VerticalDownArrowProcess"/>
    <dgm:cxn modelId="{5D72B694-502A-417B-AA33-70391F5A8EEC}" srcId="{20F615C9-8F77-4CBB-BA9E-774D49444110}" destId="{F9FC63A2-86C5-41D4-8F8F-FBBAC333A317}" srcOrd="0" destOrd="0" parTransId="{58329A97-A4E2-4603-9F90-63758A3087B9}" sibTransId="{1FE1E42C-373A-4D6D-9D2B-0D010AFD0D91}"/>
    <dgm:cxn modelId="{02D05F99-1775-499E-BEC1-2AEE58A88091}" type="presOf" srcId="{F9FC63A2-86C5-41D4-8F8F-FBBAC333A317}" destId="{3FEE8518-DDEF-482B-A06B-20904F93E4BF}" srcOrd="0" destOrd="0" presId="urn:microsoft.com/office/officeart/2016/7/layout/VerticalDownArrowProcess"/>
    <dgm:cxn modelId="{50496D9A-8A03-4E79-8830-A0A1BD62122D}" type="presOf" srcId="{C445F526-B1D7-487A-845B-8D038156FD89}" destId="{8A29737A-7AF3-4725-A0EC-92061CBAC962}" srcOrd="0" destOrd="0" presId="urn:microsoft.com/office/officeart/2016/7/layout/VerticalDownArrowProcess"/>
    <dgm:cxn modelId="{1B01479C-A434-448C-8BCF-104C3574D320}" srcId="{6225F3F5-7DDC-4803-9F44-B109E94BDD15}" destId="{6ED4C6E3-69B8-4323-969F-4D0C33B3C1DA}" srcOrd="2" destOrd="0" parTransId="{CF64A7CC-A960-4331-AFAA-7A74C8E5E78E}" sibTransId="{395CBFCF-7D23-444F-865E-F20EBA349326}"/>
    <dgm:cxn modelId="{8B92B9A2-3C50-4C3B-A367-9586C483B484}" type="presOf" srcId="{6ED4C6E3-69B8-4323-969F-4D0C33B3C1DA}" destId="{774F7A7B-A000-478E-B94F-59A7055F49E7}" srcOrd="0" destOrd="0" presId="urn:microsoft.com/office/officeart/2016/7/layout/VerticalDownArrowProcess"/>
    <dgm:cxn modelId="{2E6FE2A2-C9EA-4203-976A-97168B7204A4}" type="presOf" srcId="{9DF1ADFE-6FD6-4235-B41C-7CF5DF477187}" destId="{0E67D241-41BE-4D6B-8C64-1D3F3940DBA9}" srcOrd="0" destOrd="0" presId="urn:microsoft.com/office/officeart/2016/7/layout/VerticalDownArrowProcess"/>
    <dgm:cxn modelId="{0A256AAA-E881-4284-82A6-34A6D97067A5}" srcId="{A51B4FD7-466D-46F4-89C7-66B68E993344}" destId="{556BB3DB-5518-41BF-B7F4-D1F8BED03E42}" srcOrd="0" destOrd="0" parTransId="{21D065B7-2F67-44BE-B84D-675799AEDBCE}" sibTransId="{006D7F04-3769-4B9F-A716-EBD96437204C}"/>
    <dgm:cxn modelId="{17B432AF-F596-4B4E-8F7A-DBFAF83BFBC5}" type="presOf" srcId="{351D7607-6CDA-44B2-A65E-485614B74BBC}" destId="{566618DF-4F70-43BD-A9F5-17745D8ED4CE}" srcOrd="0" destOrd="0" presId="urn:microsoft.com/office/officeart/2016/7/layout/VerticalDownArrowProcess"/>
    <dgm:cxn modelId="{63101EB1-DB1D-4BA8-9796-D09BC0A05D8F}" type="presOf" srcId="{45C91BB2-FEA5-440C-A75C-32C4CD2C47DA}" destId="{10412067-5E1C-4980-90F4-5705CF57A3C5}" srcOrd="0" destOrd="0" presId="urn:microsoft.com/office/officeart/2016/7/layout/VerticalDownArrowProcess"/>
    <dgm:cxn modelId="{DEF35CB8-1846-4796-9F27-F7D3AD3CC8A7}" type="presOf" srcId="{6ED4C6E3-69B8-4323-969F-4D0C33B3C1DA}" destId="{CBB1366E-D909-40B2-9286-33E26D7D5D3A}" srcOrd="1" destOrd="0" presId="urn:microsoft.com/office/officeart/2016/7/layout/VerticalDownArrowProcess"/>
    <dgm:cxn modelId="{B75DA9BC-0F13-47EA-AF49-41AD8BB79CBF}" type="presOf" srcId="{20F615C9-8F77-4CBB-BA9E-774D49444110}" destId="{BD40C831-17DB-48C0-A9D0-2838255CCE83}" srcOrd="1" destOrd="0" presId="urn:microsoft.com/office/officeart/2016/7/layout/VerticalDownArrowProcess"/>
    <dgm:cxn modelId="{42A62EC7-8CD2-47A8-9351-2083ECC201C5}" srcId="{6225F3F5-7DDC-4803-9F44-B109E94BDD15}" destId="{A51B4FD7-466D-46F4-89C7-66B68E993344}" srcOrd="1" destOrd="0" parTransId="{60EB005C-791A-46F5-B9CA-AB22B1459814}" sibTransId="{0746FA88-42E0-4A9A-9EDE-61CAA27530EA}"/>
    <dgm:cxn modelId="{F23BC0C9-88E5-41EE-92B9-905C872253D8}" type="presOf" srcId="{351D7607-6CDA-44B2-A65E-485614B74BBC}" destId="{13134423-434E-441B-9DC8-806459DD1403}" srcOrd="1" destOrd="0" presId="urn:microsoft.com/office/officeart/2016/7/layout/VerticalDownArrowProcess"/>
    <dgm:cxn modelId="{6CCD89DF-AE9A-4124-AA85-6303F6B5AA86}" srcId="{6225F3F5-7DDC-4803-9F44-B109E94BDD15}" destId="{C445F526-B1D7-487A-845B-8D038156FD89}" srcOrd="5" destOrd="0" parTransId="{7ADE9377-DDC6-4BAF-A0DE-31082F197E0B}" sibTransId="{439AC206-CB09-4FE9-AC36-A6137A6801FE}"/>
    <dgm:cxn modelId="{115827E1-5A07-4C85-A33E-BF18B4122718}" srcId="{6225F3F5-7DDC-4803-9F44-B109E94BDD15}" destId="{351D7607-6CDA-44B2-A65E-485614B74BBC}" srcOrd="0" destOrd="0" parTransId="{16A567CC-55FA-4E6E-B669-31A36199A45E}" sibTransId="{367596DD-D681-4436-BFB0-F67945F36896}"/>
    <dgm:cxn modelId="{82881BE8-82FB-4559-9694-45F559C630C0}" type="presOf" srcId="{0BAC1F75-A881-40C1-BC0C-CCE45256E616}" destId="{B298AF6B-3DF1-4BB2-B11F-BBFDA3E6358E}" srcOrd="0" destOrd="0" presId="urn:microsoft.com/office/officeart/2016/7/layout/VerticalDownArrowProcess"/>
    <dgm:cxn modelId="{6BF9B4F0-2CEF-4FA9-B6EF-7C6617D2B0AB}" type="presOf" srcId="{2B08EA75-AA83-4CD0-81FA-06F6FA3079DD}" destId="{818CEE79-5484-48E9-809A-FAD46A14EF5F}" srcOrd="0" destOrd="0" presId="urn:microsoft.com/office/officeart/2016/7/layout/VerticalDownArrowProcess"/>
    <dgm:cxn modelId="{5DCFCCF5-9CAB-4558-8F40-8FCE145A1A2C}" type="presOf" srcId="{C445F526-B1D7-487A-845B-8D038156FD89}" destId="{C19984EA-29E4-41D7-A6E1-C2CAD298E86D}" srcOrd="1" destOrd="0" presId="urn:microsoft.com/office/officeart/2016/7/layout/VerticalDownArrowProcess"/>
    <dgm:cxn modelId="{15046AF7-7D0A-4898-AC69-FFD1B4C77944}" srcId="{6225F3F5-7DDC-4803-9F44-B109E94BDD15}" destId="{9DF1ADFE-6FD6-4235-B41C-7CF5DF477187}" srcOrd="8" destOrd="0" parTransId="{968A2630-607F-4C8B-96CC-94645035B3D8}" sibTransId="{464BE227-070A-4F1F-89E9-749EE0FD8B42}"/>
    <dgm:cxn modelId="{393A53F8-D145-49B4-87AE-D584CFE26F61}" type="presOf" srcId="{911B24C2-BDBF-4F3C-A16B-EB642E8179DF}" destId="{C1848706-B566-4A4A-94A0-7E396B50D69E}" srcOrd="0" destOrd="0" presId="urn:microsoft.com/office/officeart/2016/7/layout/VerticalDownArrowProcess"/>
    <dgm:cxn modelId="{D3D499F8-1290-4B8E-BA9E-9FF65025FDBF}" srcId="{351D7607-6CDA-44B2-A65E-485614B74BBC}" destId="{08E4AF23-7D11-4B17-9D5A-40DCC0DC95D0}" srcOrd="0" destOrd="0" parTransId="{9D512443-85E7-48A3-8D13-0B7CCF845F0B}" sibTransId="{17F89062-7764-45CA-976D-FBF38B9978E6}"/>
    <dgm:cxn modelId="{0E31BEFB-BAE7-44F9-B10C-C5E08254A0D3}" type="presOf" srcId="{6225F3F5-7DDC-4803-9F44-B109E94BDD15}" destId="{7505DFAC-6287-47E4-B5EA-91D2544237E3}" srcOrd="0" destOrd="0" presId="urn:microsoft.com/office/officeart/2016/7/layout/VerticalDownArrowProcess"/>
    <dgm:cxn modelId="{1BFDA1FC-48E3-4A4B-993F-B89220B41E81}" type="presOf" srcId="{08E4AF23-7D11-4B17-9D5A-40DCC0DC95D0}" destId="{3D46A68D-0628-47BA-898D-CF7AECC97635}" srcOrd="0" destOrd="0" presId="urn:microsoft.com/office/officeart/2016/7/layout/VerticalDownArrowProcess"/>
    <dgm:cxn modelId="{EB27CDAC-808F-46D8-97F1-BB0D5E87152A}" type="presParOf" srcId="{7505DFAC-6287-47E4-B5EA-91D2544237E3}" destId="{A9C16F6B-FC2B-4606-80C4-B9829E76C62E}" srcOrd="0" destOrd="0" presId="urn:microsoft.com/office/officeart/2016/7/layout/VerticalDownArrowProcess"/>
    <dgm:cxn modelId="{5387910C-61B9-4E65-B8F5-A7E2B8FE2FB2}" type="presParOf" srcId="{A9C16F6B-FC2B-4606-80C4-B9829E76C62E}" destId="{18796E17-0231-45A9-991F-AAA9016BFB53}" srcOrd="0" destOrd="0" presId="urn:microsoft.com/office/officeart/2016/7/layout/VerticalDownArrowProcess"/>
    <dgm:cxn modelId="{A92B7E23-0E54-4558-A719-A65690BBD197}" type="presParOf" srcId="{A9C16F6B-FC2B-4606-80C4-B9829E76C62E}" destId="{C1848706-B566-4A4A-94A0-7E396B50D69E}" srcOrd="1" destOrd="0" presId="urn:microsoft.com/office/officeart/2016/7/layout/VerticalDownArrowProcess"/>
    <dgm:cxn modelId="{9D38878A-FB0C-43EC-970C-1F4F378E7EEC}" type="presParOf" srcId="{7505DFAC-6287-47E4-B5EA-91D2544237E3}" destId="{5F8C8548-F598-4011-84A9-7890C9883B0D}" srcOrd="1" destOrd="0" presId="urn:microsoft.com/office/officeart/2016/7/layout/VerticalDownArrowProcess"/>
    <dgm:cxn modelId="{09564E7E-86BC-48C2-9B30-C53E66A82F40}" type="presParOf" srcId="{7505DFAC-6287-47E4-B5EA-91D2544237E3}" destId="{485921A9-C067-4F1A-B74E-AF68A7D8DD21}" srcOrd="2" destOrd="0" presId="urn:microsoft.com/office/officeart/2016/7/layout/VerticalDownArrowProcess"/>
    <dgm:cxn modelId="{0C2218FF-A127-4259-A021-24B1C9AC8805}" type="presParOf" srcId="{485921A9-C067-4F1A-B74E-AF68A7D8DD21}" destId="{0E67D241-41BE-4D6B-8C64-1D3F3940DBA9}" srcOrd="0" destOrd="0" presId="urn:microsoft.com/office/officeart/2016/7/layout/VerticalDownArrowProcess"/>
    <dgm:cxn modelId="{26133053-2B91-43E3-A248-25EBF920C217}" type="presParOf" srcId="{485921A9-C067-4F1A-B74E-AF68A7D8DD21}" destId="{85759BF2-A79E-4912-978B-5A2F8F756400}" srcOrd="1" destOrd="0" presId="urn:microsoft.com/office/officeart/2016/7/layout/VerticalDownArrowProcess"/>
    <dgm:cxn modelId="{D056E5A4-6506-4A64-BDA9-41C1C2CA2686}" type="presParOf" srcId="{485921A9-C067-4F1A-B74E-AF68A7D8DD21}" destId="{818CEE79-5484-48E9-809A-FAD46A14EF5F}" srcOrd="2" destOrd="0" presId="urn:microsoft.com/office/officeart/2016/7/layout/VerticalDownArrowProcess"/>
    <dgm:cxn modelId="{13D6694B-D61F-4725-8115-0C4D68BDA1DF}" type="presParOf" srcId="{7505DFAC-6287-47E4-B5EA-91D2544237E3}" destId="{94AF7298-E926-4AE0-AE7B-F63545C9BADC}" srcOrd="3" destOrd="0" presId="urn:microsoft.com/office/officeart/2016/7/layout/VerticalDownArrowProcess"/>
    <dgm:cxn modelId="{C7F66423-073A-460E-A83F-0BC06B3C587F}" type="presParOf" srcId="{7505DFAC-6287-47E4-B5EA-91D2544237E3}" destId="{9632F892-6962-4445-8B2F-8ACBF507136F}" srcOrd="4" destOrd="0" presId="urn:microsoft.com/office/officeart/2016/7/layout/VerticalDownArrowProcess"/>
    <dgm:cxn modelId="{22CDAF51-8A84-44D3-976D-73ED33B64462}" type="presParOf" srcId="{9632F892-6962-4445-8B2F-8ACBF507136F}" destId="{DE4251CF-DCC6-42E6-A7B8-3CB97C4ACA44}" srcOrd="0" destOrd="0" presId="urn:microsoft.com/office/officeart/2016/7/layout/VerticalDownArrowProcess"/>
    <dgm:cxn modelId="{D0A42663-02E8-419D-B620-939C0EC3A99E}" type="presParOf" srcId="{9632F892-6962-4445-8B2F-8ACBF507136F}" destId="{19C9B4A9-5D7D-4336-8633-F8CEB91E3041}" srcOrd="1" destOrd="0" presId="urn:microsoft.com/office/officeart/2016/7/layout/VerticalDownArrowProcess"/>
    <dgm:cxn modelId="{1D407C36-F87A-4638-BA9B-98D00902B22B}" type="presParOf" srcId="{9632F892-6962-4445-8B2F-8ACBF507136F}" destId="{B298AF6B-3DF1-4BB2-B11F-BBFDA3E6358E}" srcOrd="2" destOrd="0" presId="urn:microsoft.com/office/officeart/2016/7/layout/VerticalDownArrowProcess"/>
    <dgm:cxn modelId="{131A2643-EBFF-475D-B17E-9EEF064CEBAE}" type="presParOf" srcId="{7505DFAC-6287-47E4-B5EA-91D2544237E3}" destId="{E5D65B75-A146-4184-8BE1-72E157AB5C77}" srcOrd="5" destOrd="0" presId="urn:microsoft.com/office/officeart/2016/7/layout/VerticalDownArrowProcess"/>
    <dgm:cxn modelId="{76FDFBA7-2504-4509-B6B1-CF1FA19F3F87}" type="presParOf" srcId="{7505DFAC-6287-47E4-B5EA-91D2544237E3}" destId="{2B4BAEA9-397C-41D1-B0B0-8E5EFE307F56}" srcOrd="6" destOrd="0" presId="urn:microsoft.com/office/officeart/2016/7/layout/VerticalDownArrowProcess"/>
    <dgm:cxn modelId="{6D928997-815F-4E34-B949-DD06D1C30199}" type="presParOf" srcId="{2B4BAEA9-397C-41D1-B0B0-8E5EFE307F56}" destId="{ACFCF84F-6D5A-4850-9A93-097998346DF2}" srcOrd="0" destOrd="0" presId="urn:microsoft.com/office/officeart/2016/7/layout/VerticalDownArrowProcess"/>
    <dgm:cxn modelId="{D87299E2-B956-497A-8F2E-C2C5D81D66CC}" type="presParOf" srcId="{2B4BAEA9-397C-41D1-B0B0-8E5EFE307F56}" destId="{BD40C831-17DB-48C0-A9D0-2838255CCE83}" srcOrd="1" destOrd="0" presId="urn:microsoft.com/office/officeart/2016/7/layout/VerticalDownArrowProcess"/>
    <dgm:cxn modelId="{FF3B10DE-C099-4738-AEE6-6D1003D1C8D7}" type="presParOf" srcId="{2B4BAEA9-397C-41D1-B0B0-8E5EFE307F56}" destId="{3FEE8518-DDEF-482B-A06B-20904F93E4BF}" srcOrd="2" destOrd="0" presId="urn:microsoft.com/office/officeart/2016/7/layout/VerticalDownArrowProcess"/>
    <dgm:cxn modelId="{A1C182C0-02C2-437E-99F6-CDEF35FD5232}" type="presParOf" srcId="{7505DFAC-6287-47E4-B5EA-91D2544237E3}" destId="{966C2556-75B7-4959-BD80-A9BD47600EB0}" srcOrd="7" destOrd="0" presId="urn:microsoft.com/office/officeart/2016/7/layout/VerticalDownArrowProcess"/>
    <dgm:cxn modelId="{FA4ABDEC-B778-4325-AA00-6D483B1A2C18}" type="presParOf" srcId="{7505DFAC-6287-47E4-B5EA-91D2544237E3}" destId="{95A9968F-2A35-4F53-A60C-D6D6E71E3266}" srcOrd="8" destOrd="0" presId="urn:microsoft.com/office/officeart/2016/7/layout/VerticalDownArrowProcess"/>
    <dgm:cxn modelId="{024AE6FE-9EBD-4BC3-B608-CCC591F01560}" type="presParOf" srcId="{95A9968F-2A35-4F53-A60C-D6D6E71E3266}" destId="{8A29737A-7AF3-4725-A0EC-92061CBAC962}" srcOrd="0" destOrd="0" presId="urn:microsoft.com/office/officeart/2016/7/layout/VerticalDownArrowProcess"/>
    <dgm:cxn modelId="{30C78346-619A-40C6-BB46-85C218420AD1}" type="presParOf" srcId="{95A9968F-2A35-4F53-A60C-D6D6E71E3266}" destId="{C19984EA-29E4-41D7-A6E1-C2CAD298E86D}" srcOrd="1" destOrd="0" presId="urn:microsoft.com/office/officeart/2016/7/layout/VerticalDownArrowProcess"/>
    <dgm:cxn modelId="{CD17BAA9-3480-4817-A864-52862C660A3B}" type="presParOf" srcId="{95A9968F-2A35-4F53-A60C-D6D6E71E3266}" destId="{5F60ED6D-30B5-4D70-9F9D-9BFC0423254D}" srcOrd="2" destOrd="0" presId="urn:microsoft.com/office/officeart/2016/7/layout/VerticalDownArrowProcess"/>
    <dgm:cxn modelId="{45D524EA-9823-4FE8-A309-114A6B7E07A2}" type="presParOf" srcId="{7505DFAC-6287-47E4-B5EA-91D2544237E3}" destId="{BECB8D62-F0DB-448A-93CD-AF0982DBC7F7}" srcOrd="9" destOrd="0" presId="urn:microsoft.com/office/officeart/2016/7/layout/VerticalDownArrowProcess"/>
    <dgm:cxn modelId="{CD25455D-099D-45A6-9D44-201777854AA3}" type="presParOf" srcId="{7505DFAC-6287-47E4-B5EA-91D2544237E3}" destId="{A78F8FA3-300B-4C32-A907-9519F50B0DC9}" srcOrd="10" destOrd="0" presId="urn:microsoft.com/office/officeart/2016/7/layout/VerticalDownArrowProcess"/>
    <dgm:cxn modelId="{03D34F70-36E4-450D-A02C-396EDCD4F0A2}" type="presParOf" srcId="{A78F8FA3-300B-4C32-A907-9519F50B0DC9}" destId="{10412067-5E1C-4980-90F4-5705CF57A3C5}" srcOrd="0" destOrd="0" presId="urn:microsoft.com/office/officeart/2016/7/layout/VerticalDownArrowProcess"/>
    <dgm:cxn modelId="{EA92FC47-249C-4300-8D4B-4E920B5FA354}" type="presParOf" srcId="{A78F8FA3-300B-4C32-A907-9519F50B0DC9}" destId="{503B3B82-8F2C-46E2-816D-D2210C7E264D}" srcOrd="1" destOrd="0" presId="urn:microsoft.com/office/officeart/2016/7/layout/VerticalDownArrowProcess"/>
    <dgm:cxn modelId="{CC9C717F-78C6-44FE-ABA8-64BE6E436D41}" type="presParOf" srcId="{A78F8FA3-300B-4C32-A907-9519F50B0DC9}" destId="{34D27012-CA2D-4DC8-AA0B-C977729B6B07}" srcOrd="2" destOrd="0" presId="urn:microsoft.com/office/officeart/2016/7/layout/VerticalDownArrowProcess"/>
    <dgm:cxn modelId="{720EE1F4-45DE-431A-800F-1D8C6196708A}" type="presParOf" srcId="{7505DFAC-6287-47E4-B5EA-91D2544237E3}" destId="{88ACC2B6-6B0B-4897-9A4C-C46A2C705BFA}" srcOrd="11" destOrd="0" presId="urn:microsoft.com/office/officeart/2016/7/layout/VerticalDownArrowProcess"/>
    <dgm:cxn modelId="{21F33997-9882-417D-BEEF-8914B3929429}" type="presParOf" srcId="{7505DFAC-6287-47E4-B5EA-91D2544237E3}" destId="{5F392E73-3800-42FD-99BD-63344E0F6D25}" srcOrd="12" destOrd="0" presId="urn:microsoft.com/office/officeart/2016/7/layout/VerticalDownArrowProcess"/>
    <dgm:cxn modelId="{5BA6E11C-BE3E-433A-A81A-8C5D4F94D949}" type="presParOf" srcId="{5F392E73-3800-42FD-99BD-63344E0F6D25}" destId="{38BEEF18-6A2D-4DB1-AE35-E680620269CA}" srcOrd="0" destOrd="0" presId="urn:microsoft.com/office/officeart/2016/7/layout/VerticalDownArrowProcess"/>
    <dgm:cxn modelId="{A6B5936E-0052-4972-A9B5-059CF5B94B93}" type="presParOf" srcId="{5F392E73-3800-42FD-99BD-63344E0F6D25}" destId="{3B718F82-BB17-4A96-8118-04C926B74CEC}" srcOrd="1" destOrd="0" presId="urn:microsoft.com/office/officeart/2016/7/layout/VerticalDownArrowProcess"/>
    <dgm:cxn modelId="{1398CB06-C9D7-4994-8800-93697B2E20C3}" type="presParOf" srcId="{5F392E73-3800-42FD-99BD-63344E0F6D25}" destId="{76F6F96A-B667-4778-94DA-0881422135AF}" srcOrd="2" destOrd="0" presId="urn:microsoft.com/office/officeart/2016/7/layout/VerticalDownArrowProcess"/>
    <dgm:cxn modelId="{8D94A6CF-4F25-4D97-962F-024065C586C7}" type="presParOf" srcId="{7505DFAC-6287-47E4-B5EA-91D2544237E3}" destId="{EA9ED199-96B1-420B-ABDB-EE848C2FCC87}" srcOrd="13" destOrd="0" presId="urn:microsoft.com/office/officeart/2016/7/layout/VerticalDownArrowProcess"/>
    <dgm:cxn modelId="{E2497C1B-CFB6-4D08-BAB9-1D1770628A38}" type="presParOf" srcId="{7505DFAC-6287-47E4-B5EA-91D2544237E3}" destId="{2DDAC170-D3CE-423E-9ABF-E1327E104723}" srcOrd="14" destOrd="0" presId="urn:microsoft.com/office/officeart/2016/7/layout/VerticalDownArrowProcess"/>
    <dgm:cxn modelId="{CDEDC487-5C80-4B86-87F3-A2198C0EA80F}" type="presParOf" srcId="{2DDAC170-D3CE-423E-9ABF-E1327E104723}" destId="{774F7A7B-A000-478E-B94F-59A7055F49E7}" srcOrd="0" destOrd="0" presId="urn:microsoft.com/office/officeart/2016/7/layout/VerticalDownArrowProcess"/>
    <dgm:cxn modelId="{D1434E2C-5BBA-491E-8CC5-B5131D0202E6}" type="presParOf" srcId="{2DDAC170-D3CE-423E-9ABF-E1327E104723}" destId="{CBB1366E-D909-40B2-9286-33E26D7D5D3A}" srcOrd="1" destOrd="0" presId="urn:microsoft.com/office/officeart/2016/7/layout/VerticalDownArrowProcess"/>
    <dgm:cxn modelId="{9147363B-77F5-4385-B564-92B4C39C545E}" type="presParOf" srcId="{2DDAC170-D3CE-423E-9ABF-E1327E104723}" destId="{67A9E0FE-FE0E-40BC-8E54-5EEECCFC6FF1}" srcOrd="2" destOrd="0" presId="urn:microsoft.com/office/officeart/2016/7/layout/VerticalDownArrowProcess"/>
    <dgm:cxn modelId="{6BE606FA-3F79-44EB-B2D0-89A08A54E7C2}" type="presParOf" srcId="{7505DFAC-6287-47E4-B5EA-91D2544237E3}" destId="{1F491C63-C4C8-47ED-9B42-D6272B186944}" srcOrd="15" destOrd="0" presId="urn:microsoft.com/office/officeart/2016/7/layout/VerticalDownArrowProcess"/>
    <dgm:cxn modelId="{80A521D0-F23A-43F9-A52F-793EBC341B76}" type="presParOf" srcId="{7505DFAC-6287-47E4-B5EA-91D2544237E3}" destId="{ACFFAC56-EF47-4E12-A046-FE1D55B0576B}" srcOrd="16" destOrd="0" presId="urn:microsoft.com/office/officeart/2016/7/layout/VerticalDownArrowProcess"/>
    <dgm:cxn modelId="{9A01E331-EBE6-440B-8203-471C286E2E02}" type="presParOf" srcId="{ACFFAC56-EF47-4E12-A046-FE1D55B0576B}" destId="{71DBE794-8C30-40F1-B196-75EFA8F2DF34}" srcOrd="0" destOrd="0" presId="urn:microsoft.com/office/officeart/2016/7/layout/VerticalDownArrowProcess"/>
    <dgm:cxn modelId="{2B3464E1-444C-404E-B434-C379F0AF6F43}" type="presParOf" srcId="{ACFFAC56-EF47-4E12-A046-FE1D55B0576B}" destId="{D9682188-F075-45BB-AA19-09432EB02A17}" srcOrd="1" destOrd="0" presId="urn:microsoft.com/office/officeart/2016/7/layout/VerticalDownArrowProcess"/>
    <dgm:cxn modelId="{56733F61-F0CD-4CB1-A257-0509A0CD27D7}" type="presParOf" srcId="{ACFFAC56-EF47-4E12-A046-FE1D55B0576B}" destId="{65C5CF51-B6D8-41D1-B46D-C95C967E4C34}" srcOrd="2" destOrd="0" presId="urn:microsoft.com/office/officeart/2016/7/layout/VerticalDownArrowProcess"/>
    <dgm:cxn modelId="{AF213A11-E659-4FF2-A4E8-893B02C91B0B}" type="presParOf" srcId="{7505DFAC-6287-47E4-B5EA-91D2544237E3}" destId="{C7604408-6BFA-4BB6-8C65-71EC969F0E23}" srcOrd="17" destOrd="0" presId="urn:microsoft.com/office/officeart/2016/7/layout/VerticalDownArrowProcess"/>
    <dgm:cxn modelId="{BCAD6392-780E-4B60-B7B5-94BEF0317D74}" type="presParOf" srcId="{7505DFAC-6287-47E4-B5EA-91D2544237E3}" destId="{5BA5F5D8-D70C-4C33-B0B2-87B08CDAEA42}" srcOrd="18" destOrd="0" presId="urn:microsoft.com/office/officeart/2016/7/layout/VerticalDownArrowProcess"/>
    <dgm:cxn modelId="{A4F97012-A97F-4323-914D-8F923398CA22}" type="presParOf" srcId="{5BA5F5D8-D70C-4C33-B0B2-87B08CDAEA42}" destId="{566618DF-4F70-43BD-A9F5-17745D8ED4CE}" srcOrd="0" destOrd="0" presId="urn:microsoft.com/office/officeart/2016/7/layout/VerticalDownArrowProcess"/>
    <dgm:cxn modelId="{039A6C3D-9067-486F-95DC-C6EE04CB6059}" type="presParOf" srcId="{5BA5F5D8-D70C-4C33-B0B2-87B08CDAEA42}" destId="{13134423-434E-441B-9DC8-806459DD1403}" srcOrd="1" destOrd="0" presId="urn:microsoft.com/office/officeart/2016/7/layout/VerticalDownArrowProcess"/>
    <dgm:cxn modelId="{7110614E-DBEF-4C58-ABE2-706C1A952DF1}" type="presParOf" srcId="{5BA5F5D8-D70C-4C33-B0B2-87B08CDAEA42}" destId="{3D46A68D-0628-47BA-898D-CF7AECC9763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96E17-0231-45A9-991F-AAA9016BFB53}">
      <dsp:nvSpPr>
        <dsp:cNvPr id="0" name=""/>
        <dsp:cNvSpPr/>
      </dsp:nvSpPr>
      <dsp:spPr>
        <a:xfrm>
          <a:off x="0" y="4940189"/>
          <a:ext cx="1781175" cy="360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</a:t>
          </a:r>
        </a:p>
      </dsp:txBody>
      <dsp:txXfrm>
        <a:off x="0" y="4940189"/>
        <a:ext cx="1781175" cy="360408"/>
      </dsp:txXfrm>
    </dsp:sp>
    <dsp:sp modelId="{C1848706-B566-4A4A-94A0-7E396B50D69E}">
      <dsp:nvSpPr>
        <dsp:cNvPr id="0" name=""/>
        <dsp:cNvSpPr/>
      </dsp:nvSpPr>
      <dsp:spPr>
        <a:xfrm>
          <a:off x="1781174" y="4940189"/>
          <a:ext cx="5343525" cy="3604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Trigger and demonstrate how it runs</a:t>
          </a:r>
        </a:p>
      </dsp:txBody>
      <dsp:txXfrm>
        <a:off x="1781174" y="4940189"/>
        <a:ext cx="5343525" cy="360408"/>
      </dsp:txXfrm>
    </dsp:sp>
    <dsp:sp modelId="{85759BF2-A79E-4912-978B-5A2F8F756400}">
      <dsp:nvSpPr>
        <dsp:cNvPr id="0" name=""/>
        <dsp:cNvSpPr/>
      </dsp:nvSpPr>
      <dsp:spPr>
        <a:xfrm rot="10800000">
          <a:off x="0" y="4391286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</a:t>
          </a:r>
        </a:p>
      </dsp:txBody>
      <dsp:txXfrm rot="-10800000">
        <a:off x="0" y="4391286"/>
        <a:ext cx="1781175" cy="360300"/>
      </dsp:txXfrm>
    </dsp:sp>
    <dsp:sp modelId="{818CEE79-5484-48E9-809A-FAD46A14EF5F}">
      <dsp:nvSpPr>
        <dsp:cNvPr id="0" name=""/>
        <dsp:cNvSpPr/>
      </dsp:nvSpPr>
      <dsp:spPr>
        <a:xfrm>
          <a:off x="1781174" y="4391286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 Stored Procedure and demonstrate how it works</a:t>
          </a:r>
        </a:p>
      </dsp:txBody>
      <dsp:txXfrm>
        <a:off x="1781174" y="4391286"/>
        <a:ext cx="5343525" cy="360300"/>
      </dsp:txXfrm>
    </dsp:sp>
    <dsp:sp modelId="{19C9B4A9-5D7D-4336-8633-F8CEB91E3041}">
      <dsp:nvSpPr>
        <dsp:cNvPr id="0" name=""/>
        <dsp:cNvSpPr/>
      </dsp:nvSpPr>
      <dsp:spPr>
        <a:xfrm rot="10800000">
          <a:off x="0" y="3842383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</a:t>
          </a:r>
        </a:p>
      </dsp:txBody>
      <dsp:txXfrm rot="-10800000">
        <a:off x="0" y="3842383"/>
        <a:ext cx="1781175" cy="360300"/>
      </dsp:txXfrm>
    </dsp:sp>
    <dsp:sp modelId="{B298AF6B-3DF1-4BB2-B11F-BBFDA3E6358E}">
      <dsp:nvSpPr>
        <dsp:cNvPr id="0" name=""/>
        <dsp:cNvSpPr/>
      </dsp:nvSpPr>
      <dsp:spPr>
        <a:xfrm>
          <a:off x="1781174" y="3842383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Stored Function</a:t>
          </a:r>
        </a:p>
      </dsp:txBody>
      <dsp:txXfrm>
        <a:off x="1781174" y="3842383"/>
        <a:ext cx="5343525" cy="360300"/>
      </dsp:txXfrm>
    </dsp:sp>
    <dsp:sp modelId="{BD40C831-17DB-48C0-A9D0-2838255CCE83}">
      <dsp:nvSpPr>
        <dsp:cNvPr id="0" name=""/>
        <dsp:cNvSpPr/>
      </dsp:nvSpPr>
      <dsp:spPr>
        <a:xfrm rot="10800000">
          <a:off x="0" y="3293481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</a:t>
          </a:r>
        </a:p>
      </dsp:txBody>
      <dsp:txXfrm rot="-10800000">
        <a:off x="0" y="3293481"/>
        <a:ext cx="1781175" cy="360300"/>
      </dsp:txXfrm>
    </dsp:sp>
    <dsp:sp modelId="{3FEE8518-DDEF-482B-A06B-20904F93E4BF}">
      <dsp:nvSpPr>
        <dsp:cNvPr id="0" name=""/>
        <dsp:cNvSpPr/>
      </dsp:nvSpPr>
      <dsp:spPr>
        <a:xfrm>
          <a:off x="1781174" y="3293481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View using 3-4 tables and prepare a query</a:t>
          </a:r>
        </a:p>
      </dsp:txBody>
      <dsp:txXfrm>
        <a:off x="1781174" y="3293481"/>
        <a:ext cx="5343525" cy="360300"/>
      </dsp:txXfrm>
    </dsp:sp>
    <dsp:sp modelId="{C19984EA-29E4-41D7-A6E1-C2CAD298E86D}">
      <dsp:nvSpPr>
        <dsp:cNvPr id="0" name=""/>
        <dsp:cNvSpPr/>
      </dsp:nvSpPr>
      <dsp:spPr>
        <a:xfrm rot="10800000">
          <a:off x="0" y="2744578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</a:t>
          </a:r>
        </a:p>
      </dsp:txBody>
      <dsp:txXfrm rot="-10800000">
        <a:off x="0" y="2744578"/>
        <a:ext cx="1781175" cy="360300"/>
      </dsp:txXfrm>
    </dsp:sp>
    <dsp:sp modelId="{5F60ED6D-30B5-4D70-9F9D-9BFC0423254D}">
      <dsp:nvSpPr>
        <dsp:cNvPr id="0" name=""/>
        <dsp:cNvSpPr/>
      </dsp:nvSpPr>
      <dsp:spPr>
        <a:xfrm>
          <a:off x="1781174" y="2744578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Joins to create a view using multiple tables</a:t>
          </a:r>
        </a:p>
      </dsp:txBody>
      <dsp:txXfrm>
        <a:off x="1781174" y="2744578"/>
        <a:ext cx="5343525" cy="360300"/>
      </dsp:txXfrm>
    </dsp:sp>
    <dsp:sp modelId="{503B3B82-8F2C-46E2-816D-D2210C7E264D}">
      <dsp:nvSpPr>
        <dsp:cNvPr id="0" name=""/>
        <dsp:cNvSpPr/>
      </dsp:nvSpPr>
      <dsp:spPr>
        <a:xfrm rot="10800000">
          <a:off x="0" y="2195675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Prepare</a:t>
          </a:r>
        </a:p>
      </dsp:txBody>
      <dsp:txXfrm rot="-10800000">
        <a:off x="0" y="2195675"/>
        <a:ext cx="1781175" cy="360300"/>
      </dsp:txXfrm>
    </dsp:sp>
    <dsp:sp modelId="{34D27012-CA2D-4DC8-AA0B-C977729B6B07}">
      <dsp:nvSpPr>
        <dsp:cNvPr id="0" name=""/>
        <dsp:cNvSpPr/>
      </dsp:nvSpPr>
      <dsp:spPr>
        <a:xfrm>
          <a:off x="1781174" y="2195675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Prepare an example query with a Subquery</a:t>
          </a:r>
        </a:p>
      </dsp:txBody>
      <dsp:txXfrm>
        <a:off x="1781174" y="2195675"/>
        <a:ext cx="5343525" cy="360300"/>
      </dsp:txXfrm>
    </dsp:sp>
    <dsp:sp modelId="{3B718F82-BB17-4A96-8118-04C926B74CEC}">
      <dsp:nvSpPr>
        <dsp:cNvPr id="0" name=""/>
        <dsp:cNvSpPr/>
      </dsp:nvSpPr>
      <dsp:spPr>
        <a:xfrm rot="10800000">
          <a:off x="0" y="1646773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Prepare</a:t>
          </a:r>
        </a:p>
      </dsp:txBody>
      <dsp:txXfrm rot="-10800000">
        <a:off x="0" y="1646773"/>
        <a:ext cx="1781175" cy="360300"/>
      </dsp:txXfrm>
    </dsp:sp>
    <dsp:sp modelId="{76F6F96A-B667-4778-94DA-0881422135AF}">
      <dsp:nvSpPr>
        <dsp:cNvPr id="0" name=""/>
        <dsp:cNvSpPr/>
      </dsp:nvSpPr>
      <dsp:spPr>
        <a:xfrm>
          <a:off x="1781174" y="1646773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Prepare example query using GROUP BY and HAVING</a:t>
          </a:r>
        </a:p>
      </dsp:txBody>
      <dsp:txXfrm>
        <a:off x="1781174" y="1646773"/>
        <a:ext cx="5343525" cy="360300"/>
      </dsp:txXfrm>
    </dsp:sp>
    <dsp:sp modelId="{CBB1366E-D909-40B2-9286-33E26D7D5D3A}">
      <dsp:nvSpPr>
        <dsp:cNvPr id="0" name=""/>
        <dsp:cNvSpPr/>
      </dsp:nvSpPr>
      <dsp:spPr>
        <a:xfrm rot="10800000">
          <a:off x="0" y="1097870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</a:t>
          </a:r>
        </a:p>
      </dsp:txBody>
      <dsp:txXfrm rot="-10800000">
        <a:off x="0" y="1097870"/>
        <a:ext cx="1781175" cy="360300"/>
      </dsp:txXfrm>
    </dsp:sp>
    <dsp:sp modelId="{67A9E0FE-FE0E-40BC-8E54-5EEECCFC6FF1}">
      <dsp:nvSpPr>
        <dsp:cNvPr id="0" name=""/>
        <dsp:cNvSpPr/>
      </dsp:nvSpPr>
      <dsp:spPr>
        <a:xfrm>
          <a:off x="1781174" y="1097870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Primary and Foreign Keys constraints to create relations between tables</a:t>
          </a:r>
        </a:p>
      </dsp:txBody>
      <dsp:txXfrm>
        <a:off x="1781174" y="1097870"/>
        <a:ext cx="5343525" cy="360300"/>
      </dsp:txXfrm>
    </dsp:sp>
    <dsp:sp modelId="{D9682188-F075-45BB-AA19-09432EB02A17}">
      <dsp:nvSpPr>
        <dsp:cNvPr id="0" name=""/>
        <dsp:cNvSpPr/>
      </dsp:nvSpPr>
      <dsp:spPr>
        <a:xfrm rot="10800000">
          <a:off x="0" y="548967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</a:t>
          </a:r>
        </a:p>
      </dsp:txBody>
      <dsp:txXfrm rot="-10800000">
        <a:off x="0" y="548967"/>
        <a:ext cx="1781175" cy="360300"/>
      </dsp:txXfrm>
    </dsp:sp>
    <dsp:sp modelId="{65C5CF51-B6D8-41D1-B46D-C95C967E4C34}">
      <dsp:nvSpPr>
        <dsp:cNvPr id="0" name=""/>
        <dsp:cNvSpPr/>
      </dsp:nvSpPr>
      <dsp:spPr>
        <a:xfrm>
          <a:off x="1781174" y="548967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Relational Database</a:t>
          </a:r>
        </a:p>
      </dsp:txBody>
      <dsp:txXfrm>
        <a:off x="1781174" y="548967"/>
        <a:ext cx="5343525" cy="360300"/>
      </dsp:txXfrm>
    </dsp:sp>
    <dsp:sp modelId="{13134423-434E-441B-9DC8-806459DD1403}">
      <dsp:nvSpPr>
        <dsp:cNvPr id="0" name=""/>
        <dsp:cNvSpPr/>
      </dsp:nvSpPr>
      <dsp:spPr>
        <a:xfrm rot="10800000">
          <a:off x="0" y="65"/>
          <a:ext cx="1781175" cy="5543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77" tIns="92456" rIns="12667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</a:t>
          </a:r>
        </a:p>
      </dsp:txBody>
      <dsp:txXfrm rot="-10800000">
        <a:off x="0" y="65"/>
        <a:ext cx="1781175" cy="360300"/>
      </dsp:txXfrm>
    </dsp:sp>
    <dsp:sp modelId="{3D46A68D-0628-47BA-898D-CF7AECC97635}">
      <dsp:nvSpPr>
        <dsp:cNvPr id="0" name=""/>
        <dsp:cNvSpPr/>
      </dsp:nvSpPr>
      <dsp:spPr>
        <a:xfrm>
          <a:off x="1781174" y="65"/>
          <a:ext cx="5343525" cy="36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92" tIns="139700" rIns="10839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Database Diagram showing tables relations</a:t>
          </a:r>
        </a:p>
      </dsp:txBody>
      <dsp:txXfrm>
        <a:off x="1781174" y="65"/>
        <a:ext cx="5343525" cy="36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hia13" TargetMode="External"/><Relationship Id="rId2" Type="http://schemas.openxmlformats.org/officeDocument/2006/relationships/hyperlink" Target="https://www.linkedin.com/in/carmeshia-lazzana-bab06216b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BC37F5-B364-4B3A-8D22-CAE87E2E9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Network Technology Background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7651B67-E533-45AC-83BF-C8FF57185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182" y="757011"/>
            <a:ext cx="3131127" cy="3883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spc="-4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Payroll Management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4640424"/>
            <a:ext cx="3131127" cy="1303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kern="1200" spc="-2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Carmeshia Lazzana</a:t>
            </a:r>
            <a:endParaRPr lang="en-US" b="1" kern="1200" spc="-2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2101252"/>
          </a:xfrm>
        </p:spPr>
        <p:txBody>
          <a:bodyPr anchor="t"/>
          <a:lstStyle/>
          <a:p>
            <a:r>
              <a:rPr lang="en-US" dirty="0"/>
              <a:t>Stored Function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14" name="Content Placeholder 1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F611915-1920-D008-FA86-08801F7BA4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t="19522" b="15275"/>
          <a:stretch/>
        </p:blipFill>
        <p:spPr>
          <a:xfrm>
            <a:off x="3499624" y="1127845"/>
            <a:ext cx="6439458" cy="1848437"/>
          </a:xfr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F4DDAC-47B2-5D51-35CB-31E24ADBC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39" r="9216" b="14112"/>
          <a:stretch/>
        </p:blipFill>
        <p:spPr>
          <a:xfrm>
            <a:off x="7745986" y="3818965"/>
            <a:ext cx="2193096" cy="146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914F80A-8B2A-B7AC-76BD-34EF52B889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3" r="20384" b="15818"/>
          <a:stretch/>
        </p:blipFill>
        <p:spPr>
          <a:xfrm>
            <a:off x="3499624" y="3818965"/>
            <a:ext cx="2384425" cy="146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33">
            <a:extLst>
              <a:ext uri="{FF2B5EF4-FFF2-40B4-BE49-F238E27FC236}">
                <a16:creationId xmlns:a16="http://schemas.microsoft.com/office/drawing/2014/main" id="{A44D6437-97A4-BAE1-A980-85172A506839}"/>
              </a:ext>
            </a:extLst>
          </p:cNvPr>
          <p:cNvSpPr txBox="1">
            <a:spLocks/>
          </p:cNvSpPr>
          <p:nvPr/>
        </p:nvSpPr>
        <p:spPr>
          <a:xfrm>
            <a:off x="331788" y="3385148"/>
            <a:ext cx="2384425" cy="2101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Query: Create a stored function that will combine the employee’s first and last name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14C9550D-4ED9-C9CD-3D3A-41574B15F252}"/>
              </a:ext>
            </a:extLst>
          </p:cNvPr>
          <p:cNvSpPr/>
          <p:nvPr/>
        </p:nvSpPr>
        <p:spPr>
          <a:xfrm>
            <a:off x="6075789" y="4081668"/>
            <a:ext cx="1183341" cy="708211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2101252"/>
          </a:xfrm>
        </p:spPr>
        <p:txBody>
          <a:bodyPr anchor="t">
            <a:normAutofit/>
          </a:bodyPr>
          <a:lstStyle/>
          <a:p>
            <a:r>
              <a:rPr lang="en-US" sz="4000" dirty="0"/>
              <a:t>Stored Procedure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19" name="Title 33">
            <a:extLst>
              <a:ext uri="{FF2B5EF4-FFF2-40B4-BE49-F238E27FC236}">
                <a16:creationId xmlns:a16="http://schemas.microsoft.com/office/drawing/2014/main" id="{A44D6437-97A4-BAE1-A980-85172A506839}"/>
              </a:ext>
            </a:extLst>
          </p:cNvPr>
          <p:cNvSpPr txBox="1">
            <a:spLocks/>
          </p:cNvSpPr>
          <p:nvPr/>
        </p:nvSpPr>
        <p:spPr>
          <a:xfrm>
            <a:off x="331788" y="3385148"/>
            <a:ext cx="2384425" cy="2101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Query: </a:t>
            </a:r>
            <a:r>
              <a:rPr lang="en-US" sz="1800" spc="-40" dirty="0">
                <a:solidFill>
                  <a:srgbClr val="FFFFFF"/>
                </a:solidFill>
              </a:rPr>
              <a:t>Create a stored procedure for the state table and insert values into the table</a:t>
            </a:r>
            <a:endParaRPr lang="en-US" sz="1800" dirty="0"/>
          </a:p>
        </p:txBody>
      </p:sp>
      <p:pic>
        <p:nvPicPr>
          <p:cNvPr id="9" name="Content Placeholder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901D4D9-978C-D03E-B3EA-986614EF24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t="17014"/>
          <a:stretch/>
        </p:blipFill>
        <p:spPr>
          <a:xfrm>
            <a:off x="3414872" y="803310"/>
            <a:ext cx="6159870" cy="3427640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6EF1665-46DA-7719-D71B-B0909D30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872" y="4370291"/>
            <a:ext cx="3199131" cy="1604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023C4B-7007-30C5-738D-3E49FBAF0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37" b="12116"/>
          <a:stretch/>
        </p:blipFill>
        <p:spPr>
          <a:xfrm>
            <a:off x="7871012" y="4370291"/>
            <a:ext cx="2604559" cy="1683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54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B5406BC-DCE0-47AB-84A5-F54E8E28D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3105C3-ED76-46FE-941F-FCEA0AFD1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10" y="921125"/>
            <a:ext cx="2400300" cy="1454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40" dirty="0">
                <a:solidFill>
                  <a:srgbClr val="FFFFFF"/>
                </a:solidFill>
              </a:rPr>
              <a:t>Trigger</a:t>
            </a:r>
            <a:br>
              <a:rPr lang="en-US" spc="-40" dirty="0">
                <a:solidFill>
                  <a:srgbClr val="FFFFFF"/>
                </a:solidFill>
              </a:rPr>
            </a:br>
            <a:endParaRPr lang="en-US" spc="-40" dirty="0">
              <a:solidFill>
                <a:srgbClr val="FFFFFF"/>
              </a:solidFill>
            </a:endParaRPr>
          </a:p>
        </p:txBody>
      </p:sp>
      <p:pic>
        <p:nvPicPr>
          <p:cNvPr id="17" name="Content Placeholder 1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F5C2D6D-E580-1A61-54DB-7850F797AE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39187" y="370416"/>
            <a:ext cx="5131162" cy="3142565"/>
          </a:xfr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7AC5917B-1077-BDA5-2715-3AA8A9A6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" r="10962" b="1747"/>
          <a:stretch/>
        </p:blipFill>
        <p:spPr>
          <a:xfrm>
            <a:off x="7848946" y="3359524"/>
            <a:ext cx="2702513" cy="3253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3F04DC4B-599B-676C-B1F7-C9DB02023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64" b="3735"/>
          <a:stretch/>
        </p:blipFill>
        <p:spPr>
          <a:xfrm>
            <a:off x="3408118" y="3359524"/>
            <a:ext cx="2702513" cy="3334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/>
              <a:pPr lvl="0"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18" name="Title 33">
            <a:extLst>
              <a:ext uri="{FF2B5EF4-FFF2-40B4-BE49-F238E27FC236}">
                <a16:creationId xmlns:a16="http://schemas.microsoft.com/office/drawing/2014/main" id="{BB461B0D-3D36-C5AC-EFCE-8F2EE303A0BE}"/>
              </a:ext>
            </a:extLst>
          </p:cNvPr>
          <p:cNvSpPr txBox="1">
            <a:spLocks/>
          </p:cNvSpPr>
          <p:nvPr/>
        </p:nvSpPr>
        <p:spPr>
          <a:xfrm>
            <a:off x="446810" y="3359524"/>
            <a:ext cx="2400300" cy="205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Query: Create a trigger that will calculate a salary from the hourly rate, increase the hourly rate by $2</a:t>
            </a:r>
          </a:p>
          <a:p>
            <a:pPr>
              <a:lnSpc>
                <a:spcPct val="90000"/>
              </a:lnSpc>
            </a:pPr>
            <a:endParaRPr lang="en-US" sz="1800" spc="-4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 2080 is the average hours worked in a year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ED41DF43-DB50-992D-0F0D-A16891F692D3}"/>
              </a:ext>
            </a:extLst>
          </p:cNvPr>
          <p:cNvSpPr/>
          <p:nvPr/>
        </p:nvSpPr>
        <p:spPr>
          <a:xfrm>
            <a:off x="6346128" y="4598894"/>
            <a:ext cx="1336625" cy="654424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6">
            <a:extLst>
              <a:ext uri="{FF2B5EF4-FFF2-40B4-BE49-F238E27FC236}">
                <a16:creationId xmlns:a16="http://schemas.microsoft.com/office/drawing/2014/main" id="{4CEDF55B-0D10-4377-A610-3ECDC2BEF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DC718DDB-43B9-476D-AB6F-D86C8CF2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77" y="0"/>
            <a:ext cx="7154023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72" name="Picture 61" descr="Abstract glowing blue wireframe">
            <a:extLst>
              <a:ext uri="{FF2B5EF4-FFF2-40B4-BE49-F238E27FC236}">
                <a16:creationId xmlns:a16="http://schemas.microsoft.com/office/drawing/2014/main" id="{A1F61982-1166-1CDE-0ED7-AA73CFCC9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2" r="22369"/>
          <a:stretch/>
        </p:blipFill>
        <p:spPr>
          <a:xfrm>
            <a:off x="20" y="10"/>
            <a:ext cx="5067279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236" y="2737821"/>
            <a:ext cx="5710142" cy="346396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dirty="0"/>
              <a:t>This project is a demonstration of SQL and Data skills learned within the Code First Girls program.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/>
              <a:pPr lvl="0">
                <a:spcAft>
                  <a:spcPts val="600"/>
                </a:spcAft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65">
            <a:extLst>
              <a:ext uri="{FF2B5EF4-FFF2-40B4-BE49-F238E27FC236}">
                <a16:creationId xmlns:a16="http://schemas.microsoft.com/office/drawing/2014/main" id="{18BC37F5-B364-4B3A-8D22-CAE87E2E9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27651B67-E533-45AC-83BF-C8FF57185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757011"/>
            <a:ext cx="3945816" cy="3883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" y="3867150"/>
            <a:ext cx="4200525" cy="207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Author: Carmeshia Lazzana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LinkedIn: </a:t>
            </a: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Carmeshia.Lazzana</a:t>
            </a:r>
            <a:endParaRPr lang="en-US" sz="1800" b="1" kern="1200" spc="-2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GitHub: </a:t>
            </a: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Carmeshia.Lazzana</a:t>
            </a:r>
            <a:endParaRPr lang="en-US" sz="1800" b="1" kern="1200" spc="-2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Picture Placeholder 51" descr="A curved streak of lights in blue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0777" r="20777"/>
          <a:stretch/>
        </p:blipFill>
        <p:spPr>
          <a:xfrm>
            <a:off x="5067300" y="10"/>
            <a:ext cx="712470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14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6">
            <a:extLst>
              <a:ext uri="{FF2B5EF4-FFF2-40B4-BE49-F238E27FC236}">
                <a16:creationId xmlns:a16="http://schemas.microsoft.com/office/drawing/2014/main" id="{5A4B9B8C-3369-414F-A074-B4A8F654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C1962D47-C259-4CD7-852D-7D36106D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876300"/>
            <a:ext cx="2360814" cy="5067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pc="-40" dirty="0">
                <a:solidFill>
                  <a:srgbClr val="FFFFFF"/>
                </a:solidFill>
              </a:rPr>
            </a:br>
            <a:br>
              <a:rPr lang="en-US" spc="-40" dirty="0">
                <a:solidFill>
                  <a:srgbClr val="FFFFFF"/>
                </a:solidFill>
              </a:rPr>
            </a:br>
            <a:r>
              <a:rPr lang="en-US" spc="-4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63" name="Text Placeholder 17">
            <a:extLst>
              <a:ext uri="{FF2B5EF4-FFF2-40B4-BE49-F238E27FC236}">
                <a16:creationId xmlns:a16="http://schemas.microsoft.com/office/drawing/2014/main" id="{30040E67-4C84-7B21-CD4E-B9D8E094A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40476"/>
              </p:ext>
            </p:extLst>
          </p:nvPr>
        </p:nvGraphicFramePr>
        <p:xfrm>
          <a:off x="4076700" y="876300"/>
          <a:ext cx="7124700" cy="530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174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spc="-40" dirty="0">
                <a:solidFill>
                  <a:srgbClr val="FFFFFF"/>
                </a:solidFill>
              </a:rPr>
              <a:t>Relational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9" name="Picture 8" descr="A picture containing text, diagram, screenshot, parallel&#10;&#10;Description automatically generated">
            <a:extLst>
              <a:ext uri="{FF2B5EF4-FFF2-40B4-BE49-F238E27FC236}">
                <a16:creationId xmlns:a16="http://schemas.microsoft.com/office/drawing/2014/main" id="{7E4073C8-651D-C00D-7613-71B38CF7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18" y="335280"/>
            <a:ext cx="7978951" cy="6203632"/>
          </a:xfrm>
          <a:prstGeom prst="rect">
            <a:avLst/>
          </a:prstGeom>
          <a:effectLst/>
        </p:spPr>
      </p:pic>
      <p:sp>
        <p:nvSpPr>
          <p:cNvPr id="14" name="Title 17">
            <a:extLst>
              <a:ext uri="{FF2B5EF4-FFF2-40B4-BE49-F238E27FC236}">
                <a16:creationId xmlns:a16="http://schemas.microsoft.com/office/drawing/2014/main" id="{E9A9E11D-4E0B-0E1A-7DF5-DB3E619105BE}"/>
              </a:ext>
            </a:extLst>
          </p:cNvPr>
          <p:cNvSpPr txBox="1">
            <a:spLocks/>
          </p:cNvSpPr>
          <p:nvPr/>
        </p:nvSpPr>
        <p:spPr>
          <a:xfrm>
            <a:off x="331787" y="3501652"/>
            <a:ext cx="2384425" cy="1746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Snowflake</a:t>
            </a:r>
            <a:r>
              <a:rPr lang="en-US" sz="2000" spc="-40" dirty="0">
                <a:solidFill>
                  <a:srgbClr val="FFFFFF"/>
                </a:solidFill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2117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40" dirty="0">
                <a:solidFill>
                  <a:srgbClr val="FFFFFF"/>
                </a:solidFill>
              </a:rPr>
              <a:t> Create Database</a:t>
            </a:r>
          </a:p>
        </p:txBody>
      </p:sp>
      <p:pic>
        <p:nvPicPr>
          <p:cNvPr id="3" name="Content Placeholder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ED62C98-4B44-B718-763F-B06CA6A27A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t="9790" b="7028"/>
          <a:stretch/>
        </p:blipFill>
        <p:spPr>
          <a:xfrm>
            <a:off x="4114801" y="733162"/>
            <a:ext cx="6768352" cy="55242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36" name="Title 32">
            <a:extLst>
              <a:ext uri="{FF2B5EF4-FFF2-40B4-BE49-F238E27FC236}">
                <a16:creationId xmlns:a16="http://schemas.microsoft.com/office/drawing/2014/main" id="{73DB762E-FD19-0681-E109-A806A1D7697A}"/>
              </a:ext>
            </a:extLst>
          </p:cNvPr>
          <p:cNvSpPr txBox="1">
            <a:spLocks/>
          </p:cNvSpPr>
          <p:nvPr/>
        </p:nvSpPr>
        <p:spPr>
          <a:xfrm>
            <a:off x="331787" y="3282950"/>
            <a:ext cx="2384425" cy="211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Creating of Database and Tables within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3166408"/>
            <a:ext cx="2384425" cy="1090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spc="-40" dirty="0">
                <a:solidFill>
                  <a:srgbClr val="FFFFFF"/>
                </a:solidFill>
              </a:rPr>
              <a:t>Set Primary Key and Foreign Key Constraints</a:t>
            </a:r>
            <a:br>
              <a:rPr lang="en-US" sz="1600" spc="-40" dirty="0">
                <a:solidFill>
                  <a:srgbClr val="FFFFFF"/>
                </a:solidFill>
              </a:rPr>
            </a:br>
            <a:br>
              <a:rPr lang="en-US" sz="1600" spc="-40" dirty="0">
                <a:solidFill>
                  <a:srgbClr val="FFFFFF"/>
                </a:solidFill>
              </a:rPr>
            </a:br>
            <a:endParaRPr lang="en-US" sz="1600" spc="-4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28" name="Picture 2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FF1CDD8-1313-67F6-3B80-FD744DDE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82" y="627426"/>
            <a:ext cx="3731599" cy="3629614"/>
          </a:xfrm>
          <a:prstGeom prst="rect">
            <a:avLst/>
          </a:prstGeom>
        </p:spPr>
      </p:pic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0D089D7-775C-D64E-7696-73D1A4D8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10" y="729026"/>
            <a:ext cx="4442976" cy="3846715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AF701B-FAE7-11EB-26F2-F9569C2D5E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6" t="11183"/>
          <a:stretch/>
        </p:blipFill>
        <p:spPr>
          <a:xfrm>
            <a:off x="7512949" y="4712267"/>
            <a:ext cx="3217333" cy="1644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CD072048-917C-D6A5-C1DC-8121B62137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4" t="13190" r="9906"/>
          <a:stretch/>
        </p:blipFill>
        <p:spPr>
          <a:xfrm>
            <a:off x="3505914" y="4712267"/>
            <a:ext cx="3217333" cy="1615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32">
            <a:extLst>
              <a:ext uri="{FF2B5EF4-FFF2-40B4-BE49-F238E27FC236}">
                <a16:creationId xmlns:a16="http://schemas.microsoft.com/office/drawing/2014/main" id="{150CCA19-F1A9-05D4-3E14-B26826DB07B5}"/>
              </a:ext>
            </a:extLst>
          </p:cNvPr>
          <p:cNvSpPr txBox="1">
            <a:spLocks/>
          </p:cNvSpPr>
          <p:nvPr/>
        </p:nvSpPr>
        <p:spPr>
          <a:xfrm>
            <a:off x="484187" y="1149350"/>
            <a:ext cx="2384425" cy="1970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400" spc="-40" dirty="0">
                <a:solidFill>
                  <a:srgbClr val="FFFFFF"/>
                </a:solidFill>
              </a:rPr>
              <a:t>Create Tables</a:t>
            </a:r>
          </a:p>
        </p:txBody>
      </p:sp>
      <p:sp>
        <p:nvSpPr>
          <p:cNvPr id="4" name="Title 32">
            <a:extLst>
              <a:ext uri="{FF2B5EF4-FFF2-40B4-BE49-F238E27FC236}">
                <a16:creationId xmlns:a16="http://schemas.microsoft.com/office/drawing/2014/main" id="{19B2483E-E237-3512-4F68-4720E57EB491}"/>
              </a:ext>
            </a:extLst>
          </p:cNvPr>
          <p:cNvSpPr txBox="1">
            <a:spLocks/>
          </p:cNvSpPr>
          <p:nvPr/>
        </p:nvSpPr>
        <p:spPr>
          <a:xfrm>
            <a:off x="331787" y="4043084"/>
            <a:ext cx="2384425" cy="1222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spc="-40" dirty="0">
                <a:solidFill>
                  <a:srgbClr val="FFFFFF"/>
                </a:solidFill>
              </a:rPr>
              <a:t>State table PK (</a:t>
            </a:r>
            <a:r>
              <a:rPr lang="en-US" sz="1600" spc="-40" dirty="0" err="1">
                <a:solidFill>
                  <a:srgbClr val="FFFFFF"/>
                </a:solidFill>
              </a:rPr>
              <a:t>State_ID</a:t>
            </a:r>
            <a:r>
              <a:rPr lang="en-US" sz="1600" spc="-40" dirty="0">
                <a:solidFill>
                  <a:srgbClr val="FFFFFF"/>
                </a:solidFill>
              </a:rPr>
              <a:t>) is FK on </a:t>
            </a:r>
            <a:r>
              <a:rPr lang="en-US" sz="1600" spc="-40" dirty="0" err="1">
                <a:solidFill>
                  <a:srgbClr val="FFFFFF"/>
                </a:solidFill>
              </a:rPr>
              <a:t>State_Tax</a:t>
            </a:r>
            <a:r>
              <a:rPr lang="en-US" sz="1600" spc="-40" dirty="0">
                <a:solidFill>
                  <a:srgbClr val="FFFFFF"/>
                </a:solidFill>
              </a:rPr>
              <a:t> table </a:t>
            </a:r>
          </a:p>
        </p:txBody>
      </p:sp>
    </p:spTree>
    <p:extLst>
      <p:ext uri="{BB962C8B-B14F-4D97-AF65-F5344CB8AC3E}">
        <p14:creationId xmlns:p14="http://schemas.microsoft.com/office/powerpoint/2010/main" val="315009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2432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spc="-40" dirty="0">
                <a:solidFill>
                  <a:srgbClr val="FFFFFF"/>
                </a:solidFill>
              </a:rPr>
              <a:t>Group By And Having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308E01-BAF4-F6CE-E8B6-E5648C5EE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" t="17327" r="24701" b="6373"/>
          <a:stretch/>
        </p:blipFill>
        <p:spPr>
          <a:xfrm>
            <a:off x="3200399" y="1111624"/>
            <a:ext cx="8023413" cy="4518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2">
            <a:extLst>
              <a:ext uri="{FF2B5EF4-FFF2-40B4-BE49-F238E27FC236}">
                <a16:creationId xmlns:a16="http://schemas.microsoft.com/office/drawing/2014/main" id="{81EFC846-2A9F-1BD8-805B-393A0DD4C73C}"/>
              </a:ext>
            </a:extLst>
          </p:cNvPr>
          <p:cNvSpPr txBox="1">
            <a:spLocks/>
          </p:cNvSpPr>
          <p:nvPr/>
        </p:nvSpPr>
        <p:spPr>
          <a:xfrm>
            <a:off x="331787" y="3511550"/>
            <a:ext cx="2384425" cy="243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Query: Find which department pays their employees more than $100,000 on average</a:t>
            </a:r>
          </a:p>
        </p:txBody>
      </p:sp>
    </p:spTree>
    <p:extLst>
      <p:ext uri="{BB962C8B-B14F-4D97-AF65-F5344CB8AC3E}">
        <p14:creationId xmlns:p14="http://schemas.microsoft.com/office/powerpoint/2010/main" val="841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163769"/>
            <a:ext cx="2306320" cy="1713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-40" dirty="0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8" name="Title 32">
            <a:extLst>
              <a:ext uri="{FF2B5EF4-FFF2-40B4-BE49-F238E27FC236}">
                <a16:creationId xmlns:a16="http://schemas.microsoft.com/office/drawing/2014/main" id="{868C1E24-0671-8349-1A28-7D938E1CF98E}"/>
              </a:ext>
            </a:extLst>
          </p:cNvPr>
          <p:cNvSpPr txBox="1">
            <a:spLocks/>
          </p:cNvSpPr>
          <p:nvPr/>
        </p:nvSpPr>
        <p:spPr>
          <a:xfrm>
            <a:off x="436880" y="3180827"/>
            <a:ext cx="2306320" cy="1651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spc="-40" dirty="0">
                <a:solidFill>
                  <a:srgbClr val="FFFFFF"/>
                </a:solidFill>
              </a:rPr>
              <a:t>Query: Find the employees that are no longer active with the company. </a:t>
            </a:r>
          </a:p>
        </p:txBody>
      </p:sp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E3BA2F9-6FEA-6266-B5D2-FC4DA00E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25" y="998609"/>
            <a:ext cx="5419317" cy="51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4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BE3686-7F26-4BE4-89ED-652AD7CAC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BA969C-AED7-461D-96BE-03CBCB56C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37455"/>
            <a:ext cx="9942606" cy="7363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pc="-40" dirty="0">
                <a:solidFill>
                  <a:srgbClr val="FFFFFF"/>
                </a:solidFill>
              </a:rPr>
              <a:t>Use Joins to Create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4617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8D25CC-8B80-9E6F-B1B1-44B742EA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06"/>
          <a:stretch/>
        </p:blipFill>
        <p:spPr>
          <a:xfrm>
            <a:off x="6746588" y="2390588"/>
            <a:ext cx="4934872" cy="4008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7308B9F-F034-E94D-7224-9D8EA173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11" r="34717"/>
          <a:stretch/>
        </p:blipFill>
        <p:spPr>
          <a:xfrm>
            <a:off x="199277" y="2400506"/>
            <a:ext cx="4661564" cy="3819319"/>
          </a:xfrm>
          <a:prstGeom prst="rect">
            <a:avLst/>
          </a:prstGeom>
        </p:spPr>
      </p:pic>
      <p:sp>
        <p:nvSpPr>
          <p:cNvPr id="16" name="Title 26">
            <a:extLst>
              <a:ext uri="{FF2B5EF4-FFF2-40B4-BE49-F238E27FC236}">
                <a16:creationId xmlns:a16="http://schemas.microsoft.com/office/drawing/2014/main" id="{61C296FD-69D2-D5D6-8A47-BD726F28312B}"/>
              </a:ext>
            </a:extLst>
          </p:cNvPr>
          <p:cNvSpPr txBox="1">
            <a:spLocks/>
          </p:cNvSpPr>
          <p:nvPr/>
        </p:nvSpPr>
        <p:spPr>
          <a:xfrm>
            <a:off x="647700" y="1063807"/>
            <a:ext cx="9942606" cy="1190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spc="-40" dirty="0">
                <a:solidFill>
                  <a:srgbClr val="FFFFFF"/>
                </a:solidFill>
              </a:rPr>
              <a:t>Create a view that combines multiple tables in a logical way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40" dirty="0">
                <a:solidFill>
                  <a:srgbClr val="FFFFFF"/>
                </a:solidFill>
              </a:rPr>
              <a:t>Query: Find all employees who are considered as new hires. Employees are considered new if they have worked a year or less. </a:t>
            </a:r>
          </a:p>
        </p:txBody>
      </p:sp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BE3686-7F26-4BE4-89ED-652AD7CAC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BA969C-AED7-461D-96BE-03CBCB56C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06400"/>
            <a:ext cx="9942606" cy="73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Create View Using 3-4 Base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4617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CD8C6-21BA-C3E4-BEDA-7FEBB9779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2" r="14210"/>
          <a:stretch/>
        </p:blipFill>
        <p:spPr>
          <a:xfrm>
            <a:off x="557267" y="2503582"/>
            <a:ext cx="3120211" cy="42178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83EA3E-1F68-56F8-3DE6-EA8F12463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4" t="7946" r="20034" b="5653"/>
          <a:stretch/>
        </p:blipFill>
        <p:spPr>
          <a:xfrm>
            <a:off x="4297680" y="2784071"/>
            <a:ext cx="2743200" cy="3397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1AFEFD-78FF-0448-7167-C0D705244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" t="4028" r="16599"/>
          <a:stretch/>
        </p:blipFill>
        <p:spPr>
          <a:xfrm>
            <a:off x="8676861" y="2745823"/>
            <a:ext cx="2689131" cy="3474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itle 26">
            <a:extLst>
              <a:ext uri="{FF2B5EF4-FFF2-40B4-BE49-F238E27FC236}">
                <a16:creationId xmlns:a16="http://schemas.microsoft.com/office/drawing/2014/main" id="{4D826E2C-4E24-DAFF-5252-A78E7AB647C0}"/>
              </a:ext>
            </a:extLst>
          </p:cNvPr>
          <p:cNvSpPr txBox="1">
            <a:spLocks/>
          </p:cNvSpPr>
          <p:nvPr/>
        </p:nvSpPr>
        <p:spPr>
          <a:xfrm>
            <a:off x="647700" y="1296614"/>
            <a:ext cx="9942606" cy="73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spc="-40" dirty="0">
                <a:solidFill>
                  <a:srgbClr val="FFFFFF"/>
                </a:solidFill>
              </a:rPr>
              <a:t>Query: Create a view of the employee's name, title and salary. Update the view by </a:t>
            </a:r>
            <a:r>
              <a:rPr lang="en-US" sz="1600" spc="-40">
                <a:solidFill>
                  <a:srgbClr val="FFFFFF"/>
                </a:solidFill>
              </a:rPr>
              <a:t>giving the managers </a:t>
            </a:r>
            <a:r>
              <a:rPr lang="en-US" sz="1600" spc="-40" dirty="0">
                <a:solidFill>
                  <a:srgbClr val="FFFFFF"/>
                </a:solidFill>
              </a:rPr>
              <a:t>a %15 raise.</a:t>
            </a: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506E453C-EBB4-6A66-743E-8848B81CC7FD}"/>
              </a:ext>
            </a:extLst>
          </p:cNvPr>
          <p:cNvSpPr/>
          <p:nvPr/>
        </p:nvSpPr>
        <p:spPr>
          <a:xfrm>
            <a:off x="7234518" y="4258235"/>
            <a:ext cx="1165411" cy="60960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3571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469</TotalTime>
  <Words>361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Cambria</vt:lpstr>
      <vt:lpstr>Wingdings</vt:lpstr>
      <vt:lpstr>ColorBlockVTI</vt:lpstr>
      <vt:lpstr>Payroll Management Database</vt:lpstr>
      <vt:lpstr>  Agenda</vt:lpstr>
      <vt:lpstr>Relational Diagram</vt:lpstr>
      <vt:lpstr> Create Database</vt:lpstr>
      <vt:lpstr>Set Primary Key and Foreign Key Constraints  </vt:lpstr>
      <vt:lpstr>Group By And Having</vt:lpstr>
      <vt:lpstr>Subquery</vt:lpstr>
      <vt:lpstr>Use Joins to Create View</vt:lpstr>
      <vt:lpstr>Create View Using 3-4 Base Tables</vt:lpstr>
      <vt:lpstr>Stored Function</vt:lpstr>
      <vt:lpstr>Stored Procedure</vt:lpstr>
      <vt:lpstr>Trigger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Carmeshia J Lazzana</dc:creator>
  <cp:lastModifiedBy>Carmeshia J Lazzana</cp:lastModifiedBy>
  <cp:revision>69</cp:revision>
  <dcterms:created xsi:type="dcterms:W3CDTF">2023-06-30T22:56:29Z</dcterms:created>
  <dcterms:modified xsi:type="dcterms:W3CDTF">2023-07-04T14:09:34Z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