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07"/>
    <p:restoredTop sz="94694"/>
  </p:normalViewPr>
  <p:slideViewPr>
    <p:cSldViewPr snapToGrid="0" snapToObjects="1">
      <p:cViewPr varScale="1">
        <p:scale>
          <a:sx n="114" d="100"/>
          <a:sy n="114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5A5B8-2549-550E-F873-BFB9478E7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5B981-0C08-E854-1E26-9C7171EBF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A5B93-F1CF-0F0E-1BC2-C655D027B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DC47-638F-3C47-878E-1E2B54A6F292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349BD-7D06-73B1-8CAF-C80904DB5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C6E21-F353-0A2A-39E1-DF45283D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E557-90BD-8544-AA91-443910ED7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3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43D8E-B131-58ED-401F-9E5DE4CB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B36373-965A-23F9-C2CD-6664472F1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036FE-06BB-2498-27B5-29BE17CF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DC47-638F-3C47-878E-1E2B54A6F292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DAAEC-027C-3B13-0513-A7E2612A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2AFB1-6347-1591-2E97-A5180668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E557-90BD-8544-AA91-443910ED7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80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7F2924-0984-0679-B38B-1E0F66A23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3F4C-CCBF-5B26-2965-C66FE3E6E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56903-77DD-128A-2D79-5EA11121E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DC47-638F-3C47-878E-1E2B54A6F292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EA487-6978-E5D3-D3C1-102861CE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377F8-7193-BD91-9012-D63548E9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E557-90BD-8544-AA91-443910ED7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1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729A-E01B-940E-9577-7D1739F45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50381-E4AF-A25F-622E-E994BB414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D62D1-E490-38C6-E086-815FE1A67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DC47-638F-3C47-878E-1E2B54A6F292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8828E-8200-AEFC-DE3C-1529B0263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3EE3C-9FEF-A056-DF7B-22920B984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E557-90BD-8544-AA91-443910ED7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0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EA5CE-3F3C-9BFB-8D81-686936041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25DF6-4FCC-11B9-1A44-4E1368844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3EE2F-F507-B584-78CB-61DEBA0D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DC47-638F-3C47-878E-1E2B54A6F292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3530C-5769-8F5E-E9D9-F1B0DCA38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5323A-7688-FFFA-5D34-4A93DC16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E557-90BD-8544-AA91-443910ED7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09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D89C2-E38B-D95D-22A4-C70CE030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10068-3C90-9D03-41CA-2A930BDF4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D0E7C-54ED-E61B-5356-2C67FA3A1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04218-4050-D3C9-B847-472A354A6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DC47-638F-3C47-878E-1E2B54A6F292}" type="datetimeFigureOut">
              <a:rPr lang="en-US" smtClean="0"/>
              <a:t>6/28/22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B0503-837B-9EF4-4A23-017B3C1DF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AE4F6-F7B8-B932-93DA-86D4078E0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E557-90BD-8544-AA91-443910ED7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8E700-2CDF-3B57-DBF8-5449EB31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C593E-A317-4697-262F-9ED48712C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8FCF1-3DAE-8B85-CE62-900700694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970D26-3E90-FE1E-15C9-0EE849EF4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02009A-87EB-C345-50BB-FE495431F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5E4273-A7AB-1E69-742A-5EAA090FC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DC47-638F-3C47-878E-1E2B54A6F292}" type="datetimeFigureOut">
              <a:rPr lang="en-US" smtClean="0"/>
              <a:t>6/28/22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54CE3-4C08-3121-C34D-39D737811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4F7AA7-1686-56BE-3FBE-E7D6D790A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E557-90BD-8544-AA91-443910ED7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7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FC71E-1812-5CCD-7482-EFEFEBA37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BF90F-F5D5-97F9-85C3-959B9ED27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DC47-638F-3C47-878E-1E2B54A6F292}" type="datetimeFigureOut">
              <a:rPr lang="en-US" smtClean="0"/>
              <a:t>6/28/22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8BFE5-1838-928B-9E34-D191C50B0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CCB91-3A64-4824-8A8B-445A9B2D1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E557-90BD-8544-AA91-443910ED7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B483B5-3B73-AD78-C816-B14969FC8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DC47-638F-3C47-878E-1E2B54A6F292}" type="datetimeFigureOut">
              <a:rPr lang="en-US" smtClean="0"/>
              <a:t>6/28/22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72F249-AE43-4A91-6321-A7BC76B14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A2946-6998-A2CE-D9F0-BC10AFE97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E557-90BD-8544-AA91-443910ED7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8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E04C-3100-ED59-E919-BAFBDF49A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D6910-8340-8FEC-5817-051E5532B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75059-1FB6-BDBD-CAE6-037DDE06E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4A23D-DB9C-E04F-FAF1-C8E6240E3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DC47-638F-3C47-878E-1E2B54A6F292}" type="datetimeFigureOut">
              <a:rPr lang="en-US" smtClean="0"/>
              <a:t>6/28/22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F7C1D-3165-DDB8-571D-110CBF18F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24644-FF57-0D41-9E43-63558603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E557-90BD-8544-AA91-443910ED7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33962-815F-721B-938E-CF54E6E99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035FB-937C-79E0-2341-FF03C2A16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95209-B1D9-CEBB-04E0-54ECFCDDE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4EFA5-9D1E-2D77-0C60-3C9F30D0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DC47-638F-3C47-878E-1E2B54A6F292}" type="datetimeFigureOut">
              <a:rPr lang="en-US" smtClean="0"/>
              <a:t>6/28/22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4AF47-A11B-E53C-3A63-2FF9F1672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222F9-1024-3F5F-421A-5C51CB95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E557-90BD-8544-AA91-443910ED7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11BC1C-AF5B-F834-D5FA-B11ADE649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CE3D1-456E-3A2F-EB4D-D12FF83BC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9E1E8-8663-CCB0-AFD0-3BC5C764F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2DC47-638F-3C47-878E-1E2B54A6F292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823A7-0A90-6092-2FF1-992B5ED7D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7BE04-793A-A921-C377-3504582D4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BE557-90BD-8544-AA91-443910ED7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06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extflow.io/docs/latest/dsl2.html" TargetMode="External"/><Relationship Id="rId5" Type="http://schemas.openxmlformats.org/officeDocument/2006/relationships/hyperlink" Target="https://nf-co.re/usage/introduction" TargetMode="External"/><Relationship Id="rId4" Type="http://schemas.openxmlformats.org/officeDocument/2006/relationships/hyperlink" Target="https://nf-co.re/joi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hildrens-atlassian/bitbucket/projects/RPDEV/repos/rnaseq_count_nf" TargetMode="External"/><Relationship Id="rId2" Type="http://schemas.openxmlformats.org/officeDocument/2006/relationships/hyperlink" Target="https://github.com/nf-core/modu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arpentries-incubator.github.io/workflows-nextflow/" TargetMode="External"/><Relationship Id="rId2" Type="http://schemas.openxmlformats.org/officeDocument/2006/relationships/hyperlink" Target="https://learn.gencore.bio.nyu.edu/intro-to-nextflow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39156-7016-D4AE-168A-88D693B36A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3F17F-CCB7-80C6-C794-F84A6972DC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J.Smith</a:t>
            </a:r>
            <a:endParaRPr lang="en-US" dirty="0"/>
          </a:p>
          <a:p>
            <a:r>
              <a:rPr lang="en-US" dirty="0"/>
              <a:t>6/14/2022</a:t>
            </a:r>
          </a:p>
        </p:txBody>
      </p:sp>
    </p:spTree>
    <p:extLst>
      <p:ext uri="{BB962C8B-B14F-4D97-AF65-F5344CB8AC3E}">
        <p14:creationId xmlns:p14="http://schemas.microsoft.com/office/powerpoint/2010/main" val="3433490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9CDCF-40F7-A9B6-CBC3-34CFA1B5E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88BEF3-A419-697F-5770-544103AD7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9722" y="1783583"/>
            <a:ext cx="3844078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33AC31-A625-B0CB-5DE1-9B278CBE7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52" y="2270235"/>
            <a:ext cx="6818473" cy="20560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920C5A-DC14-59A0-4F57-66622C46DF69}"/>
              </a:ext>
            </a:extLst>
          </p:cNvPr>
          <p:cNvSpPr txBox="1"/>
          <p:nvPr/>
        </p:nvSpPr>
        <p:spPr>
          <a:xfrm>
            <a:off x="611352" y="4696691"/>
            <a:ext cx="5604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https://nf-co.re/join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https://nf-co.re/usage/introduction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https://www.nextflow.io/docs/latest/dsl2.html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4267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2BBBF-3AE7-5ACC-3D21-23C97BA48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35317" cy="1325563"/>
          </a:xfrm>
        </p:spPr>
        <p:txBody>
          <a:bodyPr/>
          <a:lstStyle/>
          <a:p>
            <a:r>
              <a:rPr lang="en-US" dirty="0"/>
              <a:t>DSL2 Concepts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8DD796-C90B-83CE-637D-7A500DDDD824}"/>
              </a:ext>
            </a:extLst>
          </p:cNvPr>
          <p:cNvSpPr txBox="1"/>
          <p:nvPr/>
        </p:nvSpPr>
        <p:spPr>
          <a:xfrm>
            <a:off x="457200" y="2230582"/>
            <a:ext cx="2272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Modular workflows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include </a:t>
            </a:r>
            <a:r>
              <a:rPr lang="en-US" dirty="0" err="1"/>
              <a:t>subworkflows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AC2646A-6C43-8495-E8A6-BD50E762F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3517" y="542518"/>
            <a:ext cx="7933809" cy="5950357"/>
          </a:xfrm>
        </p:spPr>
      </p:pic>
    </p:spTree>
    <p:extLst>
      <p:ext uri="{BB962C8B-B14F-4D97-AF65-F5344CB8AC3E}">
        <p14:creationId xmlns:p14="http://schemas.microsoft.com/office/powerpoint/2010/main" val="1703073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B15F4-D932-37D3-DC04-21732B722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RNA-seq count pipeline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8E2A9D-14A3-5D5E-895A-D501360AFE05}"/>
              </a:ext>
            </a:extLst>
          </p:cNvPr>
          <p:cNvSpPr txBox="1"/>
          <p:nvPr/>
        </p:nvSpPr>
        <p:spPr>
          <a:xfrm>
            <a:off x="427420" y="1563852"/>
            <a:ext cx="77513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</a:t>
            </a:r>
            <a:r>
              <a:rPr lang="en-US" dirty="0" err="1"/>
              <a:t>nf</a:t>
            </a:r>
            <a:r>
              <a:rPr lang="en-US" dirty="0"/>
              <a:t>-core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https://github.com/nf-core/modules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https://childrens-atlassian/bitbucket/projects/RPDEV/repos/rnaseq_count_nf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Directions to run the pipeline: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`</a:t>
            </a:r>
            <a:r>
              <a:rPr lang="en-US" dirty="0" err="1"/>
              <a:t>workflow_run.Rmd</a:t>
            </a:r>
            <a:r>
              <a:rPr lang="en-US" dirty="0"/>
              <a:t>`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4FADF9-53C2-AB19-68E9-20EF0FA9D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436" y="2450172"/>
            <a:ext cx="6438277" cy="436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35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56DA2-3E2A-75F6-1AAC-1FAD5740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RNA-seq count pipeline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903C59-8CD5-8374-C6C9-F39512661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167" y="1825625"/>
            <a:ext cx="7477665" cy="4351338"/>
          </a:xfrm>
        </p:spPr>
      </p:pic>
    </p:spTree>
    <p:extLst>
      <p:ext uri="{BB962C8B-B14F-4D97-AF65-F5344CB8AC3E}">
        <p14:creationId xmlns:p14="http://schemas.microsoft.com/office/powerpoint/2010/main" val="308423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56DA2-3E2A-75F6-1AAC-1FAD5740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RNA-seq count pipeline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E7AEC1-ABC3-CC2E-535F-15FC50AF6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51" y="2616386"/>
            <a:ext cx="4915643" cy="24166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64FDF9-944D-01B4-0348-52F075CDC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304" y="2438486"/>
            <a:ext cx="5220045" cy="259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91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4999E-2B52-4669-13CB-6FFBA032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0CC5E-071C-25F2-D2DB-C957E5E44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https://learn.gencore.bio.nyu.edu/intro-to-nextflow/</a:t>
            </a:r>
            <a:endParaRPr lang="en-US" dirty="0"/>
          </a:p>
          <a:p>
            <a:r>
              <a:rPr lang="en-US" dirty="0">
                <a:hlinkClick r:id="rId3"/>
              </a:rPr>
              <a:t>https://carpentries-incubator.github.io/workflows-nextflow/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53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046da4d3-ba20-4986-879c-49e262eff745}" enabled="1" method="Standard" siteId="{9f693e63-5e9e-4ced-98a4-8ab28f9d0c2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123</Words>
  <Application>Microsoft Macintosh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Nextflow Overview</vt:lpstr>
      <vt:lpstr>Background</vt:lpstr>
      <vt:lpstr>DSL2 Concepts</vt:lpstr>
      <vt:lpstr>RNA-seq count pipeline</vt:lpstr>
      <vt:lpstr>RNA-seq count pipeline</vt:lpstr>
      <vt:lpstr>RNA-seq count pipeline</vt:lpstr>
      <vt:lpstr>Learning Materials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Nextflow Overview</dc:title>
  <dc:creator>Smith, Jenny</dc:creator>
  <cp:lastModifiedBy>Smith, Jenny</cp:lastModifiedBy>
  <cp:revision>8</cp:revision>
  <dcterms:created xsi:type="dcterms:W3CDTF">2022-06-09T17:40:11Z</dcterms:created>
  <dcterms:modified xsi:type="dcterms:W3CDTF">2022-06-28T21:51:45Z</dcterms:modified>
</cp:coreProperties>
</file>