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4" r:id="rId3"/>
    <p:sldId id="258" r:id="rId4"/>
    <p:sldId id="259" r:id="rId5"/>
    <p:sldId id="260" r:id="rId6"/>
    <p:sldId id="291" r:id="rId7"/>
    <p:sldId id="293" r:id="rId8"/>
    <p:sldId id="298" r:id="rId9"/>
    <p:sldId id="261" r:id="rId10"/>
    <p:sldId id="263" r:id="rId11"/>
    <p:sldId id="299" r:id="rId12"/>
    <p:sldId id="301" r:id="rId13"/>
    <p:sldId id="300" r:id="rId14"/>
    <p:sldId id="302" r:id="rId15"/>
    <p:sldId id="265" r:id="rId16"/>
    <p:sldId id="295" r:id="rId17"/>
    <p:sldId id="296" r:id="rId18"/>
    <p:sldId id="297" r:id="rId19"/>
    <p:sldId id="303" r:id="rId20"/>
    <p:sldId id="304" r:id="rId21"/>
    <p:sldId id="268" r:id="rId22"/>
    <p:sldId id="269" r:id="rId23"/>
    <p:sldId id="270" r:id="rId24"/>
    <p:sldId id="28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3530291-A089-4510-A928-02C5436FA83C}">
          <p14:sldIdLst>
            <p14:sldId id="257"/>
            <p14:sldId id="284"/>
            <p14:sldId id="258"/>
            <p14:sldId id="259"/>
            <p14:sldId id="260"/>
            <p14:sldId id="291"/>
            <p14:sldId id="293"/>
            <p14:sldId id="298"/>
            <p14:sldId id="261"/>
            <p14:sldId id="263"/>
            <p14:sldId id="299"/>
            <p14:sldId id="301"/>
            <p14:sldId id="300"/>
            <p14:sldId id="302"/>
            <p14:sldId id="265"/>
            <p14:sldId id="295"/>
            <p14:sldId id="296"/>
            <p14:sldId id="297"/>
            <p14:sldId id="303"/>
            <p14:sldId id="304"/>
          </p14:sldIdLst>
        </p14:section>
        <p14:section name="Раздел без заголовка" id="{759C314B-C5EE-439F-8B60-D5222CF5975E}">
          <p14:sldIdLst>
            <p14:sldId id="268"/>
            <p14:sldId id="269"/>
            <p14:sldId id="27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Романова" initials="ЕР" lastIdx="1" clrIdx="0">
    <p:extLst>
      <p:ext uri="{19B8F6BF-5375-455C-9EA6-DF929625EA0E}">
        <p15:presenceInfo xmlns:p15="http://schemas.microsoft.com/office/powerpoint/2012/main" userId="208915be4272d6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03:38:11.98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6A5B5-CF97-459F-92FF-C1C1E5B81F1E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167C-3395-411A-A6C0-3387509415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167C-3395-411A-A6C0-33875094150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6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118661-7A36-437B-8CC6-90F9935FDF77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D3DC8F-2EEC-40B3-9106-75DCF642496B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shkova-Katya/Pharmacy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7920880" cy="208823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Пензенской области</a:t>
            </a:r>
          </a:p>
          <a:p>
            <a:pPr marL="45720" indent="0" algn="ctr">
              <a:buNone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ГАПОУ ПО</a:t>
            </a:r>
          </a:p>
          <a:p>
            <a:pPr marL="45720" indent="0" algn="ctr">
              <a:buNone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«Пензенский колледж информационных и промышленных </a:t>
            </a:r>
          </a:p>
          <a:p>
            <a:pPr marL="45720" indent="0" algn="ctr">
              <a:buNone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Технологий (ИТ-колледж)»</a:t>
            </a:r>
          </a:p>
          <a:p>
            <a:pPr marL="45720" indent="0" algn="ctr">
              <a:buNone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Учебный комплекс информационных технологий</a:t>
            </a:r>
          </a:p>
          <a:p>
            <a:pPr marL="45720" indent="0">
              <a:buNone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C2FE1-D6E2-4404-8547-305A8930ACC7}"/>
              </a:ext>
            </a:extLst>
          </p:cNvPr>
          <p:cNvSpPr txBox="1"/>
          <p:nvPr/>
        </p:nvSpPr>
        <p:spPr>
          <a:xfrm>
            <a:off x="1979712" y="198884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ПП.02.01 Производственная практика, по ПМ.02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«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Автоматизированная система учета и реализации лекарств в аптеке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4778E-8A79-4034-9613-48E3AA7440D1}"/>
              </a:ext>
            </a:extLst>
          </p:cNvPr>
          <p:cNvSpPr txBox="1"/>
          <p:nvPr/>
        </p:nvSpPr>
        <p:spPr>
          <a:xfrm>
            <a:off x="2408617" y="339079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Мешкова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Екатерина Александровна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47500-39B1-4D1E-9D9E-9DC0AB897AEB}"/>
              </a:ext>
            </a:extLst>
          </p:cNvPr>
          <p:cNvSpPr txBox="1"/>
          <p:nvPr/>
        </p:nvSpPr>
        <p:spPr>
          <a:xfrm>
            <a:off x="2663788" y="3824055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Обучающаяся 3 курса, группы 18ИТ18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специальности 09.02.07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и программирование,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очной формы обучения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15E7B-01D6-43BC-A537-7ECAACD2479A}"/>
              </a:ext>
            </a:extLst>
          </p:cNvPr>
          <p:cNvSpPr txBox="1"/>
          <p:nvPr/>
        </p:nvSpPr>
        <p:spPr>
          <a:xfrm>
            <a:off x="3707904" y="630123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Пенза, 2021 г.</a:t>
            </a:r>
          </a:p>
        </p:txBody>
      </p:sp>
    </p:spTree>
    <p:extLst>
      <p:ext uri="{BB962C8B-B14F-4D97-AF65-F5344CB8AC3E}">
        <p14:creationId xmlns:p14="http://schemas.microsoft.com/office/powerpoint/2010/main" val="151914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411760" y="24475"/>
            <a:ext cx="4509120" cy="7532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</a:p>
        </p:txBody>
      </p:sp>
      <p:pic>
        <p:nvPicPr>
          <p:cNvPr id="4098" name="Picture 2" descr="https://cdn.discordapp.com/attachments/602932453476270131/830826149546295356/01e6ff4436e90062d1a0eba345e538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-315416"/>
            <a:ext cx="6840760" cy="471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https://cdn.discordapp.com/attachments/602932453476270131/830827530767433838/KY8XYnWhN-QynopkpwMflR_wGHNgyb5dcLngvU-nSs64SCqenRHiwBa_419Uc8pc6w7AuVByhReFrLgBTnrfrR5skbhDzqtoiP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03620"/>
            <a:ext cx="2808312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92B20A-5B06-4768-B4F7-24EB2B242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27486"/>
            <a:ext cx="2597274" cy="2597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2B301D-5075-4E01-83EA-E268447EF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777760"/>
            <a:ext cx="2808313" cy="28083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BA821F-B29B-4AC7-9308-FB93A0276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5" y="1178377"/>
            <a:ext cx="2143125" cy="2143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C9E06F-2354-4F77-8FDD-74417D400B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3745533"/>
            <a:ext cx="2808313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35483-492E-48B5-85E1-19F5ABB98ACB}"/>
              </a:ext>
            </a:extLst>
          </p:cNvPr>
          <p:cNvSpPr txBox="1"/>
          <p:nvPr/>
        </p:nvSpPr>
        <p:spPr>
          <a:xfrm>
            <a:off x="2447764" y="260648"/>
            <a:ext cx="42484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«Регистрация»</a:t>
            </a:r>
            <a:endParaRPr lang="ru-RU" sz="35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312EF9-65A6-470B-9B9A-691AE42D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85" y="1916831"/>
            <a:ext cx="3809157" cy="40369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FBFED1-51EA-4D0C-A805-6230EA07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916831"/>
            <a:ext cx="3834149" cy="40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3CC0C-3F7A-4045-97B3-2A2D3499940F}"/>
              </a:ext>
            </a:extLst>
          </p:cNvPr>
          <p:cNvSpPr txBox="1"/>
          <p:nvPr/>
        </p:nvSpPr>
        <p:spPr>
          <a:xfrm>
            <a:off x="2483768" y="188640"/>
            <a:ext cx="4176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«Регистрация»</a:t>
            </a:r>
            <a:endParaRPr lang="ru-RU" sz="35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56A66-5EF4-4A93-93F5-EF671C4A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90" y="980728"/>
            <a:ext cx="5144619" cy="54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4BBB9A-DFF3-477A-898A-50249592896A}"/>
              </a:ext>
            </a:extLst>
          </p:cNvPr>
          <p:cNvSpPr txBox="1"/>
          <p:nvPr/>
        </p:nvSpPr>
        <p:spPr>
          <a:xfrm>
            <a:off x="2375756" y="188640"/>
            <a:ext cx="43924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«Авторизация»</a:t>
            </a:r>
            <a:endParaRPr lang="ru-RU" sz="35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25308A-5E7C-4C2C-9257-BBA201C6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5" y="1566224"/>
            <a:ext cx="4011351" cy="42390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92AC07-E1C8-417D-8501-2A04D84F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98" y="1566224"/>
            <a:ext cx="4011351" cy="42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8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FA956-E3A4-41F2-B181-B764F8B0E930}"/>
              </a:ext>
            </a:extLst>
          </p:cNvPr>
          <p:cNvSpPr txBox="1"/>
          <p:nvPr/>
        </p:nvSpPr>
        <p:spPr>
          <a:xfrm>
            <a:off x="2627784" y="188640"/>
            <a:ext cx="42484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«Авторизация»</a:t>
            </a:r>
            <a:endParaRPr lang="ru-RU" sz="35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E4285B-27F5-43F2-881A-ADC1F715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908720"/>
            <a:ext cx="5155544" cy="54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7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813384" y="199054"/>
            <a:ext cx="5517232" cy="68125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Главное окно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E2A1D2-95EE-4669-B8ED-0EF8C4DF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30" y="994650"/>
            <a:ext cx="5066242" cy="53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4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3E527-4A1A-4649-BA6A-01289B2D5498}"/>
              </a:ext>
            </a:extLst>
          </p:cNvPr>
          <p:cNvSpPr txBox="1"/>
          <p:nvPr/>
        </p:nvSpPr>
        <p:spPr>
          <a:xfrm>
            <a:off x="1619672" y="188640"/>
            <a:ext cx="61206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Добавление товара</a:t>
            </a:r>
            <a:endParaRPr lang="ru-RU" sz="3500" dirty="0"/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EF1DCEA3-FF70-4E63-994D-79CB8B24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39322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597B4B03-EF37-4A27-9876-E48C1C31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13379"/>
            <a:ext cx="40767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8CCB6-C92F-4C0E-8D4E-1CB1CDA2109F}"/>
              </a:ext>
            </a:extLst>
          </p:cNvPr>
          <p:cNvSpPr txBox="1"/>
          <p:nvPr/>
        </p:nvSpPr>
        <p:spPr>
          <a:xfrm>
            <a:off x="4951716" y="1512766"/>
            <a:ext cx="37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Добавление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</a:t>
            </a:r>
            <a:r>
              <a:rPr lang="ru-RU" dirty="0"/>
              <a:t> Синупрет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1CEBB-24FD-4064-8D47-BE9BF7A02A78}"/>
              </a:ext>
            </a:extLst>
          </p:cNvPr>
          <p:cNvSpPr txBox="1"/>
          <p:nvPr/>
        </p:nvSpPr>
        <p:spPr>
          <a:xfrm>
            <a:off x="4994510" y="4005064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Нажимаю еще раз добавить (чтоб кол-во стало равно 2)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21D22-35AD-4AD4-A68D-BECCBF55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26" y="1556792"/>
            <a:ext cx="4289674" cy="4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C0D65-18A4-40B6-926F-DE3346007AB1}"/>
              </a:ext>
            </a:extLst>
          </p:cNvPr>
          <p:cNvSpPr txBox="1"/>
          <p:nvPr/>
        </p:nvSpPr>
        <p:spPr>
          <a:xfrm>
            <a:off x="1655676" y="188640"/>
            <a:ext cx="58326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товара</a:t>
            </a:r>
            <a:endParaRPr lang="ru-RU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66AF7-0677-4509-837F-49F310D15905}"/>
              </a:ext>
            </a:extLst>
          </p:cNvPr>
          <p:cNvSpPr txBox="1"/>
          <p:nvPr/>
        </p:nvSpPr>
        <p:spPr>
          <a:xfrm>
            <a:off x="394521" y="1086612"/>
            <a:ext cx="4032448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товара из БД (продажа) 1шт:</a:t>
            </a:r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41B83180-1F5F-44B2-B9F7-06E04E85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6" y="1552323"/>
            <a:ext cx="38179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FA5AD-F34E-4710-95D2-6FB89C574DE8}"/>
              </a:ext>
            </a:extLst>
          </p:cNvPr>
          <p:cNvSpPr txBox="1"/>
          <p:nvPr/>
        </p:nvSpPr>
        <p:spPr>
          <a:xfrm>
            <a:off x="394521" y="31714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Кол-во стало равно 1, продаём снова:</a:t>
            </a:r>
          </a:p>
        </p:txBody>
      </p:sp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210BFE84-572B-47E8-B91D-A1BEB4C1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3968228"/>
            <a:ext cx="3856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0EB01-FAEB-4923-80A0-573B3350C6E7}"/>
              </a:ext>
            </a:extLst>
          </p:cNvPr>
          <p:cNvSpPr txBox="1"/>
          <p:nvPr/>
        </p:nvSpPr>
        <p:spPr>
          <a:xfrm>
            <a:off x="4824289" y="1086612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Препарата в БД больше нет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Если нажму продать третий раз, то выйдет ошибка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говорящпая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 том, что такого товара на складе (В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нет: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3E9A32-D825-40A5-9444-3B71062D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289" y="2609199"/>
            <a:ext cx="3816424" cy="40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E91F2F-EAA8-4849-95D8-E9578242B815}"/>
              </a:ext>
            </a:extLst>
          </p:cNvPr>
          <p:cNvSpPr txBox="1"/>
          <p:nvPr/>
        </p:nvSpPr>
        <p:spPr>
          <a:xfrm>
            <a:off x="1619672" y="260648"/>
            <a:ext cx="59046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Подсчет количества товара</a:t>
            </a:r>
            <a:endParaRPr lang="ru-RU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C2C89-28CF-4E85-8CE0-A019F9908CF2}"/>
              </a:ext>
            </a:extLst>
          </p:cNvPr>
          <p:cNvSpPr txBox="1"/>
          <p:nvPr/>
        </p:nvSpPr>
        <p:spPr>
          <a:xfrm>
            <a:off x="827584" y="108104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на склад препарат Анальгин 5 шт. и нажмём кнопку «Узнать количество»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987E43-BEA0-4B8E-9365-1F6F54DD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2" y="1916831"/>
            <a:ext cx="3872494" cy="41044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9C37BF-8B5C-46E0-86EC-1FD94D76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88" y="1916832"/>
            <a:ext cx="3872493" cy="41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4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4DE02-75B9-4790-8E80-6231F61B8153}"/>
              </a:ext>
            </a:extLst>
          </p:cNvPr>
          <p:cNvSpPr txBox="1"/>
          <p:nvPr/>
        </p:nvSpPr>
        <p:spPr>
          <a:xfrm>
            <a:off x="2483768" y="260648"/>
            <a:ext cx="41764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Статистика продаж</a:t>
            </a:r>
            <a:endParaRPr lang="ru-RU" sz="3500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49B5-7022-452A-98F1-6CF84BF8BDD9}"/>
              </a:ext>
            </a:extLst>
          </p:cNvPr>
          <p:cNvSpPr txBox="1"/>
          <p:nvPr/>
        </p:nvSpPr>
        <p:spPr>
          <a:xfrm>
            <a:off x="611560" y="116858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Продадим ранее используемый Синупрет и Анальгин и нажмём кнопку «Узнать статистику продаж»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4D1E8E-E59D-4FA4-9073-9DC24479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46" y="2076530"/>
            <a:ext cx="4022455" cy="42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CFB2C-C34B-4419-91BA-86C9E76325CA}"/>
              </a:ext>
            </a:extLst>
          </p:cNvPr>
          <p:cNvSpPr txBox="1"/>
          <p:nvPr/>
        </p:nvSpPr>
        <p:spPr>
          <a:xfrm>
            <a:off x="2627784" y="188640"/>
            <a:ext cx="45365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 algn="ctr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6A197-E4F3-4A01-8EF4-3B44E201731D}"/>
              </a:ext>
            </a:extLst>
          </p:cNvPr>
          <p:cNvSpPr txBox="1"/>
          <p:nvPr/>
        </p:nvSpPr>
        <p:spPr>
          <a:xfrm>
            <a:off x="359532" y="692696"/>
            <a:ext cx="84249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Целью проекта является разработка, отладка и оптимизация приложения «</a:t>
            </a: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учета и реализации лекарств в аптеке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достижения поставленной цели необходимо решить следующие задачи: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изучить научно-техническую литературу и выполнить анализ предметной области;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2. определить функциональные требования к приложению «</a:t>
            </a: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учета и реализации лекарств в аптеке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»;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3. разработать, протестировать и оптимизировать приложение;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4. разработать необходимые схемы для разрабатываемого приложения;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5. разработать требуемую техническую документацию.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1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0C200-36C3-45A7-87F9-521844951932}"/>
              </a:ext>
            </a:extLst>
          </p:cNvPr>
          <p:cNvSpPr txBox="1"/>
          <p:nvPr/>
        </p:nvSpPr>
        <p:spPr>
          <a:xfrm>
            <a:off x="3779912" y="332656"/>
            <a:ext cx="15841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ru-RU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28E3E-4707-453F-B40B-2F362F05E879}"/>
              </a:ext>
            </a:extLst>
          </p:cNvPr>
          <p:cNvSpPr txBox="1"/>
          <p:nvPr/>
        </p:nvSpPr>
        <p:spPr>
          <a:xfrm>
            <a:off x="899592" y="119675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</a:t>
            </a:r>
            <a:r>
              <a:rPr lang="ru-RU" dirty="0" err="1"/>
              <a:t>репозироторий</a:t>
            </a:r>
            <a:br>
              <a:rPr lang="ru-RU" dirty="0"/>
            </a:br>
            <a:r>
              <a:rPr lang="en-US" dirty="0">
                <a:hlinkClick r:id="rId2"/>
              </a:rPr>
              <a:t>https://github.com/Meshkova-Katya/Pharmacy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48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123728" y="116632"/>
            <a:ext cx="5085184" cy="60924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Тестирование и отладка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892154"/>
            <a:ext cx="89289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проверки работоспособности приложения «</a:t>
            </a: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учета и реализации лекарств в аптеке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минимально достаточным были определены функциональные требования.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качестве метода было выбрано ручное тестирование программы. Так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тестирование проходило с использованием среды разработки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Intellij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Idea.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ходе тестирования были выявлены и устранены следующие недочёты: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Не выводилось диалоговое окно ошибки, при введении некорректных данных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0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819582"/>
            <a:ext cx="8676456" cy="239339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itchFamily="18" charset="0"/>
              </a:rPr>
              <a:t>Тестирование  фреймворком </a:t>
            </a:r>
            <a:r>
              <a:rPr lang="en-US" sz="3000" dirty="0" err="1">
                <a:latin typeface="Times New Roman" panose="02020603050405020304" pitchFamily="18" charset="0"/>
                <a:cs typeface="Times New Roman" pitchFamily="18" charset="0"/>
              </a:rPr>
              <a:t>jUnit</a:t>
            </a:r>
            <a:r>
              <a:rPr lang="en-US" sz="3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itchFamily="18" charset="0"/>
              </a:rPr>
              <a:t>показало полное соответствие  курсового проекта по разработке приложения «</a:t>
            </a:r>
            <a:r>
              <a:rPr lang="ru-RU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учета и реализации лекарств в аптеке</a:t>
            </a:r>
            <a:r>
              <a:rPr lang="ru-RU" sz="3000" dirty="0">
                <a:latin typeface="Times New Roman" panose="02020603050405020304" pitchFamily="18" charset="0"/>
                <a:cs typeface="Times New Roman" pitchFamily="18" charset="0"/>
              </a:rPr>
              <a:t>»</a:t>
            </a:r>
            <a:r>
              <a:rPr lang="en-US" sz="3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всем функциональным требованиям.</a:t>
            </a:r>
          </a:p>
          <a:p>
            <a:pPr marL="45720" indent="0">
              <a:buNone/>
            </a:pP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22BB8D-52CB-44D1-A075-ECD1ED062B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78" y="2996952"/>
            <a:ext cx="3510644" cy="351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48361-C399-4F08-8039-13E1FB8DA2FE}"/>
              </a:ext>
            </a:extLst>
          </p:cNvPr>
          <p:cNvSpPr txBox="1"/>
          <p:nvPr/>
        </p:nvSpPr>
        <p:spPr>
          <a:xfrm>
            <a:off x="1169368" y="188640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33609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75856" y="116632"/>
            <a:ext cx="2708920" cy="60924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16" y="725839"/>
            <a:ext cx="901363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В ходе работы над проектом была изучена научно-техническая и справочная литература по созданию баз данных и разработке, а именно по созданию баз данных в различных средах и разработке приложений на языке программирования Java и программному обеспечению </a:t>
            </a:r>
            <a:r>
              <a:rPr lang="ru-RU" sz="2300" dirty="0" err="1">
                <a:latin typeface="Times New Roman" pitchFamily="18" charset="0"/>
                <a:cs typeface="Times New Roman" pitchFamily="18" charset="0"/>
              </a:rPr>
              <a:t>JavaFX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. Кроме того выполнен анализ предметной области, изучив интернет материалы на сайтах, а так же литературу авторов. Также были проанализированы и уточнены требования, предъявляемые к программному продукту.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Было разработано приложение «</a:t>
            </a: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учета и реализации лекарств в аптеке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Было сформировано руководство пользователя и другая техническая документация.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Программный продукт доступен большинству пользователей в ряду: простоты использования и минимальным требованиям к аппаратным средствам.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1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CA60B2-6715-4B80-B5AB-7402BADD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50" y="1190836"/>
            <a:ext cx="5973100" cy="44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2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407196" y="188640"/>
            <a:ext cx="4293096" cy="74022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Целевая аудитория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052736"/>
            <a:ext cx="889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Целевой аудиторией являются государственные, кооперативные, частные оптовые предприятия и индивидуальные предприниматели, которым необходимо быстро получить информацию, о купли продаже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списания и поставках товаров партиями.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C9ADD9-42FC-451E-906A-4A8AF7C0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32901"/>
            <a:ext cx="6152782" cy="40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47664" y="116632"/>
            <a:ext cx="6400800" cy="6812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Функциональные требования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76" y="1052736"/>
            <a:ext cx="905752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ходе анализа предметной области были выделены следующие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функциональные требования приложения: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регистрацию в приложении</a:t>
            </a:r>
          </a:p>
          <a:p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–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реализовать авторизацию в приложении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реализовать добавление товара на склад; 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реализовать продажу лекарственных препаратов; </a:t>
            </a:r>
          </a:p>
          <a:p>
            <a:pPr marL="180340" marR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реализовать учёт количества имеющегося товара на складе;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Все функциональные требования отражены на диаграмме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Вариантов использования (приложение А).</a:t>
            </a:r>
          </a:p>
        </p:txBody>
      </p:sp>
    </p:spTree>
    <p:extLst>
      <p:ext uri="{BB962C8B-B14F-4D97-AF65-F5344CB8AC3E}">
        <p14:creationId xmlns:p14="http://schemas.microsoft.com/office/powerpoint/2010/main" val="56654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71600" y="28667"/>
            <a:ext cx="7533456" cy="681256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EBE3E7-C6DB-46EB-9B9A-1385C029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57" y="836712"/>
            <a:ext cx="5897286" cy="567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67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C1A126-7F9E-4B93-B2C9-B624ADC2EDEB}"/>
              </a:ext>
            </a:extLst>
          </p:cNvPr>
          <p:cNvSpPr txBox="1"/>
          <p:nvPr/>
        </p:nvSpPr>
        <p:spPr>
          <a:xfrm>
            <a:off x="1259632" y="33265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13BA3-AEC4-4CAC-AF78-D33095A1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7" y="1484784"/>
            <a:ext cx="6461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75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EE524-1F67-4540-8735-39E4F801619A}"/>
              </a:ext>
            </a:extLst>
          </p:cNvPr>
          <p:cNvSpPr txBox="1"/>
          <p:nvPr/>
        </p:nvSpPr>
        <p:spPr>
          <a:xfrm>
            <a:off x="1259632" y="33265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A2F3B-685A-4CA6-8702-81C56DC3D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1685925"/>
            <a:ext cx="7591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DD570-B31A-49A7-9D41-8298EAFF5198}"/>
              </a:ext>
            </a:extLst>
          </p:cNvPr>
          <p:cNvSpPr txBox="1"/>
          <p:nvPr/>
        </p:nvSpPr>
        <p:spPr>
          <a:xfrm>
            <a:off x="467544" y="260648"/>
            <a:ext cx="84249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действий </a:t>
            </a:r>
            <a:endParaRPr lang="ru-RU" sz="35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0083B0-FF07-47E9-AEC2-FE71D4B916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96752"/>
            <a:ext cx="4752528" cy="55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75656" y="260648"/>
            <a:ext cx="6912768" cy="68125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5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Нефункциональные требования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396" y="1268760"/>
            <a:ext cx="92681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Данное приложение должно соответствовать следующим нефункциональным требованиям: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эргономичный дизайн;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интуитивно понятный интерфейс;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быстрая скорость работы ресурса</a:t>
            </a:r>
          </a:p>
        </p:txBody>
      </p:sp>
    </p:spTree>
    <p:extLst>
      <p:ext uri="{BB962C8B-B14F-4D97-AF65-F5344CB8AC3E}">
        <p14:creationId xmlns:p14="http://schemas.microsoft.com/office/powerpoint/2010/main" val="320864703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619</TotalTime>
  <Words>625</Words>
  <Application>Microsoft Office PowerPoint</Application>
  <PresentationFormat>Экран (4:3)</PresentationFormat>
  <Paragraphs>78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-apple-system</vt:lpstr>
      <vt:lpstr>Calibri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Крюков</dc:creator>
  <cp:lastModifiedBy>Екатерина Романова</cp:lastModifiedBy>
  <cp:revision>154</cp:revision>
  <dcterms:created xsi:type="dcterms:W3CDTF">2021-04-11T14:07:42Z</dcterms:created>
  <dcterms:modified xsi:type="dcterms:W3CDTF">2021-06-29T08:18:18Z</dcterms:modified>
</cp:coreProperties>
</file>