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06710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08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  <p:sldLayoutId id="2147483672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Netzwerk" TargetMode="External"/><Relationship Id="rId2" Type="http://schemas.openxmlformats.org/officeDocument/2006/relationships/hyperlink" Target="https://de.wikipedia.org/wiki/Host_(Informationstechnik)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IDS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  <a:latin typeface="Linux Libertine"/>
              </a:rPr>
              <a:t>Intrusion </a:t>
            </a:r>
            <a:r>
              <a:rPr lang="de-DE" dirty="0" err="1">
                <a:solidFill>
                  <a:srgbClr val="000000"/>
                </a:solidFill>
                <a:latin typeface="Linux Libertine"/>
              </a:rPr>
              <a:t>Detection</a:t>
            </a:r>
            <a:r>
              <a:rPr lang="de-DE" dirty="0">
                <a:solidFill>
                  <a:srgbClr val="000000"/>
                </a:solidFill>
                <a:latin typeface="Linux Libertine"/>
              </a:rPr>
              <a:t> System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43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78" y="1425804"/>
            <a:ext cx="4662060" cy="3105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feld 2"/>
          <p:cNvSpPr txBox="1"/>
          <p:nvPr/>
        </p:nvSpPr>
        <p:spPr>
          <a:xfrm>
            <a:off x="757881" y="2257168"/>
            <a:ext cx="6796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Architekturen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Vor- und Nachteile von HIDS / NIDS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Vergleich verschiedener </a:t>
            </a:r>
            <a:r>
              <a:rPr lang="de-DE" dirty="0" smtClean="0"/>
              <a:t>IDS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live-vorführung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3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96562" y="2199502"/>
            <a:ext cx="5568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Architekturen</a:t>
            </a:r>
          </a:p>
          <a:p>
            <a:pPr lvl="1"/>
            <a:endParaRPr lang="de-DE" dirty="0">
              <a:hlinkClick r:id="rId2"/>
            </a:endParaRPr>
          </a:p>
          <a:p>
            <a:pPr marL="800100" lvl="1" indent="-342900">
              <a:buFont typeface="+mj-lt"/>
              <a:buAutoNum type="arabicPeriod"/>
            </a:pPr>
            <a:endParaRPr lang="de-DE" dirty="0">
              <a:hlinkClick r:id="rId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de-DE" dirty="0">
                <a:hlinkClick r:id="rId2"/>
              </a:rPr>
              <a:t>Host</a:t>
            </a:r>
            <a:r>
              <a:rPr lang="de-DE" dirty="0"/>
              <a:t>-basierte IDS (HIDS)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>
                <a:hlinkClick r:id="rId3" tooltip="Netzwerk"/>
              </a:rPr>
              <a:t>Netzwerk</a:t>
            </a:r>
            <a:r>
              <a:rPr lang="de-DE" dirty="0"/>
              <a:t>-basierte IDS (NIDS)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/>
              <a:t>Hybride IDS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86" y="1671896"/>
            <a:ext cx="5572125" cy="26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3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A8AB546D-9DB0-410C-B4AF-155CC7F0A4B5}"/>
              </a:ext>
            </a:extLst>
          </p:cNvPr>
          <p:cNvSpPr txBox="1"/>
          <p:nvPr/>
        </p:nvSpPr>
        <p:spPr>
          <a:xfrm>
            <a:off x="897284" y="2215979"/>
            <a:ext cx="7512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Funktionsweise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Angriffssignaturen </a:t>
            </a: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Statistische </a:t>
            </a:r>
            <a:r>
              <a:rPr lang="de-DE" dirty="0"/>
              <a:t>Analyse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4305A36A-4DEB-491A-90A8-09CDA7352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599" y="1617705"/>
            <a:ext cx="4065031" cy="2814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173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Vor- und Nachteile HIDS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58572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Überwacht Ein- und ausgehende Pakete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Überwacht RAM,Systemdateien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=&gt; Kann sehr genau Angriffe erkennen und protokollieren</a:t>
            </a:r>
          </a:p>
        </p:txBody>
      </p:sp>
      <p:sp>
        <p:nvSpPr>
          <p:cNvPr id="143" name="TextShape 3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Läuft nur auf Host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=&gt; Bei Systemausfall ist auch IDS unbrauchbar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Benötigt Maßnahmen für sicheres ablegen von Logs,etc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Vor- und Nachteile NIDS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58572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Ein System überwacht das gesamte Netz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Selbst bei verlust eines Systems arbeitet das System immer noch</a:t>
            </a:r>
          </a:p>
        </p:txBody>
      </p:sp>
      <p:sp>
        <p:nvSpPr>
          <p:cNvPr id="146" name="TextShape 3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Kann durch Packetspam überlastet werden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Benötigt “spezielle” Hardware in geswitchten Netzwerken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Kann nur “oberflächlich” pakete auswerten =&gt; verschlüsselte Pakete sind nicht auswertbar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Erweitert möglicherweise Angriffsfläche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Vergleich verschiedener HIDS</a:t>
            </a:r>
          </a:p>
        </p:txBody>
      </p:sp>
      <p:pic>
        <p:nvPicPr>
          <p:cNvPr id="148" name="Grafik 147"/>
          <p:cNvPicPr/>
          <p:nvPr/>
        </p:nvPicPr>
        <p:blipFill>
          <a:blip r:embed="rId2"/>
          <a:stretch/>
        </p:blipFill>
        <p:spPr>
          <a:xfrm>
            <a:off x="1768680" y="1826640"/>
            <a:ext cx="8727120" cy="324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Vergleich verschiedener NIDS</a:t>
            </a:r>
          </a:p>
        </p:txBody>
      </p:sp>
      <p:pic>
        <p:nvPicPr>
          <p:cNvPr id="150" name="Grafik 149"/>
          <p:cNvPicPr/>
          <p:nvPr/>
        </p:nvPicPr>
        <p:blipFill>
          <a:blip r:embed="rId2"/>
          <a:stretch/>
        </p:blipFill>
        <p:spPr>
          <a:xfrm>
            <a:off x="1768680" y="1826640"/>
            <a:ext cx="8727120" cy="324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126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Linux Libertine</vt:lpstr>
      <vt:lpstr>Wingdings</vt:lpstr>
      <vt:lpstr>Wingdings 3</vt:lpstr>
      <vt:lpstr>Ion</vt:lpstr>
      <vt:lpstr>IDS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</dc:title>
  <dc:creator>Amer Alyasin</dc:creator>
  <cp:lastModifiedBy>Amer Alyasin</cp:lastModifiedBy>
  <cp:revision>10</cp:revision>
  <dcterms:created xsi:type="dcterms:W3CDTF">2020-11-30T12:06:30Z</dcterms:created>
  <dcterms:modified xsi:type="dcterms:W3CDTF">2020-12-02T10:42:12Z</dcterms:modified>
</cp:coreProperties>
</file>