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Meshotron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Um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baixo</a:t>
            </a:r>
            <a:r>
              <a:rPr/>
              <a:t> </a:t>
            </a:r>
            <a:r>
              <a:rPr/>
              <a:t>custo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real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Divisão por módilos</a:t>
            </a:r>
          </a:p>
          <a:p>
            <a:pPr lvl="0" marL="0" indent="0">
              <a:buNone/>
            </a:pPr>
            <a:r>
              <a:rPr/>
              <a:t>Membros por módulo</a:t>
            </a:r>
          </a:p>
          <a:p>
            <a:pPr lvl="0" marL="0" indent="0">
              <a:buNone/>
            </a:pPr>
            <a:r>
              <a:rPr/>
              <a:t>Tarefas por módulo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Trabalho</a:t>
            </a:r>
            <a:r>
              <a:rPr/>
              <a:t> </a:t>
            </a:r>
            <a:r>
              <a:rPr/>
              <a:t>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  <a:p>
            <a:pPr lvl="1"/>
            <a:r>
              <a:rPr/>
              <a:t>Milestones, exames, students@deti</a:t>
            </a:r>
          </a:p>
          <a:p>
            <a:pPr lvl="0" marL="0" indent="0">
              <a:buNone/>
            </a:pPr>
            <a:r>
              <a:rPr/>
              <a:t>Descrver milestones</a:t>
            </a:r>
          </a:p>
          <a:p>
            <a:pPr lvl="0" marL="0" indent="0">
              <a:buNone/>
            </a:pPr>
            <a:r>
              <a:rPr/>
              <a:t>Entregas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Site</a:t>
            </a:r>
          </a:p>
          <a:p>
            <a:pPr lvl="0" marL="0" indent="0">
              <a:buNone/>
            </a:pPr>
            <a:r>
              <a:rPr/>
              <a:t>Ferramentas em uso (github, jira e discord)</a:t>
            </a:r>
          </a:p>
          <a:p>
            <a:pPr lvl="0" marL="0" indent="0">
              <a:buNone/>
            </a:pPr>
            <a:r>
              <a:rPr/>
              <a:t>(Posição e lista de tarefas por membro da equipa)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Meshotron</dc:title>
  <dc:creator/>
  <cp:keywords/>
  <dcterms:created xsi:type="dcterms:W3CDTF">2021-11-01T09:50:15Z</dcterms:created>
  <dcterms:modified xsi:type="dcterms:W3CDTF">2021-11-01T09:50:15Z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subtitle">
    <vt:lpwstr>Um cluster de baixo custo para processamento de som em tempo real</vt:lpwstr>
  </property>
  <property fmtid="{D5CDD505-2E9C-101B-9397-08002B2CF9AE}" pid="4" name="theme">
    <vt:lpwstr>Antibes</vt:lpwstr>
  </property>
</Properties>
</file>