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Meshotron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Um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baixo</a:t>
            </a:r>
            <a:r>
              <a:rPr/>
              <a:t> </a:t>
            </a:r>
            <a:r>
              <a:rPr/>
              <a:t>custo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processamento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som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tempo</a:t>
            </a:r>
            <a:r>
              <a:rPr/>
              <a:t> </a:t>
            </a:r>
            <a:r>
              <a:rPr/>
              <a:t>real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Distribuição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Pela metodologia Agile será feita dinamicamente a cada sprint.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Análise da propagação de som numa sala demora demasiado tempo e consome demasiados recursos.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Paralelizar DWM para acelerar o processo.</a:t>
            </a:r>
          </a:p>
          <a:p>
            <a:pPr lvl="0" marL="0" indent="0">
              <a:buNone/>
            </a:pPr>
            <a:r>
              <a:rPr/>
              <a:t>Idealmente atingir velocidades perto de análise em tempo real para salas não muito grandes.</a:t>
            </a:r>
          </a:p>
          <a:p>
            <a:pPr lvl="0" marL="0" indent="0">
              <a:buNone/>
            </a:pPr>
            <a:r>
              <a:rPr/>
              <a:t>Tornar a análise sonora de uma sala mais financeiramente acessível.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Selecionar a placa</a:t>
            </a:r>
          </a:p>
          <a:p>
            <a:pPr lvl="2"/>
            <a:r>
              <a:rPr/>
              <a:t>Ter em conta os requisitos de comunicação</a:t>
            </a:r>
          </a:p>
          <a:p>
            <a:pPr lvl="1"/>
            <a:r>
              <a:rPr/>
              <a:t>Portar DWM para correr na placa</a:t>
            </a:r>
          </a:p>
          <a:p>
            <a:pPr lvl="1"/>
            <a:r>
              <a:rPr/>
              <a:t>Fazer o programa que distribui os dados pelo cluster</a:t>
            </a:r>
          </a:p>
          <a:p>
            <a:pPr lvl="1"/>
            <a:r>
              <a:rPr/>
              <a:t>Website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Resultados</a:t>
            </a:r>
            <a:r>
              <a:rPr/>
              <a:t> </a:t>
            </a:r>
            <a:r>
              <a:rPr/>
              <a:t>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Obter um cluster capaz de tornar o processamento de som tantas vezes mais rápido quantos nós ele tem.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Trabalho</a:t>
            </a:r>
            <a:r>
              <a:rPr/>
              <a:t> </a:t>
            </a:r>
            <a:r>
              <a:rPr/>
              <a:t>relacionado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TODO inserir as teses e alguns clusters.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Calendário</a:t>
            </a:r>
          </a:p>
        </p:txBody>
      </p:sp>
      <p:pic>
        <p:nvPicPr>
          <p:cNvPr descr="./plan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Calendário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comunicação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Site</a:t>
            </a:r>
          </a:p>
          <a:p>
            <a:pPr lvl="0" marL="0" indent="0">
              <a:buNone/>
            </a:pPr>
            <a:r>
              <a:rPr/>
              <a:t>Ferramentas em uso (github, jira e discord)</a:t>
            </a:r>
          </a:p>
          <a:p>
            <a:pPr lvl="0" marL="0" indent="0">
              <a:buNone/>
            </a:pPr>
            <a:r>
              <a:rPr/>
              <a:t>(Posição e lista de tarefas por membro da equipa)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Meshotron</dc:title>
  <dc:creator/>
  <cp:keywords/>
  <dcterms:created xsi:type="dcterms:W3CDTF">2021-11-04T09:00:52Z</dcterms:created>
  <dcterms:modified xsi:type="dcterms:W3CDTF">2021-11-04T09:00:52Z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theme">
    <vt:lpwstr>beaver</vt:lpwstr>
  </property>
  <property fmtid="{D5CDD505-2E9C-101B-9397-08002B2CF9AE}" pid="3" name="subtitle">
    <vt:lpwstr>Um cluster de baixo custo para processamento de som em tempo real</vt:lpwstr>
  </property>
  <property fmtid="{D5CDD505-2E9C-101B-9397-08002B2CF9AE}" pid="4" name="theme">
    <vt:lpwstr>Antibes</vt:lpwstr>
  </property>
</Properties>
</file>