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343" r:id="rId4"/>
    <p:sldId id="348" r:id="rId5"/>
    <p:sldId id="347" r:id="rId6"/>
    <p:sldId id="346" r:id="rId7"/>
    <p:sldId id="349" r:id="rId8"/>
    <p:sldId id="333" r:id="rId9"/>
  </p:sldIdLst>
  <p:sldSz cx="9144000" cy="5143500" type="screen16x9"/>
  <p:notesSz cx="6858000" cy="9144000"/>
  <p:embeddedFontLst>
    <p:embeddedFont>
      <p:font typeface="Alata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Lexe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1C777-B159-498C-BD71-4A7D092931B2}">
  <a:tblStyle styleId="{11B1C777-B159-498C-BD71-4A7D09293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A4966-AE8F-45FF-98D0-3EC1E47FC4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a3cddc283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a3cddc283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62050" y="1462775"/>
            <a:ext cx="4868700" cy="16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 b="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62051" y="3243050"/>
            <a:ext cx="486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34581" y="2200985"/>
            <a:ext cx="160102" cy="263865"/>
            <a:chOff x="234581" y="2048585"/>
            <a:chExt cx="160102" cy="26386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234581" y="2048585"/>
              <a:ext cx="118003" cy="118002"/>
            </a:xfrm>
            <a:custGeom>
              <a:avLst/>
              <a:gdLst/>
              <a:ahLst/>
              <a:cxnLst/>
              <a:rect l="l" t="t" r="r" b="b"/>
              <a:pathLst>
                <a:path w="135636" h="135635" extrusionOk="0">
                  <a:moveTo>
                    <a:pt x="67818" y="0"/>
                  </a:moveTo>
                  <a:lnTo>
                    <a:pt x="91821" y="43815"/>
                  </a:lnTo>
                  <a:lnTo>
                    <a:pt x="135636" y="67818"/>
                  </a:lnTo>
                  <a:lnTo>
                    <a:pt x="91821" y="91821"/>
                  </a:lnTo>
                  <a:lnTo>
                    <a:pt x="67818" y="135636"/>
                  </a:lnTo>
                  <a:lnTo>
                    <a:pt x="43910" y="91821"/>
                  </a:lnTo>
                  <a:lnTo>
                    <a:pt x="0" y="67818"/>
                  </a:lnTo>
                  <a:lnTo>
                    <a:pt x="43910" y="438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54078" y="2271846"/>
              <a:ext cx="40605" cy="40605"/>
            </a:xfrm>
            <a:custGeom>
              <a:avLst/>
              <a:gdLst/>
              <a:ahLst/>
              <a:cxnLst/>
              <a:rect l="l" t="t" r="r" b="b"/>
              <a:pathLst>
                <a:path w="46672" h="46672" extrusionOk="0">
                  <a:moveTo>
                    <a:pt x="46672" y="23336"/>
                  </a:moveTo>
                  <a:cubicBezTo>
                    <a:pt x="46672" y="36225"/>
                    <a:pt x="36225" y="46673"/>
                    <a:pt x="23336" y="46673"/>
                  </a:cubicBezTo>
                  <a:cubicBezTo>
                    <a:pt x="10448" y="46673"/>
                    <a:pt x="0" y="36224"/>
                    <a:pt x="0" y="23336"/>
                  </a:cubicBezTo>
                  <a:cubicBezTo>
                    <a:pt x="0" y="10448"/>
                    <a:pt x="10448" y="0"/>
                    <a:pt x="23336" y="0"/>
                  </a:cubicBezTo>
                  <a:cubicBezTo>
                    <a:pt x="36224" y="0"/>
                    <a:pt x="46672" y="10448"/>
                    <a:pt x="46672" y="23336"/>
                  </a:cubicBezTo>
                  <a:close/>
                </a:path>
              </a:pathLst>
            </a:custGeom>
            <a:noFill/>
            <a:ln w="13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619900" y="1562725"/>
            <a:ext cx="38109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619900" y="2581476"/>
            <a:ext cx="38109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-889773" y="3532350"/>
            <a:ext cx="1836377" cy="1071553"/>
          </a:xfrm>
          <a:custGeom>
            <a:avLst/>
            <a:gdLst/>
            <a:ahLst/>
            <a:cxnLst/>
            <a:rect l="l" t="t" r="r" b="b"/>
            <a:pathLst>
              <a:path w="3166168" h="1847505" extrusionOk="0">
                <a:moveTo>
                  <a:pt x="1226813" y="387894"/>
                </a:moveTo>
                <a:cubicBezTo>
                  <a:pt x="1079842" y="438472"/>
                  <a:pt x="960303" y="554201"/>
                  <a:pt x="887342" y="691456"/>
                </a:cubicBezTo>
                <a:cubicBezTo>
                  <a:pt x="814381" y="828711"/>
                  <a:pt x="784948" y="986065"/>
                  <a:pt x="783234" y="1141417"/>
                </a:cubicBezTo>
                <a:cubicBezTo>
                  <a:pt x="700366" y="1085886"/>
                  <a:pt x="647407" y="1027498"/>
                  <a:pt x="485863" y="1027498"/>
                </a:cubicBezTo>
                <a:cubicBezTo>
                  <a:pt x="206685" y="1027498"/>
                  <a:pt x="11137" y="1287721"/>
                  <a:pt x="279" y="1550040"/>
                </a:cubicBezTo>
                <a:cubicBezTo>
                  <a:pt x="-4674" y="1669198"/>
                  <a:pt x="56667" y="1792642"/>
                  <a:pt x="162490" y="1847506"/>
                </a:cubicBezTo>
                <a:lnTo>
                  <a:pt x="3071710" y="1847506"/>
                </a:lnTo>
                <a:cubicBezTo>
                  <a:pt x="3174961" y="1657006"/>
                  <a:pt x="3205251" y="1335442"/>
                  <a:pt x="3103238" y="1144179"/>
                </a:cubicBezTo>
                <a:cubicBezTo>
                  <a:pt x="3001225" y="953013"/>
                  <a:pt x="2768244" y="831283"/>
                  <a:pt x="2558599" y="886147"/>
                </a:cubicBezTo>
                <a:cubicBezTo>
                  <a:pt x="2602509" y="631258"/>
                  <a:pt x="2501544" y="331126"/>
                  <a:pt x="2305996" y="161866"/>
                </a:cubicBezTo>
                <a:cubicBezTo>
                  <a:pt x="2110447" y="-7393"/>
                  <a:pt x="1810600" y="-52637"/>
                  <a:pt x="1581715" y="67854"/>
                </a:cubicBezTo>
                <a:cubicBezTo>
                  <a:pt x="1434077" y="145674"/>
                  <a:pt x="1322539" y="251211"/>
                  <a:pt x="1226813" y="38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-56900" y="4604000"/>
            <a:ext cx="638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134;p19"/>
          <p:cNvGrpSpPr/>
          <p:nvPr/>
        </p:nvGrpSpPr>
        <p:grpSpPr>
          <a:xfrm>
            <a:off x="16759" y="3879210"/>
            <a:ext cx="406613" cy="377833"/>
            <a:chOff x="1100897" y="554022"/>
            <a:chExt cx="406613" cy="377833"/>
          </a:xfrm>
        </p:grpSpPr>
        <p:sp>
          <p:nvSpPr>
            <p:cNvPr id="135" name="Google Shape;135;p19"/>
            <p:cNvSpPr/>
            <p:nvPr/>
          </p:nvSpPr>
          <p:spPr>
            <a:xfrm flipH="1">
              <a:off x="1100897" y="813853"/>
              <a:ext cx="118003" cy="118002"/>
            </a:xfrm>
            <a:custGeom>
              <a:avLst/>
              <a:gdLst/>
              <a:ahLst/>
              <a:cxnLst/>
              <a:rect l="l" t="t" r="r" b="b"/>
              <a:pathLst>
                <a:path w="135636" h="135635" extrusionOk="0">
                  <a:moveTo>
                    <a:pt x="67818" y="0"/>
                  </a:moveTo>
                  <a:lnTo>
                    <a:pt x="91726" y="43910"/>
                  </a:lnTo>
                  <a:lnTo>
                    <a:pt x="135636" y="67818"/>
                  </a:lnTo>
                  <a:lnTo>
                    <a:pt x="91726" y="91821"/>
                  </a:lnTo>
                  <a:lnTo>
                    <a:pt x="67818" y="135636"/>
                  </a:lnTo>
                  <a:lnTo>
                    <a:pt x="43815" y="91821"/>
                  </a:lnTo>
                  <a:lnTo>
                    <a:pt x="0" y="67818"/>
                  </a:lnTo>
                  <a:lnTo>
                    <a:pt x="43815" y="4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 flipH="1">
              <a:off x="1268373" y="554022"/>
              <a:ext cx="181148" cy="181148"/>
            </a:xfrm>
            <a:custGeom>
              <a:avLst/>
              <a:gdLst/>
              <a:ahLst/>
              <a:cxnLst/>
              <a:rect l="l" t="t" r="r" b="b"/>
              <a:pathLst>
                <a:path w="208216" h="208216" extrusionOk="0">
                  <a:moveTo>
                    <a:pt x="104108" y="0"/>
                  </a:moveTo>
                  <a:lnTo>
                    <a:pt x="140970" y="67246"/>
                  </a:lnTo>
                  <a:lnTo>
                    <a:pt x="208217" y="104108"/>
                  </a:lnTo>
                  <a:lnTo>
                    <a:pt x="140970" y="140875"/>
                  </a:lnTo>
                  <a:lnTo>
                    <a:pt x="104108" y="208217"/>
                  </a:lnTo>
                  <a:lnTo>
                    <a:pt x="67342" y="140875"/>
                  </a:lnTo>
                  <a:lnTo>
                    <a:pt x="0" y="104108"/>
                  </a:lnTo>
                  <a:lnTo>
                    <a:pt x="67342" y="672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 flipH="1">
              <a:off x="1457956" y="822742"/>
              <a:ext cx="49554" cy="49554"/>
            </a:xfrm>
            <a:custGeom>
              <a:avLst/>
              <a:gdLst/>
              <a:ahLst/>
              <a:cxnLst/>
              <a:rect l="l" t="t" r="r" b="b"/>
              <a:pathLst>
                <a:path w="56959" h="56959" extrusionOk="0">
                  <a:moveTo>
                    <a:pt x="56960" y="28480"/>
                  </a:moveTo>
                  <a:cubicBezTo>
                    <a:pt x="56960" y="44209"/>
                    <a:pt x="44209" y="56959"/>
                    <a:pt x="28480" y="56959"/>
                  </a:cubicBezTo>
                  <a:cubicBezTo>
                    <a:pt x="12751" y="56959"/>
                    <a:pt x="0" y="44209"/>
                    <a:pt x="0" y="28480"/>
                  </a:cubicBezTo>
                  <a:cubicBezTo>
                    <a:pt x="0" y="12751"/>
                    <a:pt x="12751" y="0"/>
                    <a:pt x="28480" y="0"/>
                  </a:cubicBezTo>
                  <a:cubicBezTo>
                    <a:pt x="44209" y="0"/>
                    <a:pt x="56960" y="12751"/>
                    <a:pt x="56960" y="28480"/>
                  </a:cubicBezTo>
                  <a:close/>
                </a:path>
              </a:pathLst>
            </a:custGeom>
            <a:noFill/>
            <a:ln w="13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850310" y="1600300"/>
            <a:ext cx="35670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713225" y="1600300"/>
            <a:ext cx="35670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25"/>
          <p:cNvGrpSpPr/>
          <p:nvPr/>
        </p:nvGrpSpPr>
        <p:grpSpPr>
          <a:xfrm>
            <a:off x="4638675" y="2438625"/>
            <a:ext cx="5271350" cy="2165377"/>
            <a:chOff x="4638675" y="2438625"/>
            <a:chExt cx="5271350" cy="2165377"/>
          </a:xfrm>
        </p:grpSpPr>
        <p:grpSp>
          <p:nvGrpSpPr>
            <p:cNvPr id="245" name="Google Shape;245;p25"/>
            <p:cNvGrpSpPr/>
            <p:nvPr/>
          </p:nvGrpSpPr>
          <p:grpSpPr>
            <a:xfrm>
              <a:off x="4638675" y="2438625"/>
              <a:ext cx="5271350" cy="2165377"/>
              <a:chOff x="4638675" y="2438625"/>
              <a:chExt cx="5271350" cy="2165377"/>
            </a:xfrm>
          </p:grpSpPr>
          <p:sp>
            <p:nvSpPr>
              <p:cNvPr id="246" name="Google Shape;246;p25"/>
              <p:cNvSpPr/>
              <p:nvPr/>
            </p:nvSpPr>
            <p:spPr>
              <a:xfrm flipH="1">
                <a:off x="8083222" y="2438625"/>
                <a:ext cx="1826803" cy="2165377"/>
              </a:xfrm>
              <a:custGeom>
                <a:avLst/>
                <a:gdLst/>
                <a:ahLst/>
                <a:cxnLst/>
                <a:rect l="l" t="t" r="r" b="b"/>
                <a:pathLst>
                  <a:path w="3671966" h="3535310" extrusionOk="0">
                    <a:moveTo>
                      <a:pt x="3668890" y="3535310"/>
                    </a:moveTo>
                    <a:cubicBezTo>
                      <a:pt x="3694798" y="3179647"/>
                      <a:pt x="3556019" y="2815982"/>
                      <a:pt x="3292938" y="2554045"/>
                    </a:cubicBezTo>
                    <a:cubicBezTo>
                      <a:pt x="2923463" y="2186189"/>
                      <a:pt x="2328341" y="2011310"/>
                      <a:pt x="2083073" y="1564207"/>
                    </a:cubicBezTo>
                    <a:cubicBezTo>
                      <a:pt x="1949818" y="1321319"/>
                      <a:pt x="1945246" y="1037379"/>
                      <a:pt x="1861902" y="776299"/>
                    </a:cubicBezTo>
                    <a:cubicBezTo>
                      <a:pt x="1772081" y="495025"/>
                      <a:pt x="1578914" y="232897"/>
                      <a:pt x="1297546" y="94975"/>
                    </a:cubicBezTo>
                    <a:cubicBezTo>
                      <a:pt x="1016177" y="-42947"/>
                      <a:pt x="643559" y="-35898"/>
                      <a:pt x="397624" y="150697"/>
                    </a:cubicBezTo>
                    <a:cubicBezTo>
                      <a:pt x="75488" y="395013"/>
                      <a:pt x="56915" y="852403"/>
                      <a:pt x="191026" y="1215973"/>
                    </a:cubicBezTo>
                    <a:cubicBezTo>
                      <a:pt x="257797" y="1396948"/>
                      <a:pt x="354761" y="1568112"/>
                      <a:pt x="410006" y="1752325"/>
                    </a:cubicBezTo>
                    <a:cubicBezTo>
                      <a:pt x="508209" y="2079509"/>
                      <a:pt x="465918" y="2440507"/>
                      <a:pt x="294278" y="2741021"/>
                    </a:cubicBezTo>
                    <a:cubicBezTo>
                      <a:pt x="214744" y="2880181"/>
                      <a:pt x="108730" y="3006863"/>
                      <a:pt x="46627" y="3153263"/>
                    </a:cubicBezTo>
                    <a:cubicBezTo>
                      <a:pt x="-4903" y="3274801"/>
                      <a:pt x="-20714" y="3418820"/>
                      <a:pt x="35293" y="3535215"/>
                    </a:cubicBezTo>
                    <a:lnTo>
                      <a:pt x="3668890" y="35352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7" name="Google Shape;247;p25"/>
              <p:cNvCxnSpPr/>
              <p:nvPr/>
            </p:nvCxnSpPr>
            <p:spPr>
              <a:xfrm>
                <a:off x="4638675" y="4604000"/>
                <a:ext cx="4572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8" name="Google Shape;248;p25"/>
            <p:cNvGrpSpPr/>
            <p:nvPr/>
          </p:nvGrpSpPr>
          <p:grpSpPr>
            <a:xfrm>
              <a:off x="8588247" y="3824247"/>
              <a:ext cx="406613" cy="377833"/>
              <a:chOff x="1177097" y="630222"/>
              <a:chExt cx="406613" cy="377833"/>
            </a:xfrm>
          </p:grpSpPr>
          <p:sp>
            <p:nvSpPr>
              <p:cNvPr id="249" name="Google Shape;249;p25"/>
              <p:cNvSpPr/>
              <p:nvPr/>
            </p:nvSpPr>
            <p:spPr>
              <a:xfrm flipH="1">
                <a:off x="1177097" y="890053"/>
                <a:ext cx="118003" cy="118002"/>
              </a:xfrm>
              <a:custGeom>
                <a:avLst/>
                <a:gdLst/>
                <a:ahLst/>
                <a:cxnLst/>
                <a:rect l="l" t="t" r="r" b="b"/>
                <a:pathLst>
                  <a:path w="135636" h="135635" extrusionOk="0">
                    <a:moveTo>
                      <a:pt x="67818" y="0"/>
                    </a:moveTo>
                    <a:lnTo>
                      <a:pt x="91726" y="43910"/>
                    </a:lnTo>
                    <a:lnTo>
                      <a:pt x="135636" y="67818"/>
                    </a:lnTo>
                    <a:lnTo>
                      <a:pt x="91726" y="91821"/>
                    </a:lnTo>
                    <a:lnTo>
                      <a:pt x="67818" y="135636"/>
                    </a:lnTo>
                    <a:lnTo>
                      <a:pt x="43815" y="91821"/>
                    </a:lnTo>
                    <a:lnTo>
                      <a:pt x="0" y="67818"/>
                    </a:lnTo>
                    <a:lnTo>
                      <a:pt x="43815" y="43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344573" y="630222"/>
                <a:ext cx="181148" cy="181148"/>
              </a:xfrm>
              <a:custGeom>
                <a:avLst/>
                <a:gdLst/>
                <a:ahLst/>
                <a:cxnLst/>
                <a:rect l="l" t="t" r="r" b="b"/>
                <a:pathLst>
                  <a:path w="208216" h="208216" extrusionOk="0">
                    <a:moveTo>
                      <a:pt x="104108" y="0"/>
                    </a:moveTo>
                    <a:lnTo>
                      <a:pt x="140970" y="67246"/>
                    </a:lnTo>
                    <a:lnTo>
                      <a:pt x="208217" y="104108"/>
                    </a:lnTo>
                    <a:lnTo>
                      <a:pt x="140970" y="140875"/>
                    </a:lnTo>
                    <a:lnTo>
                      <a:pt x="104108" y="208217"/>
                    </a:lnTo>
                    <a:lnTo>
                      <a:pt x="67342" y="140875"/>
                    </a:lnTo>
                    <a:lnTo>
                      <a:pt x="0" y="104108"/>
                    </a:lnTo>
                    <a:lnTo>
                      <a:pt x="67342" y="67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534156" y="898942"/>
                <a:ext cx="49554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56959" extrusionOk="0">
                    <a:moveTo>
                      <a:pt x="56960" y="28480"/>
                    </a:moveTo>
                    <a:cubicBezTo>
                      <a:pt x="56960" y="44209"/>
                      <a:pt x="44209" y="56959"/>
                      <a:pt x="28480" y="56959"/>
                    </a:cubicBezTo>
                    <a:cubicBezTo>
                      <a:pt x="12751" y="56959"/>
                      <a:pt x="0" y="44209"/>
                      <a:pt x="0" y="28480"/>
                    </a:cubicBezTo>
                    <a:cubicBezTo>
                      <a:pt x="0" y="12751"/>
                      <a:pt x="12751" y="0"/>
                      <a:pt x="28480" y="0"/>
                    </a:cubicBezTo>
                    <a:cubicBezTo>
                      <a:pt x="44209" y="0"/>
                      <a:pt x="56960" y="12751"/>
                      <a:pt x="56960" y="28480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0"/>
          <p:cNvGrpSpPr/>
          <p:nvPr/>
        </p:nvGrpSpPr>
        <p:grpSpPr>
          <a:xfrm flipH="1">
            <a:off x="5359950" y="1058796"/>
            <a:ext cx="6381900" cy="3545204"/>
            <a:chOff x="-2413700" y="1058796"/>
            <a:chExt cx="6381900" cy="3545204"/>
          </a:xfrm>
        </p:grpSpPr>
        <p:grpSp>
          <p:nvGrpSpPr>
            <p:cNvPr id="289" name="Google Shape;289;p30"/>
            <p:cNvGrpSpPr/>
            <p:nvPr/>
          </p:nvGrpSpPr>
          <p:grpSpPr>
            <a:xfrm>
              <a:off x="-2413700" y="1058796"/>
              <a:ext cx="6381900" cy="3545204"/>
              <a:chOff x="-2413700" y="1058796"/>
              <a:chExt cx="6381900" cy="3545204"/>
            </a:xfrm>
          </p:grpSpPr>
          <p:sp>
            <p:nvSpPr>
              <p:cNvPr id="290" name="Google Shape;290;p30"/>
              <p:cNvSpPr/>
              <p:nvPr/>
            </p:nvSpPr>
            <p:spPr>
              <a:xfrm flipH="1">
                <a:off x="-681885" y="1060921"/>
                <a:ext cx="3671966" cy="3535310"/>
              </a:xfrm>
              <a:custGeom>
                <a:avLst/>
                <a:gdLst/>
                <a:ahLst/>
                <a:cxnLst/>
                <a:rect l="l" t="t" r="r" b="b"/>
                <a:pathLst>
                  <a:path w="3671966" h="3535310" extrusionOk="0">
                    <a:moveTo>
                      <a:pt x="3668890" y="3535310"/>
                    </a:moveTo>
                    <a:cubicBezTo>
                      <a:pt x="3694798" y="3179647"/>
                      <a:pt x="3556019" y="2815982"/>
                      <a:pt x="3292938" y="2554045"/>
                    </a:cubicBezTo>
                    <a:cubicBezTo>
                      <a:pt x="2923463" y="2186189"/>
                      <a:pt x="2328341" y="2011310"/>
                      <a:pt x="2083073" y="1564207"/>
                    </a:cubicBezTo>
                    <a:cubicBezTo>
                      <a:pt x="1949818" y="1321319"/>
                      <a:pt x="1945246" y="1037379"/>
                      <a:pt x="1861902" y="776299"/>
                    </a:cubicBezTo>
                    <a:cubicBezTo>
                      <a:pt x="1772081" y="495025"/>
                      <a:pt x="1578914" y="232897"/>
                      <a:pt x="1297546" y="94975"/>
                    </a:cubicBezTo>
                    <a:cubicBezTo>
                      <a:pt x="1016177" y="-42947"/>
                      <a:pt x="643559" y="-35898"/>
                      <a:pt x="397624" y="150697"/>
                    </a:cubicBezTo>
                    <a:cubicBezTo>
                      <a:pt x="75488" y="395013"/>
                      <a:pt x="56915" y="852403"/>
                      <a:pt x="191026" y="1215973"/>
                    </a:cubicBezTo>
                    <a:cubicBezTo>
                      <a:pt x="257797" y="1396948"/>
                      <a:pt x="354761" y="1568112"/>
                      <a:pt x="410006" y="1752325"/>
                    </a:cubicBezTo>
                    <a:cubicBezTo>
                      <a:pt x="508209" y="2079509"/>
                      <a:pt x="465918" y="2440507"/>
                      <a:pt x="294278" y="2741021"/>
                    </a:cubicBezTo>
                    <a:cubicBezTo>
                      <a:pt x="214744" y="2880181"/>
                      <a:pt x="108730" y="3006863"/>
                      <a:pt x="46627" y="3153263"/>
                    </a:cubicBezTo>
                    <a:cubicBezTo>
                      <a:pt x="-4903" y="3274801"/>
                      <a:pt x="-20714" y="3418820"/>
                      <a:pt x="35293" y="3535215"/>
                    </a:cubicBezTo>
                    <a:lnTo>
                      <a:pt x="3668890" y="35352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 rot="1847520" flipH="1">
                <a:off x="413271" y="1139758"/>
                <a:ext cx="533626" cy="789187"/>
              </a:xfrm>
              <a:custGeom>
                <a:avLst/>
                <a:gdLst/>
                <a:ahLst/>
                <a:cxnLst/>
                <a:rect l="l" t="t" r="r" b="b"/>
                <a:pathLst>
                  <a:path w="533025" h="788298" extrusionOk="0">
                    <a:moveTo>
                      <a:pt x="533026" y="394149"/>
                    </a:moveTo>
                    <a:cubicBezTo>
                      <a:pt x="533026" y="611832"/>
                      <a:pt x="413704" y="788299"/>
                      <a:pt x="266513" y="788299"/>
                    </a:cubicBezTo>
                    <a:cubicBezTo>
                      <a:pt x="119322" y="788299"/>
                      <a:pt x="0" y="611832"/>
                      <a:pt x="0" y="394149"/>
                    </a:cubicBezTo>
                    <a:cubicBezTo>
                      <a:pt x="0" y="176467"/>
                      <a:pt x="119322" y="0"/>
                      <a:pt x="266513" y="0"/>
                    </a:cubicBezTo>
                    <a:cubicBezTo>
                      <a:pt x="413704" y="0"/>
                      <a:pt x="533026" y="176467"/>
                      <a:pt x="533026" y="394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 flipH="1">
                <a:off x="-83496" y="1756733"/>
                <a:ext cx="3299650" cy="2187035"/>
              </a:xfrm>
              <a:custGeom>
                <a:avLst/>
                <a:gdLst/>
                <a:ahLst/>
                <a:cxnLst/>
                <a:rect l="l" t="t" r="r" b="b"/>
                <a:pathLst>
                  <a:path w="3299650" h="2187035" extrusionOk="0">
                    <a:moveTo>
                      <a:pt x="0" y="0"/>
                    </a:moveTo>
                    <a:lnTo>
                      <a:pt x="3299651" y="0"/>
                    </a:lnTo>
                    <a:lnTo>
                      <a:pt x="3299651" y="2187035"/>
                    </a:lnTo>
                    <a:lnTo>
                      <a:pt x="0" y="21870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 flipH="1">
                <a:off x="272834" y="1734445"/>
                <a:ext cx="2497550" cy="387553"/>
              </a:xfrm>
              <a:custGeom>
                <a:avLst/>
                <a:gdLst/>
                <a:ahLst/>
                <a:cxnLst/>
                <a:rect l="l" t="t" r="r" b="b"/>
                <a:pathLst>
                  <a:path w="2497550" h="387553" extrusionOk="0">
                    <a:moveTo>
                      <a:pt x="0" y="0"/>
                    </a:moveTo>
                    <a:cubicBezTo>
                      <a:pt x="50483" y="173736"/>
                      <a:pt x="239649" y="277844"/>
                      <a:pt x="421957" y="293370"/>
                    </a:cubicBezTo>
                    <a:cubicBezTo>
                      <a:pt x="604171" y="308896"/>
                      <a:pt x="784193" y="255746"/>
                      <a:pt x="962025" y="213455"/>
                    </a:cubicBezTo>
                    <a:cubicBezTo>
                      <a:pt x="1139857" y="171260"/>
                      <a:pt x="1329785" y="140018"/>
                      <a:pt x="1503140" y="197834"/>
                    </a:cubicBezTo>
                    <a:cubicBezTo>
                      <a:pt x="1631251" y="240506"/>
                      <a:pt x="1740503" y="328994"/>
                      <a:pt x="1870043" y="367284"/>
                    </a:cubicBezTo>
                    <a:cubicBezTo>
                      <a:pt x="1998345" y="405194"/>
                      <a:pt x="2142077" y="389382"/>
                      <a:pt x="2258759" y="324422"/>
                    </a:cubicBezTo>
                    <a:cubicBezTo>
                      <a:pt x="2375535" y="259461"/>
                      <a:pt x="2463737" y="146399"/>
                      <a:pt x="2497550" y="18288"/>
                    </a:cubicBezTo>
                  </a:path>
                </a:pathLst>
              </a:custGeom>
              <a:noFill/>
              <a:ln w="15350" cap="rnd" cmpd="sng">
                <a:solidFill>
                  <a:schemeClr val="accent5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 flipH="1">
                <a:off x="2499208" y="2376620"/>
                <a:ext cx="167449" cy="165449"/>
              </a:xfrm>
              <a:custGeom>
                <a:avLst/>
                <a:gdLst/>
                <a:ahLst/>
                <a:cxnLst/>
                <a:rect l="l" t="t" r="r" b="b"/>
                <a:pathLst>
                  <a:path w="167449" h="165449" extrusionOk="0">
                    <a:moveTo>
                      <a:pt x="83725" y="0"/>
                    </a:moveTo>
                    <a:lnTo>
                      <a:pt x="113348" y="53435"/>
                    </a:lnTo>
                    <a:lnTo>
                      <a:pt x="167450" y="82677"/>
                    </a:lnTo>
                    <a:lnTo>
                      <a:pt x="113348" y="111919"/>
                    </a:lnTo>
                    <a:lnTo>
                      <a:pt x="83725" y="165449"/>
                    </a:lnTo>
                    <a:lnTo>
                      <a:pt x="54197" y="111919"/>
                    </a:lnTo>
                    <a:lnTo>
                      <a:pt x="0" y="82677"/>
                    </a:lnTo>
                    <a:lnTo>
                      <a:pt x="54197" y="534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 flipH="1">
                <a:off x="1629575" y="2036387"/>
                <a:ext cx="66579" cy="65912"/>
              </a:xfrm>
              <a:custGeom>
                <a:avLst/>
                <a:gdLst/>
                <a:ahLst/>
                <a:cxnLst/>
                <a:rect l="l" t="t" r="r" b="b"/>
                <a:pathLst>
                  <a:path w="66579" h="65912" extrusionOk="0">
                    <a:moveTo>
                      <a:pt x="33338" y="0"/>
                    </a:moveTo>
                    <a:lnTo>
                      <a:pt x="45053" y="21336"/>
                    </a:lnTo>
                    <a:lnTo>
                      <a:pt x="66580" y="32956"/>
                    </a:lnTo>
                    <a:lnTo>
                      <a:pt x="45053" y="44577"/>
                    </a:lnTo>
                    <a:lnTo>
                      <a:pt x="33338" y="65913"/>
                    </a:lnTo>
                    <a:lnTo>
                      <a:pt x="21526" y="44577"/>
                    </a:lnTo>
                    <a:lnTo>
                      <a:pt x="0" y="32956"/>
                    </a:lnTo>
                    <a:lnTo>
                      <a:pt x="21526" y="213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 flipH="1">
                <a:off x="419805" y="2282132"/>
                <a:ext cx="66579" cy="65912"/>
              </a:xfrm>
              <a:custGeom>
                <a:avLst/>
                <a:gdLst/>
                <a:ahLst/>
                <a:cxnLst/>
                <a:rect l="l" t="t" r="r" b="b"/>
                <a:pathLst>
                  <a:path w="66579" h="65912" extrusionOk="0">
                    <a:moveTo>
                      <a:pt x="33242" y="0"/>
                    </a:moveTo>
                    <a:lnTo>
                      <a:pt x="45053" y="21336"/>
                    </a:lnTo>
                    <a:lnTo>
                      <a:pt x="66580" y="32957"/>
                    </a:lnTo>
                    <a:lnTo>
                      <a:pt x="45053" y="44577"/>
                    </a:lnTo>
                    <a:lnTo>
                      <a:pt x="33242" y="65913"/>
                    </a:lnTo>
                    <a:lnTo>
                      <a:pt x="21527" y="44577"/>
                    </a:lnTo>
                    <a:lnTo>
                      <a:pt x="0" y="32957"/>
                    </a:lnTo>
                    <a:lnTo>
                      <a:pt x="21527" y="213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 flipH="1">
                <a:off x="2469013" y="2653988"/>
                <a:ext cx="98488" cy="97345"/>
              </a:xfrm>
              <a:custGeom>
                <a:avLst/>
                <a:gdLst/>
                <a:ahLst/>
                <a:cxnLst/>
                <a:rect l="l" t="t" r="r" b="b"/>
                <a:pathLst>
                  <a:path w="98488" h="97345" extrusionOk="0">
                    <a:moveTo>
                      <a:pt x="49244" y="0"/>
                    </a:moveTo>
                    <a:lnTo>
                      <a:pt x="66675" y="31528"/>
                    </a:lnTo>
                    <a:lnTo>
                      <a:pt x="98488" y="48673"/>
                    </a:lnTo>
                    <a:lnTo>
                      <a:pt x="66675" y="65913"/>
                    </a:lnTo>
                    <a:lnTo>
                      <a:pt x="49244" y="97346"/>
                    </a:lnTo>
                    <a:lnTo>
                      <a:pt x="31813" y="65913"/>
                    </a:lnTo>
                    <a:lnTo>
                      <a:pt x="0" y="48673"/>
                    </a:lnTo>
                    <a:lnTo>
                      <a:pt x="31813" y="31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 flipH="1">
                <a:off x="2172119" y="2862395"/>
                <a:ext cx="55626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55626" h="55054" extrusionOk="0">
                    <a:moveTo>
                      <a:pt x="27813" y="0"/>
                    </a:moveTo>
                    <a:lnTo>
                      <a:pt x="37624" y="17812"/>
                    </a:lnTo>
                    <a:lnTo>
                      <a:pt x="55626" y="27527"/>
                    </a:lnTo>
                    <a:lnTo>
                      <a:pt x="37624" y="37243"/>
                    </a:lnTo>
                    <a:lnTo>
                      <a:pt x="27813" y="55055"/>
                    </a:lnTo>
                    <a:lnTo>
                      <a:pt x="18002" y="37243"/>
                    </a:lnTo>
                    <a:lnTo>
                      <a:pt x="0" y="27527"/>
                    </a:lnTo>
                    <a:lnTo>
                      <a:pt x="18002" y="1781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 flipH="1">
                <a:off x="-57969" y="3234537"/>
                <a:ext cx="55721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55054" extrusionOk="0">
                    <a:moveTo>
                      <a:pt x="27908" y="0"/>
                    </a:moveTo>
                    <a:lnTo>
                      <a:pt x="37719" y="17812"/>
                    </a:lnTo>
                    <a:lnTo>
                      <a:pt x="55721" y="27527"/>
                    </a:lnTo>
                    <a:lnTo>
                      <a:pt x="37719" y="37243"/>
                    </a:lnTo>
                    <a:lnTo>
                      <a:pt x="27908" y="55054"/>
                    </a:lnTo>
                    <a:lnTo>
                      <a:pt x="18002" y="37243"/>
                    </a:lnTo>
                    <a:lnTo>
                      <a:pt x="0" y="27527"/>
                    </a:lnTo>
                    <a:lnTo>
                      <a:pt x="18002" y="1781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 flipH="1">
                <a:off x="425234" y="2086584"/>
                <a:ext cx="55721" cy="54959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54959" extrusionOk="0">
                    <a:moveTo>
                      <a:pt x="27813" y="0"/>
                    </a:moveTo>
                    <a:lnTo>
                      <a:pt x="37719" y="17717"/>
                    </a:lnTo>
                    <a:lnTo>
                      <a:pt x="55721" y="27527"/>
                    </a:lnTo>
                    <a:lnTo>
                      <a:pt x="37719" y="37243"/>
                    </a:lnTo>
                    <a:lnTo>
                      <a:pt x="27813" y="54959"/>
                    </a:lnTo>
                    <a:lnTo>
                      <a:pt x="18002" y="37243"/>
                    </a:lnTo>
                    <a:lnTo>
                      <a:pt x="0" y="27527"/>
                    </a:lnTo>
                    <a:lnTo>
                      <a:pt x="18002" y="177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 flipH="1">
                <a:off x="2781766" y="2058200"/>
                <a:ext cx="429911" cy="1431988"/>
              </a:xfrm>
              <a:custGeom>
                <a:avLst/>
                <a:gdLst/>
                <a:ahLst/>
                <a:cxnLst/>
                <a:rect l="l" t="t" r="r" b="b"/>
                <a:pathLst>
                  <a:path w="429911" h="1431988" extrusionOk="0">
                    <a:moveTo>
                      <a:pt x="0" y="0"/>
                    </a:moveTo>
                    <a:cubicBezTo>
                      <a:pt x="314801" y="194977"/>
                      <a:pt x="486918" y="591693"/>
                      <a:pt x="412814" y="951452"/>
                    </a:cubicBezTo>
                    <a:cubicBezTo>
                      <a:pt x="397954" y="1023842"/>
                      <a:pt x="373856" y="1094708"/>
                      <a:pt x="337471" y="1159193"/>
                    </a:cubicBezTo>
                    <a:cubicBezTo>
                      <a:pt x="265938" y="1285970"/>
                      <a:pt x="145637" y="1385030"/>
                      <a:pt x="6667" y="1431989"/>
                    </a:cubicBezTo>
                  </a:path>
                </a:pathLst>
              </a:custGeom>
              <a:noFill/>
              <a:ln w="15350" cap="rnd" cmpd="sng">
                <a:solidFill>
                  <a:schemeClr val="accent5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 flipH="1">
                <a:off x="1558995" y="1476793"/>
                <a:ext cx="137159" cy="135445"/>
              </a:xfrm>
              <a:custGeom>
                <a:avLst/>
                <a:gdLst/>
                <a:ahLst/>
                <a:cxnLst/>
                <a:rect l="l" t="t" r="r" b="b"/>
                <a:pathLst>
                  <a:path w="137159" h="135445" extrusionOk="0">
                    <a:moveTo>
                      <a:pt x="137160" y="67723"/>
                    </a:moveTo>
                    <a:cubicBezTo>
                      <a:pt x="137160" y="105156"/>
                      <a:pt x="106489" y="135446"/>
                      <a:pt x="68580" y="135446"/>
                    </a:cubicBezTo>
                    <a:cubicBezTo>
                      <a:pt x="30671" y="135446"/>
                      <a:pt x="0" y="105061"/>
                      <a:pt x="0" y="67723"/>
                    </a:cubicBezTo>
                    <a:cubicBezTo>
                      <a:pt x="0" y="30290"/>
                      <a:pt x="30671" y="0"/>
                      <a:pt x="68580" y="0"/>
                    </a:cubicBezTo>
                    <a:cubicBezTo>
                      <a:pt x="106394" y="-95"/>
                      <a:pt x="137160" y="30290"/>
                      <a:pt x="137160" y="6772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 flipH="1">
                <a:off x="1755877" y="1347825"/>
                <a:ext cx="36004" cy="35432"/>
              </a:xfrm>
              <a:custGeom>
                <a:avLst/>
                <a:gdLst/>
                <a:ahLst/>
                <a:cxnLst/>
                <a:rect l="l" t="t" r="r" b="b"/>
                <a:pathLst>
                  <a:path w="36004" h="35432" extrusionOk="0">
                    <a:moveTo>
                      <a:pt x="36005" y="17716"/>
                    </a:moveTo>
                    <a:cubicBezTo>
                      <a:pt x="36005" y="27501"/>
                      <a:pt x="27945" y="35433"/>
                      <a:pt x="18002" y="35433"/>
                    </a:cubicBezTo>
                    <a:cubicBezTo>
                      <a:pt x="8060" y="35433"/>
                      <a:pt x="0" y="27501"/>
                      <a:pt x="0" y="17716"/>
                    </a:cubicBezTo>
                    <a:cubicBezTo>
                      <a:pt x="0" y="7932"/>
                      <a:pt x="8060" y="0"/>
                      <a:pt x="18002" y="0"/>
                    </a:cubicBezTo>
                    <a:cubicBezTo>
                      <a:pt x="27945" y="0"/>
                      <a:pt x="36005" y="7932"/>
                      <a:pt x="36005" y="1771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 flipH="1">
                <a:off x="2468537" y="4174750"/>
                <a:ext cx="49720" cy="49149"/>
              </a:xfrm>
              <a:custGeom>
                <a:avLst/>
                <a:gdLst/>
                <a:ahLst/>
                <a:cxnLst/>
                <a:rect l="l" t="t" r="r" b="b"/>
                <a:pathLst>
                  <a:path w="49720" h="49149" extrusionOk="0">
                    <a:moveTo>
                      <a:pt x="49721" y="24575"/>
                    </a:moveTo>
                    <a:cubicBezTo>
                      <a:pt x="49721" y="38100"/>
                      <a:pt x="38576" y="49149"/>
                      <a:pt x="24860" y="49149"/>
                    </a:cubicBezTo>
                    <a:cubicBezTo>
                      <a:pt x="11144" y="49149"/>
                      <a:pt x="0" y="38195"/>
                      <a:pt x="0" y="24575"/>
                    </a:cubicBezTo>
                    <a:cubicBezTo>
                      <a:pt x="0" y="10954"/>
                      <a:pt x="11144" y="0"/>
                      <a:pt x="24860" y="0"/>
                    </a:cubicBezTo>
                    <a:cubicBezTo>
                      <a:pt x="38576" y="0"/>
                      <a:pt x="49721" y="11049"/>
                      <a:pt x="49721" y="2457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 flipH="1">
                <a:off x="2574836" y="4289907"/>
                <a:ext cx="139636" cy="137922"/>
              </a:xfrm>
              <a:custGeom>
                <a:avLst/>
                <a:gdLst/>
                <a:ahLst/>
                <a:cxnLst/>
                <a:rect l="l" t="t" r="r" b="b"/>
                <a:pathLst>
                  <a:path w="139636" h="137922" extrusionOk="0">
                    <a:moveTo>
                      <a:pt x="139636" y="68961"/>
                    </a:moveTo>
                    <a:cubicBezTo>
                      <a:pt x="139636" y="107047"/>
                      <a:pt x="108378" y="137922"/>
                      <a:pt x="69818" y="137922"/>
                    </a:cubicBezTo>
                    <a:cubicBezTo>
                      <a:pt x="31259" y="137922"/>
                      <a:pt x="0" y="107047"/>
                      <a:pt x="0" y="68961"/>
                    </a:cubicBezTo>
                    <a:cubicBezTo>
                      <a:pt x="0" y="30875"/>
                      <a:pt x="31259" y="0"/>
                      <a:pt x="69818" y="0"/>
                    </a:cubicBezTo>
                    <a:cubicBezTo>
                      <a:pt x="108378" y="0"/>
                      <a:pt x="139636" y="30875"/>
                      <a:pt x="139636" y="6896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 flipH="1">
                <a:off x="425234" y="4199324"/>
                <a:ext cx="63817" cy="63055"/>
              </a:xfrm>
              <a:custGeom>
                <a:avLst/>
                <a:gdLst/>
                <a:ahLst/>
                <a:cxnLst/>
                <a:rect l="l" t="t" r="r" b="b"/>
                <a:pathLst>
                  <a:path w="63817" h="63055" extrusionOk="0">
                    <a:moveTo>
                      <a:pt x="63817" y="31528"/>
                    </a:moveTo>
                    <a:cubicBezTo>
                      <a:pt x="63817" y="48940"/>
                      <a:pt x="49531" y="63056"/>
                      <a:pt x="31909" y="63056"/>
                    </a:cubicBezTo>
                    <a:cubicBezTo>
                      <a:pt x="14286" y="63056"/>
                      <a:pt x="0" y="48940"/>
                      <a:pt x="0" y="31528"/>
                    </a:cubicBezTo>
                    <a:cubicBezTo>
                      <a:pt x="0" y="14115"/>
                      <a:pt x="14286" y="0"/>
                      <a:pt x="31909" y="0"/>
                    </a:cubicBezTo>
                    <a:cubicBezTo>
                      <a:pt x="49531" y="0"/>
                      <a:pt x="63817" y="14115"/>
                      <a:pt x="63817" y="3152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 flipH="1">
                <a:off x="173965" y="4262284"/>
                <a:ext cx="108394" cy="107061"/>
              </a:xfrm>
              <a:custGeom>
                <a:avLst/>
                <a:gdLst/>
                <a:ahLst/>
                <a:cxnLst/>
                <a:rect l="l" t="t" r="r" b="b"/>
                <a:pathLst>
                  <a:path w="108394" h="107061" extrusionOk="0">
                    <a:moveTo>
                      <a:pt x="108395" y="53530"/>
                    </a:moveTo>
                    <a:cubicBezTo>
                      <a:pt x="108395" y="83058"/>
                      <a:pt x="84106" y="107061"/>
                      <a:pt x="54197" y="107061"/>
                    </a:cubicBezTo>
                    <a:cubicBezTo>
                      <a:pt x="24289" y="107061"/>
                      <a:pt x="0" y="83058"/>
                      <a:pt x="0" y="53530"/>
                    </a:cubicBezTo>
                    <a:cubicBezTo>
                      <a:pt x="0" y="24003"/>
                      <a:pt x="24289" y="0"/>
                      <a:pt x="54197" y="0"/>
                    </a:cubicBezTo>
                    <a:cubicBezTo>
                      <a:pt x="84106" y="0"/>
                      <a:pt x="108395" y="24003"/>
                      <a:pt x="108395" y="5353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flipH="1">
                <a:off x="539725" y="1581473"/>
                <a:ext cx="63055" cy="62293"/>
              </a:xfrm>
              <a:custGeom>
                <a:avLst/>
                <a:gdLst/>
                <a:ahLst/>
                <a:cxnLst/>
                <a:rect l="l" t="t" r="r" b="b"/>
                <a:pathLst>
                  <a:path w="63055" h="62293" extrusionOk="0">
                    <a:moveTo>
                      <a:pt x="63056" y="31147"/>
                    </a:moveTo>
                    <a:cubicBezTo>
                      <a:pt x="63056" y="48349"/>
                      <a:pt x="48940" y="62293"/>
                      <a:pt x="31528" y="62293"/>
                    </a:cubicBezTo>
                    <a:cubicBezTo>
                      <a:pt x="14116" y="62293"/>
                      <a:pt x="0" y="48349"/>
                      <a:pt x="0" y="31147"/>
                    </a:cubicBezTo>
                    <a:cubicBezTo>
                      <a:pt x="0" y="13945"/>
                      <a:pt x="14116" y="0"/>
                      <a:pt x="31528" y="0"/>
                    </a:cubicBezTo>
                    <a:cubicBezTo>
                      <a:pt x="48940" y="0"/>
                      <a:pt x="63056" y="13945"/>
                      <a:pt x="63056" y="311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 flipH="1">
                <a:off x="584587" y="1383258"/>
                <a:ext cx="144208" cy="142494"/>
              </a:xfrm>
              <a:custGeom>
                <a:avLst/>
                <a:gdLst/>
                <a:ahLst/>
                <a:cxnLst/>
                <a:rect l="l" t="t" r="r" b="b"/>
                <a:pathLst>
                  <a:path w="144208" h="142494" extrusionOk="0">
                    <a:moveTo>
                      <a:pt x="144208" y="71247"/>
                    </a:moveTo>
                    <a:cubicBezTo>
                      <a:pt x="144208" y="110596"/>
                      <a:pt x="111926" y="142494"/>
                      <a:pt x="72104" y="142494"/>
                    </a:cubicBezTo>
                    <a:cubicBezTo>
                      <a:pt x="32282" y="142494"/>
                      <a:pt x="0" y="110596"/>
                      <a:pt x="0" y="71247"/>
                    </a:cubicBezTo>
                    <a:cubicBezTo>
                      <a:pt x="0" y="31898"/>
                      <a:pt x="32282" y="0"/>
                      <a:pt x="72104" y="0"/>
                    </a:cubicBezTo>
                    <a:cubicBezTo>
                      <a:pt x="111926" y="0"/>
                      <a:pt x="144208" y="31898"/>
                      <a:pt x="144208" y="712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 flipH="1">
                <a:off x="173965" y="1525752"/>
                <a:ext cx="54101" cy="53530"/>
              </a:xfrm>
              <a:custGeom>
                <a:avLst/>
                <a:gdLst/>
                <a:ahLst/>
                <a:cxnLst/>
                <a:rect l="l" t="t" r="r" b="b"/>
                <a:pathLst>
                  <a:path w="54101" h="53530" extrusionOk="0">
                    <a:moveTo>
                      <a:pt x="54102" y="26765"/>
                    </a:moveTo>
                    <a:cubicBezTo>
                      <a:pt x="54102" y="41547"/>
                      <a:pt x="41991" y="53531"/>
                      <a:pt x="27051" y="53531"/>
                    </a:cubicBezTo>
                    <a:cubicBezTo>
                      <a:pt x="12111" y="53531"/>
                      <a:pt x="0" y="41547"/>
                      <a:pt x="0" y="26765"/>
                    </a:cubicBezTo>
                    <a:cubicBezTo>
                      <a:pt x="0" y="11983"/>
                      <a:pt x="12111" y="0"/>
                      <a:pt x="27051" y="0"/>
                    </a:cubicBezTo>
                    <a:cubicBezTo>
                      <a:pt x="41991" y="0"/>
                      <a:pt x="54102" y="11983"/>
                      <a:pt x="54102" y="267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 flipH="1">
                <a:off x="330556" y="4427924"/>
                <a:ext cx="46291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6291" h="45719" extrusionOk="0">
                    <a:moveTo>
                      <a:pt x="46292" y="22860"/>
                    </a:moveTo>
                    <a:cubicBezTo>
                      <a:pt x="46292" y="35528"/>
                      <a:pt x="35909" y="45720"/>
                      <a:pt x="23146" y="45720"/>
                    </a:cubicBezTo>
                    <a:cubicBezTo>
                      <a:pt x="10383" y="45720"/>
                      <a:pt x="0" y="35433"/>
                      <a:pt x="0" y="22860"/>
                    </a:cubicBezTo>
                    <a:cubicBezTo>
                      <a:pt x="0" y="10192"/>
                      <a:pt x="10383" y="0"/>
                      <a:pt x="23146" y="0"/>
                    </a:cubicBezTo>
                    <a:cubicBezTo>
                      <a:pt x="35909" y="0"/>
                      <a:pt x="46292" y="10192"/>
                      <a:pt x="46292" y="228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 flipH="1">
                <a:off x="2375287" y="4369441"/>
                <a:ext cx="59245" cy="58483"/>
              </a:xfrm>
              <a:custGeom>
                <a:avLst/>
                <a:gdLst/>
                <a:ahLst/>
                <a:cxnLst/>
                <a:rect l="l" t="t" r="r" b="b"/>
                <a:pathLst>
                  <a:path w="59245" h="58483" extrusionOk="0">
                    <a:moveTo>
                      <a:pt x="59246" y="29242"/>
                    </a:moveTo>
                    <a:cubicBezTo>
                      <a:pt x="59246" y="45392"/>
                      <a:pt x="45983" y="58484"/>
                      <a:pt x="29623" y="58484"/>
                    </a:cubicBezTo>
                    <a:cubicBezTo>
                      <a:pt x="13263" y="58484"/>
                      <a:pt x="0" y="45392"/>
                      <a:pt x="0" y="29242"/>
                    </a:cubicBezTo>
                    <a:cubicBezTo>
                      <a:pt x="0" y="13092"/>
                      <a:pt x="13263" y="0"/>
                      <a:pt x="29623" y="0"/>
                    </a:cubicBezTo>
                    <a:cubicBezTo>
                      <a:pt x="45983" y="0"/>
                      <a:pt x="59246" y="13092"/>
                      <a:pt x="59246" y="292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 flipH="1">
                <a:off x="2737047" y="4090549"/>
                <a:ext cx="33337" cy="32956"/>
              </a:xfrm>
              <a:custGeom>
                <a:avLst/>
                <a:gdLst/>
                <a:ahLst/>
                <a:cxnLst/>
                <a:rect l="l" t="t" r="r" b="b"/>
                <a:pathLst>
                  <a:path w="33337" h="32956" extrusionOk="0">
                    <a:moveTo>
                      <a:pt x="33337" y="16478"/>
                    </a:moveTo>
                    <a:cubicBezTo>
                      <a:pt x="33337" y="25579"/>
                      <a:pt x="25875" y="32957"/>
                      <a:pt x="16669" y="32957"/>
                    </a:cubicBezTo>
                    <a:cubicBezTo>
                      <a:pt x="7463" y="32957"/>
                      <a:pt x="0" y="25579"/>
                      <a:pt x="0" y="16478"/>
                    </a:cubicBezTo>
                    <a:cubicBezTo>
                      <a:pt x="0" y="7378"/>
                      <a:pt x="7463" y="0"/>
                      <a:pt x="16669" y="0"/>
                    </a:cubicBezTo>
                    <a:cubicBezTo>
                      <a:pt x="25875" y="0"/>
                      <a:pt x="33337" y="7377"/>
                      <a:pt x="33337" y="16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 flipH="1">
                <a:off x="2212600" y="1543850"/>
                <a:ext cx="49720" cy="49149"/>
              </a:xfrm>
              <a:custGeom>
                <a:avLst/>
                <a:gdLst/>
                <a:ahLst/>
                <a:cxnLst/>
                <a:rect l="l" t="t" r="r" b="b"/>
                <a:pathLst>
                  <a:path w="49720" h="49149" extrusionOk="0">
                    <a:moveTo>
                      <a:pt x="49721" y="24575"/>
                    </a:moveTo>
                    <a:cubicBezTo>
                      <a:pt x="49721" y="38195"/>
                      <a:pt x="38576" y="49149"/>
                      <a:pt x="24860" y="49149"/>
                    </a:cubicBezTo>
                    <a:cubicBezTo>
                      <a:pt x="11144" y="49149"/>
                      <a:pt x="0" y="38100"/>
                      <a:pt x="0" y="24575"/>
                    </a:cubicBezTo>
                    <a:cubicBezTo>
                      <a:pt x="0" y="10954"/>
                      <a:pt x="11144" y="0"/>
                      <a:pt x="24860" y="0"/>
                    </a:cubicBezTo>
                    <a:cubicBezTo>
                      <a:pt x="38576" y="0"/>
                      <a:pt x="49721" y="10954"/>
                      <a:pt x="49721" y="24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 flipH="1">
                <a:off x="2199932" y="1347730"/>
                <a:ext cx="62484" cy="61721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61721" extrusionOk="0">
                    <a:moveTo>
                      <a:pt x="62484" y="30861"/>
                    </a:moveTo>
                    <a:cubicBezTo>
                      <a:pt x="62484" y="47905"/>
                      <a:pt x="48497" y="61722"/>
                      <a:pt x="31242" y="61722"/>
                    </a:cubicBezTo>
                    <a:cubicBezTo>
                      <a:pt x="13988" y="61722"/>
                      <a:pt x="0" y="47905"/>
                      <a:pt x="0" y="30861"/>
                    </a:cubicBezTo>
                    <a:cubicBezTo>
                      <a:pt x="0" y="13817"/>
                      <a:pt x="13988" y="0"/>
                      <a:pt x="31242" y="0"/>
                    </a:cubicBezTo>
                    <a:cubicBezTo>
                      <a:pt x="48497" y="0"/>
                      <a:pt x="62484" y="13817"/>
                      <a:pt x="62484" y="30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 flipH="1">
                <a:off x="2518258" y="3903764"/>
                <a:ext cx="619791" cy="101345"/>
              </a:xfrm>
              <a:custGeom>
                <a:avLst/>
                <a:gdLst/>
                <a:ahLst/>
                <a:cxnLst/>
                <a:rect l="l" t="t" r="r" b="b"/>
                <a:pathLst>
                  <a:path w="619791" h="101345" extrusionOk="0">
                    <a:moveTo>
                      <a:pt x="569119" y="101346"/>
                    </a:moveTo>
                    <a:lnTo>
                      <a:pt x="50673" y="101346"/>
                    </a:lnTo>
                    <a:cubicBezTo>
                      <a:pt x="22669" y="101346"/>
                      <a:pt x="0" y="78676"/>
                      <a:pt x="0" y="50673"/>
                    </a:cubicBezTo>
                    <a:lnTo>
                      <a:pt x="0" y="50673"/>
                    </a:lnTo>
                    <a:cubicBezTo>
                      <a:pt x="0" y="22670"/>
                      <a:pt x="22669" y="0"/>
                      <a:pt x="50673" y="0"/>
                    </a:cubicBezTo>
                    <a:lnTo>
                      <a:pt x="569119" y="0"/>
                    </a:lnTo>
                    <a:cubicBezTo>
                      <a:pt x="597122" y="0"/>
                      <a:pt x="619792" y="22670"/>
                      <a:pt x="619792" y="50673"/>
                    </a:cubicBezTo>
                    <a:lnTo>
                      <a:pt x="619792" y="50673"/>
                    </a:lnTo>
                    <a:cubicBezTo>
                      <a:pt x="619792" y="78676"/>
                      <a:pt x="597122" y="101346"/>
                      <a:pt x="569119" y="1013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7" name="Google Shape;317;p30"/>
              <p:cNvCxnSpPr/>
              <p:nvPr/>
            </p:nvCxnSpPr>
            <p:spPr>
              <a:xfrm>
                <a:off x="-2413700" y="4604000"/>
                <a:ext cx="6381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30"/>
              <p:cNvSpPr/>
              <p:nvPr/>
            </p:nvSpPr>
            <p:spPr>
              <a:xfrm flipH="1">
                <a:off x="-82165" y="1756825"/>
                <a:ext cx="2190867" cy="2186939"/>
              </a:xfrm>
              <a:custGeom>
                <a:avLst/>
                <a:gdLst/>
                <a:ahLst/>
                <a:cxnLst/>
                <a:rect l="l" t="t" r="r" b="b"/>
                <a:pathLst>
                  <a:path w="2990945" h="2186939" extrusionOk="0">
                    <a:moveTo>
                      <a:pt x="2588038" y="22479"/>
                    </a:moveTo>
                    <a:cubicBezTo>
                      <a:pt x="2477548" y="175641"/>
                      <a:pt x="2390585" y="376238"/>
                      <a:pt x="2311622" y="578168"/>
                    </a:cubicBezTo>
                    <a:cubicBezTo>
                      <a:pt x="2200561" y="862108"/>
                      <a:pt x="2100644" y="1190053"/>
                      <a:pt x="1925003" y="1369219"/>
                    </a:cubicBezTo>
                    <a:cubicBezTo>
                      <a:pt x="1692497" y="1606296"/>
                      <a:pt x="1407605" y="1553147"/>
                      <a:pt x="1153192" y="1487329"/>
                    </a:cubicBezTo>
                    <a:cubicBezTo>
                      <a:pt x="999172" y="1447514"/>
                      <a:pt x="844010" y="1402937"/>
                      <a:pt x="687705" y="1416653"/>
                    </a:cubicBezTo>
                    <a:cubicBezTo>
                      <a:pt x="556927" y="1428178"/>
                      <a:pt x="425291" y="1483424"/>
                      <a:pt x="309372" y="1591532"/>
                    </a:cubicBezTo>
                    <a:cubicBezTo>
                      <a:pt x="165163" y="1725930"/>
                      <a:pt x="64294" y="1938052"/>
                      <a:pt x="0" y="2186940"/>
                    </a:cubicBezTo>
                    <a:lnTo>
                      <a:pt x="2990945" y="2186940"/>
                    </a:lnTo>
                    <a:lnTo>
                      <a:pt x="2990945" y="0"/>
                    </a:lnTo>
                    <a:lnTo>
                      <a:pt x="2604992" y="0"/>
                    </a:lnTo>
                    <a:cubicBezTo>
                      <a:pt x="2599277" y="7239"/>
                      <a:pt x="2593562" y="14764"/>
                      <a:pt x="2588038" y="22479"/>
                    </a:cubicBezTo>
                    <a:close/>
                  </a:path>
                </a:pathLst>
              </a:custGeom>
              <a:solidFill>
                <a:srgbClr val="211D1D">
                  <a:alpha val="575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30"/>
            <p:cNvSpPr/>
            <p:nvPr/>
          </p:nvSpPr>
          <p:spPr>
            <a:xfrm flipH="1">
              <a:off x="2879637" y="3537623"/>
              <a:ext cx="55625" cy="55054"/>
            </a:xfrm>
            <a:custGeom>
              <a:avLst/>
              <a:gdLst/>
              <a:ahLst/>
              <a:cxnLst/>
              <a:rect l="l" t="t" r="r" b="b"/>
              <a:pathLst>
                <a:path w="55625" h="55054" extrusionOk="0">
                  <a:moveTo>
                    <a:pt x="27813" y="0"/>
                  </a:moveTo>
                  <a:lnTo>
                    <a:pt x="37624" y="17812"/>
                  </a:lnTo>
                  <a:lnTo>
                    <a:pt x="55626" y="27527"/>
                  </a:lnTo>
                  <a:lnTo>
                    <a:pt x="37624" y="37243"/>
                  </a:lnTo>
                  <a:lnTo>
                    <a:pt x="27813" y="55054"/>
                  </a:lnTo>
                  <a:lnTo>
                    <a:pt x="18002" y="37243"/>
                  </a:lnTo>
                  <a:lnTo>
                    <a:pt x="0" y="27527"/>
                  </a:lnTo>
                  <a:lnTo>
                    <a:pt x="18002" y="17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 flipH="1">
              <a:off x="-410489" y="4199324"/>
              <a:ext cx="53339" cy="52768"/>
            </a:xfrm>
            <a:custGeom>
              <a:avLst/>
              <a:gdLst/>
              <a:ahLst/>
              <a:cxnLst/>
              <a:rect l="l" t="t" r="r" b="b"/>
              <a:pathLst>
                <a:path w="53339" h="52768" extrusionOk="0">
                  <a:moveTo>
                    <a:pt x="53340" y="26384"/>
                  </a:moveTo>
                  <a:cubicBezTo>
                    <a:pt x="53340" y="40957"/>
                    <a:pt x="41338" y="52768"/>
                    <a:pt x="26670" y="52768"/>
                  </a:cubicBezTo>
                  <a:cubicBezTo>
                    <a:pt x="11906" y="52768"/>
                    <a:pt x="0" y="40957"/>
                    <a:pt x="0" y="26384"/>
                  </a:cubicBezTo>
                  <a:cubicBezTo>
                    <a:pt x="0" y="11811"/>
                    <a:pt x="12001" y="0"/>
                    <a:pt x="26670" y="0"/>
                  </a:cubicBezTo>
                  <a:cubicBezTo>
                    <a:pt x="41338" y="0"/>
                    <a:pt x="53340" y="11811"/>
                    <a:pt x="53340" y="2638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422E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531837" y="1501573"/>
              <a:ext cx="903600" cy="90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500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91251" y="2481373"/>
              <a:ext cx="555600" cy="55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118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+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339802" y="2777625"/>
              <a:ext cx="768900" cy="7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10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380798" y="2449675"/>
              <a:ext cx="441900" cy="4371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%</a:t>
              </a:r>
              <a:endPara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1"/>
          <p:cNvGrpSpPr/>
          <p:nvPr/>
        </p:nvGrpSpPr>
        <p:grpSpPr>
          <a:xfrm flipH="1">
            <a:off x="-745825" y="1111925"/>
            <a:ext cx="6757100" cy="3492087"/>
            <a:chOff x="2828925" y="1111925"/>
            <a:chExt cx="6757100" cy="3492087"/>
          </a:xfrm>
        </p:grpSpPr>
        <p:sp>
          <p:nvSpPr>
            <p:cNvPr id="327" name="Google Shape;327;p31"/>
            <p:cNvSpPr/>
            <p:nvPr/>
          </p:nvSpPr>
          <p:spPr>
            <a:xfrm>
              <a:off x="6156558" y="1562217"/>
              <a:ext cx="600600" cy="60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20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6901000" y="1111925"/>
              <a:ext cx="450300" cy="45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%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329" name="Google Shape;329;p31"/>
            <p:cNvGrpSpPr/>
            <p:nvPr/>
          </p:nvGrpSpPr>
          <p:grpSpPr>
            <a:xfrm>
              <a:off x="2828925" y="1562227"/>
              <a:ext cx="6757100" cy="3041785"/>
              <a:chOff x="2828925" y="1562227"/>
              <a:chExt cx="6757100" cy="3041785"/>
            </a:xfrm>
          </p:grpSpPr>
          <p:sp>
            <p:nvSpPr>
              <p:cNvPr id="330" name="Google Shape;330;p31"/>
              <p:cNvSpPr/>
              <p:nvPr/>
            </p:nvSpPr>
            <p:spPr>
              <a:xfrm flipH="1">
                <a:off x="6495655" y="2604900"/>
                <a:ext cx="3090370" cy="1999112"/>
              </a:xfrm>
              <a:custGeom>
                <a:avLst/>
                <a:gdLst/>
                <a:ahLst/>
                <a:cxnLst/>
                <a:rect l="l" t="t" r="r" b="b"/>
                <a:pathLst>
                  <a:path w="3593454" h="3446745" extrusionOk="0">
                    <a:moveTo>
                      <a:pt x="3549484" y="3018502"/>
                    </a:moveTo>
                    <a:cubicBezTo>
                      <a:pt x="3505478" y="2874008"/>
                      <a:pt x="3407466" y="2752469"/>
                      <a:pt x="3303263" y="2643122"/>
                    </a:cubicBezTo>
                    <a:cubicBezTo>
                      <a:pt x="3220681" y="2556349"/>
                      <a:pt x="3131622" y="2473767"/>
                      <a:pt x="3026561" y="2416141"/>
                    </a:cubicBezTo>
                    <a:cubicBezTo>
                      <a:pt x="2945123" y="2371469"/>
                      <a:pt x="2852825" y="2342608"/>
                      <a:pt x="2760528" y="2341846"/>
                    </a:cubicBezTo>
                    <a:cubicBezTo>
                      <a:pt x="2886639" y="2149917"/>
                      <a:pt x="2962363" y="1904839"/>
                      <a:pt x="2962363" y="1637663"/>
                    </a:cubicBezTo>
                    <a:cubicBezTo>
                      <a:pt x="2962363" y="1022538"/>
                      <a:pt x="2561265" y="523809"/>
                      <a:pt x="2066441" y="523809"/>
                    </a:cubicBezTo>
                    <a:cubicBezTo>
                      <a:pt x="1886324" y="523809"/>
                      <a:pt x="1718684" y="589913"/>
                      <a:pt x="1578285" y="703546"/>
                    </a:cubicBezTo>
                    <a:cubicBezTo>
                      <a:pt x="1575332" y="701355"/>
                      <a:pt x="1572475" y="699165"/>
                      <a:pt x="1569522" y="696974"/>
                    </a:cubicBezTo>
                    <a:cubicBezTo>
                      <a:pt x="1456175" y="609725"/>
                      <a:pt x="1365687" y="497044"/>
                      <a:pt x="1269485" y="391221"/>
                    </a:cubicBezTo>
                    <a:cubicBezTo>
                      <a:pt x="1162233" y="273302"/>
                      <a:pt x="1044599" y="161574"/>
                      <a:pt x="903820" y="86707"/>
                    </a:cubicBezTo>
                    <a:cubicBezTo>
                      <a:pt x="763136" y="11841"/>
                      <a:pt x="596067" y="-23593"/>
                      <a:pt x="441857" y="17079"/>
                    </a:cubicBezTo>
                    <a:cubicBezTo>
                      <a:pt x="162489" y="90708"/>
                      <a:pt x="-4389" y="400080"/>
                      <a:pt x="88" y="688973"/>
                    </a:cubicBezTo>
                    <a:cubicBezTo>
                      <a:pt x="4565" y="977866"/>
                      <a:pt x="142868" y="1247043"/>
                      <a:pt x="296792" y="1491645"/>
                    </a:cubicBezTo>
                    <a:cubicBezTo>
                      <a:pt x="390422" y="1640425"/>
                      <a:pt x="493959" y="1792254"/>
                      <a:pt x="514343" y="1966942"/>
                    </a:cubicBezTo>
                    <a:cubicBezTo>
                      <a:pt x="540060" y="2187732"/>
                      <a:pt x="428332" y="2399473"/>
                      <a:pt x="394994" y="2619214"/>
                    </a:cubicBezTo>
                    <a:cubicBezTo>
                      <a:pt x="349370" y="2920204"/>
                      <a:pt x="462146" y="3240720"/>
                      <a:pt x="686269" y="3446746"/>
                    </a:cubicBezTo>
                    <a:lnTo>
                      <a:pt x="3584726" y="3446746"/>
                    </a:lnTo>
                    <a:cubicBezTo>
                      <a:pt x="3603300" y="3299966"/>
                      <a:pt x="3592537" y="3160044"/>
                      <a:pt x="3549484" y="30185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" name="Google Shape;331;p31"/>
              <p:cNvCxnSpPr/>
              <p:nvPr/>
            </p:nvCxnSpPr>
            <p:spPr>
              <a:xfrm>
                <a:off x="2828925" y="4604000"/>
                <a:ext cx="6381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2" name="Google Shape;332;p31"/>
              <p:cNvGrpSpPr/>
              <p:nvPr/>
            </p:nvGrpSpPr>
            <p:grpSpPr>
              <a:xfrm>
                <a:off x="5981931" y="1941104"/>
                <a:ext cx="3162062" cy="2656420"/>
                <a:chOff x="4368856" y="1322268"/>
                <a:chExt cx="3162062" cy="2656420"/>
              </a:xfrm>
            </p:grpSpPr>
            <p:grpSp>
              <p:nvGrpSpPr>
                <p:cNvPr id="333" name="Google Shape;333;p31"/>
                <p:cNvGrpSpPr/>
                <p:nvPr/>
              </p:nvGrpSpPr>
              <p:grpSpPr>
                <a:xfrm flipH="1">
                  <a:off x="4844206" y="1382504"/>
                  <a:ext cx="2686712" cy="2596184"/>
                  <a:chOff x="7055769" y="2538654"/>
                  <a:chExt cx="2686712" cy="2596184"/>
                </a:xfrm>
              </p:grpSpPr>
              <p:grpSp>
                <p:nvGrpSpPr>
                  <p:cNvPr id="334" name="Google Shape;334;p31"/>
                  <p:cNvGrpSpPr/>
                  <p:nvPr/>
                </p:nvGrpSpPr>
                <p:grpSpPr>
                  <a:xfrm>
                    <a:off x="7055769" y="2538654"/>
                    <a:ext cx="2623024" cy="2596184"/>
                    <a:chOff x="7055769" y="2538654"/>
                    <a:chExt cx="2623024" cy="2596184"/>
                  </a:xfrm>
                </p:grpSpPr>
                <p:sp>
                  <p:nvSpPr>
                    <p:cNvPr id="335" name="Google Shape;335;p31"/>
                    <p:cNvSpPr/>
                    <p:nvPr/>
                  </p:nvSpPr>
                  <p:spPr>
                    <a:xfrm>
                      <a:off x="7055769" y="2538654"/>
                      <a:ext cx="1007942" cy="12124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7942" h="1212453" extrusionOk="0">
                          <a:moveTo>
                            <a:pt x="1007943" y="1212454"/>
                          </a:moveTo>
                          <a:lnTo>
                            <a:pt x="0" y="1212454"/>
                          </a:lnTo>
                          <a:lnTo>
                            <a:pt x="0" y="78534"/>
                          </a:lnTo>
                          <a:cubicBezTo>
                            <a:pt x="0" y="35178"/>
                            <a:pt x="35138" y="0"/>
                            <a:pt x="78534" y="0"/>
                          </a:cubicBezTo>
                          <a:lnTo>
                            <a:pt x="910707" y="0"/>
                          </a:lnTo>
                          <a:cubicBezTo>
                            <a:pt x="964385" y="0"/>
                            <a:pt x="1007943" y="43517"/>
                            <a:pt x="1007943" y="97236"/>
                          </a:cubicBezTo>
                          <a:lnTo>
                            <a:pt x="1007943" y="1212454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6" name="Google Shape;336;p31"/>
                    <p:cNvSpPr/>
                    <p:nvPr/>
                  </p:nvSpPr>
                  <p:spPr>
                    <a:xfrm>
                      <a:off x="7055769" y="2538654"/>
                      <a:ext cx="1007942" cy="1413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7942" h="141320" extrusionOk="0">
                          <a:moveTo>
                            <a:pt x="1007943" y="141320"/>
                          </a:moveTo>
                          <a:lnTo>
                            <a:pt x="1007943" y="97236"/>
                          </a:lnTo>
                          <a:cubicBezTo>
                            <a:pt x="1007943" y="43558"/>
                            <a:pt x="964425" y="0"/>
                            <a:pt x="910707" y="0"/>
                          </a:cubicBezTo>
                          <a:lnTo>
                            <a:pt x="78534" y="0"/>
                          </a:lnTo>
                          <a:cubicBezTo>
                            <a:pt x="35178" y="0"/>
                            <a:pt x="0" y="35138"/>
                            <a:pt x="0" y="78534"/>
                          </a:cubicBezTo>
                          <a:lnTo>
                            <a:pt x="0" y="141320"/>
                          </a:lnTo>
                          <a:lnTo>
                            <a:pt x="1007943" y="14132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7" name="Google Shape;337;p31"/>
                    <p:cNvSpPr/>
                    <p:nvPr/>
                  </p:nvSpPr>
                  <p:spPr>
                    <a:xfrm>
                      <a:off x="7750630" y="4225872"/>
                      <a:ext cx="1345353" cy="9089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5353" h="908966" extrusionOk="0">
                          <a:moveTo>
                            <a:pt x="199289" y="0"/>
                          </a:moveTo>
                          <a:cubicBezTo>
                            <a:pt x="23358" y="261023"/>
                            <a:pt x="5020" y="594224"/>
                            <a:pt x="0" y="908966"/>
                          </a:cubicBezTo>
                          <a:lnTo>
                            <a:pt x="1345354" y="908966"/>
                          </a:lnTo>
                          <a:cubicBezTo>
                            <a:pt x="1304832" y="692756"/>
                            <a:pt x="1285199" y="474400"/>
                            <a:pt x="1258319" y="256084"/>
                          </a:cubicBezTo>
                          <a:cubicBezTo>
                            <a:pt x="1192821" y="270132"/>
                            <a:pt x="1087205" y="264302"/>
                            <a:pt x="1020532" y="257906"/>
                          </a:cubicBezTo>
                          <a:cubicBezTo>
                            <a:pt x="737933" y="230743"/>
                            <a:pt x="481929" y="26556"/>
                            <a:pt x="199289" y="0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8" name="Google Shape;338;p31"/>
                    <p:cNvSpPr/>
                    <p:nvPr/>
                  </p:nvSpPr>
                  <p:spPr>
                    <a:xfrm>
                      <a:off x="7825434" y="2779249"/>
                      <a:ext cx="743723" cy="10293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3723" h="1029329" extrusionOk="0">
                          <a:moveTo>
                            <a:pt x="384780" y="96088"/>
                          </a:moveTo>
                          <a:cubicBezTo>
                            <a:pt x="368749" y="147863"/>
                            <a:pt x="376117" y="203808"/>
                            <a:pt x="368911" y="257527"/>
                          </a:cubicBezTo>
                          <a:cubicBezTo>
                            <a:pt x="359883" y="324969"/>
                            <a:pt x="326972" y="388929"/>
                            <a:pt x="277342" y="435482"/>
                          </a:cubicBezTo>
                          <a:cubicBezTo>
                            <a:pt x="197716" y="510130"/>
                            <a:pt x="76717" y="542393"/>
                            <a:pt x="24132" y="638010"/>
                          </a:cubicBezTo>
                          <a:cubicBezTo>
                            <a:pt x="-8051" y="696587"/>
                            <a:pt x="-6714" y="770343"/>
                            <a:pt x="20246" y="831511"/>
                          </a:cubicBezTo>
                          <a:cubicBezTo>
                            <a:pt x="47206" y="892678"/>
                            <a:pt x="97605" y="941619"/>
                            <a:pt x="155696" y="974733"/>
                          </a:cubicBezTo>
                          <a:cubicBezTo>
                            <a:pt x="279245" y="1045171"/>
                            <a:pt x="436272" y="1044725"/>
                            <a:pt x="567147" y="989064"/>
                          </a:cubicBezTo>
                          <a:cubicBezTo>
                            <a:pt x="603783" y="973478"/>
                            <a:pt x="639204" y="953521"/>
                            <a:pt x="667136" y="925184"/>
                          </a:cubicBezTo>
                          <a:cubicBezTo>
                            <a:pt x="723486" y="868106"/>
                            <a:pt x="743281" y="783257"/>
                            <a:pt x="741419" y="703063"/>
                          </a:cubicBezTo>
                          <a:cubicBezTo>
                            <a:pt x="739598" y="622870"/>
                            <a:pt x="718831" y="544458"/>
                            <a:pt x="705310" y="465398"/>
                          </a:cubicBezTo>
                          <a:cubicBezTo>
                            <a:pt x="700979" y="440057"/>
                            <a:pt x="697376" y="414068"/>
                            <a:pt x="701788" y="388767"/>
                          </a:cubicBezTo>
                          <a:cubicBezTo>
                            <a:pt x="706160" y="363628"/>
                            <a:pt x="718183" y="340554"/>
                            <a:pt x="727008" y="316589"/>
                          </a:cubicBezTo>
                          <a:cubicBezTo>
                            <a:pt x="754819" y="241091"/>
                            <a:pt x="748787" y="151587"/>
                            <a:pt x="702436" y="85805"/>
                          </a:cubicBezTo>
                          <a:cubicBezTo>
                            <a:pt x="632484" y="-13576"/>
                            <a:pt x="428985" y="-46528"/>
                            <a:pt x="384780" y="96088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9" name="Google Shape;339;p31"/>
                    <p:cNvSpPr/>
                    <p:nvPr/>
                  </p:nvSpPr>
                  <p:spPr>
                    <a:xfrm>
                      <a:off x="8473400" y="3371983"/>
                      <a:ext cx="1205393" cy="7761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5393" h="776171" extrusionOk="0">
                          <a:moveTo>
                            <a:pt x="98474" y="6414"/>
                          </a:moveTo>
                          <a:cubicBezTo>
                            <a:pt x="97907" y="6576"/>
                            <a:pt x="97380" y="6698"/>
                            <a:pt x="96814" y="6859"/>
                          </a:cubicBezTo>
                          <a:cubicBezTo>
                            <a:pt x="52446" y="19044"/>
                            <a:pt x="11560" y="52563"/>
                            <a:pt x="2168" y="97619"/>
                          </a:cubicBezTo>
                          <a:cubicBezTo>
                            <a:pt x="-4713" y="130651"/>
                            <a:pt x="5731" y="164898"/>
                            <a:pt x="20183" y="195381"/>
                          </a:cubicBezTo>
                          <a:cubicBezTo>
                            <a:pt x="72930" y="306987"/>
                            <a:pt x="175145" y="385319"/>
                            <a:pt x="265216" y="469763"/>
                          </a:cubicBezTo>
                          <a:cubicBezTo>
                            <a:pt x="343749" y="543358"/>
                            <a:pt x="415604" y="624684"/>
                            <a:pt x="502152" y="688645"/>
                          </a:cubicBezTo>
                          <a:cubicBezTo>
                            <a:pt x="744109" y="867450"/>
                            <a:pt x="1008088" y="757868"/>
                            <a:pt x="1108481" y="490772"/>
                          </a:cubicBezTo>
                          <a:cubicBezTo>
                            <a:pt x="1164871" y="340789"/>
                            <a:pt x="1185355" y="180079"/>
                            <a:pt x="1205393" y="21109"/>
                          </a:cubicBezTo>
                          <a:cubicBezTo>
                            <a:pt x="1150055" y="-5163"/>
                            <a:pt x="1089374" y="42038"/>
                            <a:pt x="1046302" y="85636"/>
                          </a:cubicBezTo>
                          <a:cubicBezTo>
                            <a:pt x="992461" y="140124"/>
                            <a:pt x="938622" y="194571"/>
                            <a:pt x="884781" y="249059"/>
                          </a:cubicBezTo>
                          <a:cubicBezTo>
                            <a:pt x="850656" y="283589"/>
                            <a:pt x="822481" y="331884"/>
                            <a:pt x="778923" y="355808"/>
                          </a:cubicBezTo>
                          <a:cubicBezTo>
                            <a:pt x="705044" y="396411"/>
                            <a:pt x="697920" y="313505"/>
                            <a:pt x="656791" y="265454"/>
                          </a:cubicBezTo>
                          <a:cubicBezTo>
                            <a:pt x="619791" y="222220"/>
                            <a:pt x="577934" y="183074"/>
                            <a:pt x="532473" y="148868"/>
                          </a:cubicBezTo>
                          <a:cubicBezTo>
                            <a:pt x="444021" y="82357"/>
                            <a:pt x="341564" y="34265"/>
                            <a:pt x="233397" y="10422"/>
                          </a:cubicBezTo>
                          <a:cubicBezTo>
                            <a:pt x="188990" y="625"/>
                            <a:pt x="142355" y="-5163"/>
                            <a:pt x="98474" y="641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40" name="Google Shape;340;p31"/>
                    <p:cNvGrpSpPr/>
                    <p:nvPr/>
                  </p:nvGrpSpPr>
                  <p:grpSpPr>
                    <a:xfrm>
                      <a:off x="7851202" y="2846028"/>
                      <a:ext cx="1177220" cy="2207362"/>
                      <a:chOff x="7851202" y="2846028"/>
                      <a:chExt cx="1177220" cy="2207362"/>
                    </a:xfrm>
                  </p:grpSpPr>
                  <p:grpSp>
                    <p:nvGrpSpPr>
                      <p:cNvPr id="341" name="Google Shape;341;p31"/>
                      <p:cNvGrpSpPr/>
                      <p:nvPr/>
                    </p:nvGrpSpPr>
                    <p:grpSpPr>
                      <a:xfrm>
                        <a:off x="7851959" y="2846028"/>
                        <a:ext cx="1176462" cy="2207362"/>
                        <a:chOff x="7851959" y="2846028"/>
                        <a:chExt cx="1176462" cy="2207362"/>
                      </a:xfrm>
                    </p:grpSpPr>
                    <p:sp>
                      <p:nvSpPr>
                        <p:cNvPr id="342" name="Google Shape;342;p31"/>
                        <p:cNvSpPr/>
                        <p:nvPr/>
                      </p:nvSpPr>
                      <p:spPr>
                        <a:xfrm>
                          <a:off x="8156940" y="3085597"/>
                          <a:ext cx="427320" cy="37367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27320" h="373676" extrusionOk="0">
                              <a:moveTo>
                                <a:pt x="0" y="341743"/>
                              </a:moveTo>
                              <a:cubicBezTo>
                                <a:pt x="38498" y="388215"/>
                                <a:pt x="207993" y="370727"/>
                                <a:pt x="268350" y="369189"/>
                              </a:cubicBezTo>
                              <a:cubicBezTo>
                                <a:pt x="328668" y="367691"/>
                                <a:pt x="391211" y="343483"/>
                                <a:pt x="427320" y="295108"/>
                              </a:cubicBezTo>
                              <a:cubicBezTo>
                                <a:pt x="402343" y="287984"/>
                                <a:pt x="385220" y="265395"/>
                                <a:pt x="370930" y="243738"/>
                              </a:cubicBezTo>
                              <a:cubicBezTo>
                                <a:pt x="360971" y="228679"/>
                                <a:pt x="350730" y="214429"/>
                                <a:pt x="341824" y="199977"/>
                              </a:cubicBezTo>
                              <a:cubicBezTo>
                                <a:pt x="325996" y="174555"/>
                                <a:pt x="309884" y="80679"/>
                                <a:pt x="310937" y="48820"/>
                              </a:cubicBezTo>
                              <a:lnTo>
                                <a:pt x="264262" y="74000"/>
                              </a:lnTo>
                              <a:lnTo>
                                <a:pt x="162209" y="0"/>
                              </a:lnTo>
                              <a:cubicBezTo>
                                <a:pt x="175405" y="71611"/>
                                <a:pt x="91488" y="279604"/>
                                <a:pt x="0" y="3417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C4A1D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3" name="Google Shape;343;p31"/>
                        <p:cNvSpPr/>
                        <p:nvPr/>
                      </p:nvSpPr>
                      <p:spPr>
                        <a:xfrm>
                          <a:off x="8325423" y="3090049"/>
                          <a:ext cx="148566" cy="12574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8566" h="125747" extrusionOk="0">
                              <a:moveTo>
                                <a:pt x="26758" y="83351"/>
                              </a:moveTo>
                              <a:cubicBezTo>
                                <a:pt x="46472" y="110797"/>
                                <a:pt x="85335" y="134155"/>
                                <a:pt x="119824" y="122820"/>
                              </a:cubicBezTo>
                              <a:cubicBezTo>
                                <a:pt x="130836" y="119177"/>
                                <a:pt x="140349" y="113024"/>
                                <a:pt x="148566" y="105089"/>
                              </a:cubicBezTo>
                              <a:cubicBezTo>
                                <a:pt x="144518" y="80436"/>
                                <a:pt x="142089" y="57241"/>
                                <a:pt x="142534" y="44327"/>
                              </a:cubicBezTo>
                              <a:lnTo>
                                <a:pt x="95860" y="69506"/>
                              </a:lnTo>
                              <a:lnTo>
                                <a:pt x="0" y="0"/>
                              </a:lnTo>
                              <a:cubicBezTo>
                                <a:pt x="3158" y="29227"/>
                                <a:pt x="9392" y="59143"/>
                                <a:pt x="26758" y="833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C4A1D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grpSp>
                      <p:nvGrpSpPr>
                        <p:cNvPr id="344" name="Google Shape;344;p31"/>
                        <p:cNvGrpSpPr/>
                        <p:nvPr/>
                      </p:nvGrpSpPr>
                      <p:grpSpPr>
                        <a:xfrm>
                          <a:off x="8265430" y="2846028"/>
                          <a:ext cx="255842" cy="342026"/>
                          <a:chOff x="8265430" y="2846028"/>
                          <a:chExt cx="255842" cy="342026"/>
                        </a:xfrm>
                      </p:grpSpPr>
                      <p:sp>
                        <p:nvSpPr>
                          <p:cNvPr id="345" name="Google Shape;345;p31"/>
                          <p:cNvSpPr/>
                          <p:nvPr/>
                        </p:nvSpPr>
                        <p:spPr>
                          <a:xfrm>
                            <a:off x="8322995" y="2846028"/>
                            <a:ext cx="198277" cy="34202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8277" h="342026" extrusionOk="0">
                                <a:moveTo>
                                  <a:pt x="99139" y="342026"/>
                                </a:moveTo>
                                <a:lnTo>
                                  <a:pt x="99139" y="342026"/>
                                </a:lnTo>
                                <a:cubicBezTo>
                                  <a:pt x="153667" y="342026"/>
                                  <a:pt x="198277" y="297416"/>
                                  <a:pt x="198277" y="242888"/>
                                </a:cubicBezTo>
                                <a:lnTo>
                                  <a:pt x="198277" y="99139"/>
                                </a:lnTo>
                                <a:cubicBezTo>
                                  <a:pt x="198277" y="44610"/>
                                  <a:pt x="153667" y="0"/>
                                  <a:pt x="99139" y="0"/>
                                </a:cubicBezTo>
                                <a:lnTo>
                                  <a:pt x="99139" y="0"/>
                                </a:lnTo>
                                <a:cubicBezTo>
                                  <a:pt x="44610" y="0"/>
                                  <a:pt x="0" y="44610"/>
                                  <a:pt x="0" y="99139"/>
                                </a:cubicBezTo>
                                <a:lnTo>
                                  <a:pt x="0" y="242888"/>
                                </a:lnTo>
                                <a:cubicBezTo>
                                  <a:pt x="0" y="297416"/>
                                  <a:pt x="44610" y="342026"/>
                                  <a:pt x="99139" y="3420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C4A1D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" name="Google Shape;346;p31"/>
                          <p:cNvSpPr/>
                          <p:nvPr/>
                        </p:nvSpPr>
                        <p:spPr>
                          <a:xfrm>
                            <a:off x="8265430" y="3014026"/>
                            <a:ext cx="76347" cy="7634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347" h="76347" extrusionOk="0">
                                <a:moveTo>
                                  <a:pt x="0" y="38174"/>
                                </a:moveTo>
                                <a:cubicBezTo>
                                  <a:pt x="0" y="59265"/>
                                  <a:pt x="17083" y="76348"/>
                                  <a:pt x="38174" y="76348"/>
                                </a:cubicBezTo>
                                <a:cubicBezTo>
                                  <a:pt x="59265" y="76348"/>
                                  <a:pt x="76348" y="59265"/>
                                  <a:pt x="76348" y="38174"/>
                                </a:cubicBezTo>
                                <a:cubicBezTo>
                                  <a:pt x="76348" y="17083"/>
                                  <a:pt x="59265" y="0"/>
                                  <a:pt x="38174" y="0"/>
                                </a:cubicBezTo>
                                <a:cubicBezTo>
                                  <a:pt x="17083" y="0"/>
                                  <a:pt x="0" y="17083"/>
                                  <a:pt x="0" y="3817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C4A1D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grpSp>
                        <p:nvGrpSpPr>
                          <p:cNvPr id="347" name="Google Shape;347;p31"/>
                          <p:cNvGrpSpPr/>
                          <p:nvPr/>
                        </p:nvGrpSpPr>
                        <p:grpSpPr>
                          <a:xfrm>
                            <a:off x="8370641" y="2997151"/>
                            <a:ext cx="127596" cy="94355"/>
                            <a:chOff x="8370641" y="2997151"/>
                            <a:chExt cx="127596" cy="94355"/>
                          </a:xfrm>
                        </p:grpSpPr>
                        <p:grpSp>
                          <p:nvGrpSpPr>
                            <p:cNvPr id="348" name="Google Shape;348;p31"/>
                            <p:cNvGrpSpPr/>
                            <p:nvPr/>
                          </p:nvGrpSpPr>
                          <p:grpSpPr>
                            <a:xfrm>
                              <a:off x="8441564" y="3014346"/>
                              <a:ext cx="56673" cy="16807"/>
                              <a:chOff x="8441564" y="3014346"/>
                              <a:chExt cx="56673" cy="16807"/>
                            </a:xfrm>
                          </p:grpSpPr>
                          <p:sp>
                            <p:nvSpPr>
                              <p:cNvPr id="349" name="Google Shape;349;p31"/>
                              <p:cNvSpPr/>
                              <p:nvPr/>
                            </p:nvSpPr>
                            <p:spPr>
                              <a:xfrm>
                                <a:off x="8441564" y="3014346"/>
                                <a:ext cx="56673" cy="1676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673" h="16767" extrusionOk="0">
                                    <a:moveTo>
                                      <a:pt x="0" y="8222"/>
                                    </a:moveTo>
                                    <a:cubicBezTo>
                                      <a:pt x="41" y="11784"/>
                                      <a:pt x="7610" y="14901"/>
                                      <a:pt x="18297" y="16156"/>
                                    </a:cubicBezTo>
                                    <a:cubicBezTo>
                                      <a:pt x="21414" y="16520"/>
                                      <a:pt x="24815" y="16723"/>
                                      <a:pt x="28377" y="16763"/>
                                    </a:cubicBezTo>
                                    <a:cubicBezTo>
                                      <a:pt x="32547" y="16804"/>
                                      <a:pt x="36514" y="16561"/>
                                      <a:pt x="40117" y="16075"/>
                                    </a:cubicBezTo>
                                    <a:cubicBezTo>
                                      <a:pt x="49913" y="14820"/>
                                      <a:pt x="56714" y="11905"/>
                                      <a:pt x="56674" y="8545"/>
                                    </a:cubicBezTo>
                                    <a:cubicBezTo>
                                      <a:pt x="56633" y="5388"/>
                                      <a:pt x="50723" y="2595"/>
                                      <a:pt x="42020" y="1137"/>
                                    </a:cubicBezTo>
                                    <a:cubicBezTo>
                                      <a:pt x="37931" y="449"/>
                                      <a:pt x="33275" y="44"/>
                                      <a:pt x="28296" y="4"/>
                                    </a:cubicBezTo>
                                    <a:cubicBezTo>
                                      <a:pt x="23803" y="-37"/>
                                      <a:pt x="19552" y="247"/>
                                      <a:pt x="15787" y="773"/>
                                    </a:cubicBezTo>
                                    <a:cubicBezTo>
                                      <a:pt x="6436" y="2109"/>
                                      <a:pt x="0" y="4943"/>
                                      <a:pt x="0" y="8222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sz="1800">
                                  <a:solidFill>
                                    <a:srgbClr val="000000"/>
                                  </a:solidFill>
                                  <a:latin typeface="Calibri"/>
                                  <a:ea typeface="Calibri"/>
                                  <a:cs typeface="Calibri"/>
                                  <a:sym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0" name="Google Shape;350;p31"/>
                              <p:cNvSpPr/>
                              <p:nvPr/>
                            </p:nvSpPr>
                            <p:spPr>
                              <a:xfrm>
                                <a:off x="8454675" y="3014386"/>
                                <a:ext cx="31625" cy="1676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1625" h="16767" extrusionOk="0">
                                    <a:moveTo>
                                      <a:pt x="5" y="7007"/>
                                    </a:moveTo>
                                    <a:cubicBezTo>
                                      <a:pt x="-116" y="10610"/>
                                      <a:pt x="1908" y="13889"/>
                                      <a:pt x="5186" y="16156"/>
                                    </a:cubicBezTo>
                                    <a:cubicBezTo>
                                      <a:pt x="8304" y="16520"/>
                                      <a:pt x="11704" y="16723"/>
                                      <a:pt x="15267" y="16763"/>
                                    </a:cubicBezTo>
                                    <a:cubicBezTo>
                                      <a:pt x="19436" y="16804"/>
                                      <a:pt x="23403" y="16561"/>
                                      <a:pt x="27006" y="16075"/>
                                    </a:cubicBezTo>
                                    <a:cubicBezTo>
                                      <a:pt x="29759" y="14051"/>
                                      <a:pt x="31499" y="11258"/>
                                      <a:pt x="31621" y="8100"/>
                                    </a:cubicBezTo>
                                    <a:cubicBezTo>
                                      <a:pt x="31702" y="5550"/>
                                      <a:pt x="30690" y="3121"/>
                                      <a:pt x="28909" y="1137"/>
                                    </a:cubicBezTo>
                                    <a:cubicBezTo>
                                      <a:pt x="24820" y="449"/>
                                      <a:pt x="20165" y="44"/>
                                      <a:pt x="15186" y="4"/>
                                    </a:cubicBezTo>
                                    <a:cubicBezTo>
                                      <a:pt x="10692" y="-37"/>
                                      <a:pt x="6442" y="247"/>
                                      <a:pt x="2677" y="773"/>
                                    </a:cubicBezTo>
                                    <a:cubicBezTo>
                                      <a:pt x="1058" y="2514"/>
                                      <a:pt x="86" y="4659"/>
                                      <a:pt x="5" y="7007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2D1A1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sz="1800">
                                  <a:solidFill>
                                    <a:srgbClr val="000000"/>
                                  </a:solidFill>
                                  <a:latin typeface="Calibri"/>
                                  <a:ea typeface="Calibri"/>
                                  <a:cs typeface="Calibri"/>
                                  <a:sym typeface="Calibri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51" name="Google Shape;351;p31"/>
                            <p:cNvGrpSpPr/>
                            <p:nvPr/>
                          </p:nvGrpSpPr>
                          <p:grpSpPr>
                            <a:xfrm>
                              <a:off x="8370641" y="3015155"/>
                              <a:ext cx="56673" cy="16808"/>
                              <a:chOff x="8370641" y="3015155"/>
                              <a:chExt cx="56673" cy="16808"/>
                            </a:xfrm>
                          </p:grpSpPr>
                          <p:sp>
                            <p:nvSpPr>
                              <p:cNvPr id="352" name="Google Shape;352;p31"/>
                              <p:cNvSpPr/>
                              <p:nvPr/>
                            </p:nvSpPr>
                            <p:spPr>
                              <a:xfrm>
                                <a:off x="8370641" y="3015155"/>
                                <a:ext cx="56673" cy="1676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673" h="16767" extrusionOk="0">
                                    <a:moveTo>
                                      <a:pt x="0" y="8221"/>
                                    </a:moveTo>
                                    <a:cubicBezTo>
                                      <a:pt x="41" y="11824"/>
                                      <a:pt x="7610" y="14901"/>
                                      <a:pt x="18298" y="16156"/>
                                    </a:cubicBezTo>
                                    <a:cubicBezTo>
                                      <a:pt x="21414" y="16520"/>
                                      <a:pt x="24815" y="16723"/>
                                      <a:pt x="28377" y="16763"/>
                                    </a:cubicBezTo>
                                    <a:cubicBezTo>
                                      <a:pt x="32547" y="16804"/>
                                      <a:pt x="36514" y="16561"/>
                                      <a:pt x="40117" y="16075"/>
                                    </a:cubicBezTo>
                                    <a:cubicBezTo>
                                      <a:pt x="49913" y="14820"/>
                                      <a:pt x="56714" y="11905"/>
                                      <a:pt x="56674" y="8545"/>
                                    </a:cubicBezTo>
                                    <a:cubicBezTo>
                                      <a:pt x="56633" y="5388"/>
                                      <a:pt x="50723" y="2595"/>
                                      <a:pt x="42020" y="1137"/>
                                    </a:cubicBezTo>
                                    <a:cubicBezTo>
                                      <a:pt x="37931" y="449"/>
                                      <a:pt x="33275" y="44"/>
                                      <a:pt x="28296" y="4"/>
                                    </a:cubicBezTo>
                                    <a:cubicBezTo>
                                      <a:pt x="23803" y="-37"/>
                                      <a:pt x="19552" y="247"/>
                                      <a:pt x="15788" y="773"/>
                                    </a:cubicBezTo>
                                    <a:cubicBezTo>
                                      <a:pt x="6436" y="2109"/>
                                      <a:pt x="0" y="4943"/>
                                      <a:pt x="0" y="822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sz="1800">
                                  <a:solidFill>
                                    <a:srgbClr val="000000"/>
                                  </a:solidFill>
                                  <a:latin typeface="Calibri"/>
                                  <a:ea typeface="Calibri"/>
                                  <a:cs typeface="Calibri"/>
                                  <a:sym typeface="Calibri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3" name="Google Shape;353;p31"/>
                              <p:cNvSpPr/>
                              <p:nvPr/>
                            </p:nvSpPr>
                            <p:spPr>
                              <a:xfrm>
                                <a:off x="8383752" y="3015196"/>
                                <a:ext cx="31625" cy="1676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1625" h="16767" extrusionOk="0">
                                    <a:moveTo>
                                      <a:pt x="5" y="7007"/>
                                    </a:moveTo>
                                    <a:cubicBezTo>
                                      <a:pt x="-116" y="10610"/>
                                      <a:pt x="1908" y="13889"/>
                                      <a:pt x="5187" y="16156"/>
                                    </a:cubicBezTo>
                                    <a:cubicBezTo>
                                      <a:pt x="8304" y="16520"/>
                                      <a:pt x="11704" y="16723"/>
                                      <a:pt x="15267" y="16763"/>
                                    </a:cubicBezTo>
                                    <a:cubicBezTo>
                                      <a:pt x="19436" y="16804"/>
                                      <a:pt x="23403" y="16561"/>
                                      <a:pt x="27006" y="16075"/>
                                    </a:cubicBezTo>
                                    <a:cubicBezTo>
                                      <a:pt x="29759" y="14051"/>
                                      <a:pt x="31500" y="11258"/>
                                      <a:pt x="31621" y="8100"/>
                                    </a:cubicBezTo>
                                    <a:cubicBezTo>
                                      <a:pt x="31702" y="5550"/>
                                      <a:pt x="30690" y="3121"/>
                                      <a:pt x="28909" y="1137"/>
                                    </a:cubicBezTo>
                                    <a:cubicBezTo>
                                      <a:pt x="24820" y="449"/>
                                      <a:pt x="20165" y="44"/>
                                      <a:pt x="15186" y="4"/>
                                    </a:cubicBezTo>
                                    <a:cubicBezTo>
                                      <a:pt x="10692" y="-37"/>
                                      <a:pt x="6442" y="247"/>
                                      <a:pt x="2677" y="773"/>
                                    </a:cubicBezTo>
                                    <a:cubicBezTo>
                                      <a:pt x="1058" y="2554"/>
                                      <a:pt x="86" y="4700"/>
                                      <a:pt x="5" y="7007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2D1A1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45700" rIns="91425" bIns="45700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sz="1800">
                                  <a:solidFill>
                                    <a:srgbClr val="000000"/>
                                  </a:solidFill>
                                  <a:latin typeface="Calibri"/>
                                  <a:ea typeface="Calibri"/>
                                  <a:cs typeface="Calibri"/>
                                  <a:sym typeface="Calibri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54" name="Google Shape;354;p31"/>
                            <p:cNvSpPr/>
                            <p:nvPr/>
                          </p:nvSpPr>
                          <p:spPr>
                            <a:xfrm>
                              <a:off x="8386631" y="2998332"/>
                              <a:ext cx="33275" cy="569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3275" h="5694" extrusionOk="0">
                                  <a:moveTo>
                                    <a:pt x="33275" y="1809"/>
                                  </a:moveTo>
                                  <a:cubicBezTo>
                                    <a:pt x="22265" y="-1551"/>
                                    <a:pt x="9918" y="-215"/>
                                    <a:pt x="0" y="5695"/>
                                  </a:cubicBezTo>
                                </a:path>
                              </a:pathLst>
                            </a:custGeom>
                            <a:noFill/>
                            <a:ln w="9525" cap="rnd" cmpd="sng">
                              <a:solidFill>
                                <a:srgbClr val="472A1C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55" name="Google Shape;355;p31"/>
                            <p:cNvSpPr/>
                            <p:nvPr/>
                          </p:nvSpPr>
                          <p:spPr>
                            <a:xfrm>
                              <a:off x="8463788" y="2997151"/>
                              <a:ext cx="32951" cy="719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2951" h="7199" extrusionOk="0">
                                  <a:moveTo>
                                    <a:pt x="32952" y="7200"/>
                                  </a:moveTo>
                                  <a:cubicBezTo>
                                    <a:pt x="23398" y="763"/>
                                    <a:pt x="11253" y="-1625"/>
                                    <a:pt x="0" y="1127"/>
                                  </a:cubicBezTo>
                                </a:path>
                              </a:pathLst>
                            </a:custGeom>
                            <a:noFill/>
                            <a:ln w="9525" cap="rnd" cmpd="sng">
                              <a:solidFill>
                                <a:srgbClr val="472A1C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56" name="Google Shape;356;p31"/>
                            <p:cNvSpPr/>
                            <p:nvPr/>
                          </p:nvSpPr>
                          <p:spPr>
                            <a:xfrm>
                              <a:off x="8436504" y="3035643"/>
                              <a:ext cx="13763" cy="1760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763" h="17609" extrusionOk="0">
                                  <a:moveTo>
                                    <a:pt x="13763" y="17609"/>
                                  </a:moveTo>
                                  <a:lnTo>
                                    <a:pt x="12225" y="3846"/>
                                  </a:lnTo>
                                  <a:lnTo>
                                    <a:pt x="0" y="12995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9525" cap="rnd" cmpd="sng">
                              <a:solidFill>
                                <a:srgbClr val="472A1C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57" name="Google Shape;357;p31"/>
                            <p:cNvSpPr/>
                            <p:nvPr/>
                          </p:nvSpPr>
                          <p:spPr>
                            <a:xfrm>
                              <a:off x="8410474" y="3064708"/>
                              <a:ext cx="48982" cy="2679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8982" h="26798" extrusionOk="0">
                                  <a:moveTo>
                                    <a:pt x="48861" y="0"/>
                                  </a:moveTo>
                                  <a:cubicBezTo>
                                    <a:pt x="48942" y="769"/>
                                    <a:pt x="48982" y="1538"/>
                                    <a:pt x="48982" y="2307"/>
                                  </a:cubicBezTo>
                                  <a:cubicBezTo>
                                    <a:pt x="48982" y="15828"/>
                                    <a:pt x="38012" y="26799"/>
                                    <a:pt x="24491" y="26799"/>
                                  </a:cubicBezTo>
                                  <a:cubicBezTo>
                                    <a:pt x="10970" y="26799"/>
                                    <a:pt x="0" y="15828"/>
                                    <a:pt x="0" y="2307"/>
                                  </a:cubicBezTo>
                                  <a:cubicBezTo>
                                    <a:pt x="0" y="1538"/>
                                    <a:pt x="41" y="769"/>
                                    <a:pt x="122" y="0"/>
                                  </a:cubicBezTo>
                                  <a:lnTo>
                                    <a:pt x="4886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358" name="Google Shape;358;p31"/>
                        <p:cNvSpPr/>
                        <p:nvPr/>
                      </p:nvSpPr>
                      <p:spPr>
                        <a:xfrm>
                          <a:off x="7898063" y="3228900"/>
                          <a:ext cx="994624" cy="9062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4624" h="906294" extrusionOk="0">
                              <a:moveTo>
                                <a:pt x="994624" y="229164"/>
                              </a:moveTo>
                              <a:cubicBezTo>
                                <a:pt x="990617" y="275030"/>
                                <a:pt x="984666" y="320854"/>
                                <a:pt x="972603" y="364898"/>
                              </a:cubicBezTo>
                              <a:cubicBezTo>
                                <a:pt x="972036" y="366962"/>
                                <a:pt x="971510" y="368986"/>
                                <a:pt x="970862" y="371051"/>
                              </a:cubicBezTo>
                              <a:cubicBezTo>
                                <a:pt x="965113" y="390927"/>
                                <a:pt x="958029" y="410399"/>
                                <a:pt x="949245" y="429385"/>
                              </a:cubicBezTo>
                              <a:cubicBezTo>
                                <a:pt x="907185" y="520022"/>
                                <a:pt x="831606" y="583092"/>
                                <a:pt x="768010" y="657577"/>
                              </a:cubicBezTo>
                              <a:cubicBezTo>
                                <a:pt x="722226" y="711215"/>
                                <a:pt x="677616" y="775783"/>
                                <a:pt x="681825" y="849661"/>
                              </a:cubicBezTo>
                              <a:cubicBezTo>
                                <a:pt x="682433" y="860429"/>
                                <a:pt x="684093" y="871076"/>
                                <a:pt x="686440" y="881479"/>
                              </a:cubicBezTo>
                              <a:cubicBezTo>
                                <a:pt x="687007" y="883908"/>
                                <a:pt x="687533" y="886256"/>
                                <a:pt x="688181" y="888604"/>
                              </a:cubicBezTo>
                              <a:cubicBezTo>
                                <a:pt x="686117" y="889778"/>
                                <a:pt x="684052" y="890871"/>
                                <a:pt x="681906" y="892004"/>
                              </a:cubicBezTo>
                              <a:cubicBezTo>
                                <a:pt x="681421" y="892288"/>
                                <a:pt x="680854" y="892571"/>
                                <a:pt x="680368" y="892814"/>
                              </a:cubicBezTo>
                              <a:lnTo>
                                <a:pt x="356680" y="906294"/>
                              </a:lnTo>
                              <a:cubicBezTo>
                                <a:pt x="359716" y="898198"/>
                                <a:pt x="362186" y="889940"/>
                                <a:pt x="364048" y="881520"/>
                              </a:cubicBezTo>
                              <a:cubicBezTo>
                                <a:pt x="364331" y="880548"/>
                                <a:pt x="364533" y="879658"/>
                                <a:pt x="364655" y="878686"/>
                              </a:cubicBezTo>
                              <a:cubicBezTo>
                                <a:pt x="364736" y="878605"/>
                                <a:pt x="364655" y="878605"/>
                                <a:pt x="364655" y="878605"/>
                              </a:cubicBezTo>
                              <a:cubicBezTo>
                                <a:pt x="369837" y="854235"/>
                                <a:pt x="369837" y="828611"/>
                                <a:pt x="362915" y="802379"/>
                              </a:cubicBezTo>
                              <a:cubicBezTo>
                                <a:pt x="342067" y="722347"/>
                                <a:pt x="266124" y="677535"/>
                                <a:pt x="206738" y="627500"/>
                              </a:cubicBezTo>
                              <a:cubicBezTo>
                                <a:pt x="190909" y="614181"/>
                                <a:pt x="175202" y="600701"/>
                                <a:pt x="159698" y="586695"/>
                              </a:cubicBezTo>
                              <a:cubicBezTo>
                                <a:pt x="152736" y="580501"/>
                                <a:pt x="145894" y="574065"/>
                                <a:pt x="139134" y="567628"/>
                              </a:cubicBezTo>
                              <a:cubicBezTo>
                                <a:pt x="110959" y="540708"/>
                                <a:pt x="84606" y="511926"/>
                                <a:pt x="62543" y="479946"/>
                              </a:cubicBezTo>
                              <a:cubicBezTo>
                                <a:pt x="54731" y="468611"/>
                                <a:pt x="47768" y="457033"/>
                                <a:pt x="41614" y="445294"/>
                              </a:cubicBezTo>
                              <a:cubicBezTo>
                                <a:pt x="11011" y="386798"/>
                                <a:pt x="0" y="323445"/>
                                <a:pt x="0" y="258716"/>
                              </a:cubicBezTo>
                              <a:cubicBezTo>
                                <a:pt x="20241" y="245924"/>
                                <a:pt x="42262" y="236087"/>
                                <a:pt x="66956" y="230824"/>
                              </a:cubicBezTo>
                              <a:cubicBezTo>
                                <a:pt x="76671" y="228760"/>
                                <a:pt x="86508" y="227100"/>
                                <a:pt x="96386" y="225723"/>
                              </a:cubicBezTo>
                              <a:cubicBezTo>
                                <a:pt x="99826" y="225157"/>
                                <a:pt x="103348" y="224752"/>
                                <a:pt x="106830" y="224347"/>
                              </a:cubicBezTo>
                              <a:cubicBezTo>
                                <a:pt x="144963" y="219651"/>
                                <a:pt x="183623" y="217911"/>
                                <a:pt x="221149" y="209450"/>
                              </a:cubicBezTo>
                              <a:cubicBezTo>
                                <a:pt x="229245" y="207588"/>
                                <a:pt x="237787" y="204876"/>
                                <a:pt x="246693" y="201111"/>
                              </a:cubicBezTo>
                              <a:cubicBezTo>
                                <a:pt x="255720" y="197265"/>
                                <a:pt x="265112" y="192326"/>
                                <a:pt x="274665" y="186214"/>
                              </a:cubicBezTo>
                              <a:cubicBezTo>
                                <a:pt x="274665" y="186214"/>
                                <a:pt x="274665" y="186214"/>
                                <a:pt x="274746" y="186133"/>
                              </a:cubicBezTo>
                              <a:lnTo>
                                <a:pt x="274827" y="186133"/>
                              </a:lnTo>
                              <a:cubicBezTo>
                                <a:pt x="320247" y="156865"/>
                                <a:pt x="369148" y="99827"/>
                                <a:pt x="402060" y="0"/>
                              </a:cubicBezTo>
                              <a:lnTo>
                                <a:pt x="609202" y="74243"/>
                              </a:lnTo>
                              <a:cubicBezTo>
                                <a:pt x="616529" y="84241"/>
                                <a:pt x="623492" y="93309"/>
                                <a:pt x="630455" y="101446"/>
                              </a:cubicBezTo>
                              <a:lnTo>
                                <a:pt x="630455" y="101527"/>
                              </a:lnTo>
                              <a:cubicBezTo>
                                <a:pt x="649036" y="123549"/>
                                <a:pt x="666281" y="139296"/>
                                <a:pt x="683202" y="150914"/>
                              </a:cubicBezTo>
                              <a:cubicBezTo>
                                <a:pt x="683202" y="150995"/>
                                <a:pt x="683283" y="150995"/>
                                <a:pt x="683283" y="150995"/>
                              </a:cubicBezTo>
                              <a:cubicBezTo>
                                <a:pt x="684052" y="151481"/>
                                <a:pt x="684862" y="152048"/>
                                <a:pt x="685631" y="152533"/>
                              </a:cubicBezTo>
                              <a:cubicBezTo>
                                <a:pt x="706195" y="166216"/>
                                <a:pt x="726031" y="173584"/>
                                <a:pt x="746474" y="178158"/>
                              </a:cubicBezTo>
                              <a:cubicBezTo>
                                <a:pt x="772585" y="184028"/>
                                <a:pt x="799586" y="185323"/>
                                <a:pt x="830068" y="189209"/>
                              </a:cubicBezTo>
                              <a:cubicBezTo>
                                <a:pt x="853426" y="192245"/>
                                <a:pt x="878807" y="196739"/>
                                <a:pt x="907387" y="206049"/>
                              </a:cubicBezTo>
                              <a:cubicBezTo>
                                <a:pt x="935643" y="214996"/>
                                <a:pt x="965680" y="220663"/>
                                <a:pt x="994624" y="229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C4A1D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" name="Google Shape;359;p31"/>
                        <p:cNvSpPr/>
                        <p:nvPr/>
                      </p:nvSpPr>
                      <p:spPr>
                        <a:xfrm>
                          <a:off x="7851959" y="3411187"/>
                          <a:ext cx="1176462" cy="16422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76462" h="1642203" extrusionOk="0">
                              <a:moveTo>
                                <a:pt x="1176462" y="1066722"/>
                              </a:moveTo>
                              <a:cubicBezTo>
                                <a:pt x="1176543" y="1109794"/>
                                <a:pt x="1172130" y="1151975"/>
                                <a:pt x="1164155" y="1193266"/>
                              </a:cubicBezTo>
                              <a:cubicBezTo>
                                <a:pt x="1141041" y="1284551"/>
                                <a:pt x="1097119" y="1367619"/>
                                <a:pt x="1037773" y="1436720"/>
                              </a:cubicBezTo>
                              <a:cubicBezTo>
                                <a:pt x="944504" y="1545453"/>
                                <a:pt x="813183" y="1619817"/>
                                <a:pt x="665467" y="1637831"/>
                              </a:cubicBezTo>
                              <a:cubicBezTo>
                                <a:pt x="642433" y="1640746"/>
                                <a:pt x="618954" y="1642203"/>
                                <a:pt x="595151" y="1642203"/>
                              </a:cubicBezTo>
                              <a:lnTo>
                                <a:pt x="590658" y="1642203"/>
                              </a:lnTo>
                              <a:cubicBezTo>
                                <a:pt x="566571" y="1642203"/>
                                <a:pt x="542363" y="1640260"/>
                                <a:pt x="518237" y="1636536"/>
                              </a:cubicBezTo>
                              <a:cubicBezTo>
                                <a:pt x="381450" y="1615526"/>
                                <a:pt x="246121" y="1537599"/>
                                <a:pt x="146173" y="1432389"/>
                              </a:cubicBezTo>
                              <a:cubicBezTo>
                                <a:pt x="97474" y="1381099"/>
                                <a:pt x="57155" y="1323292"/>
                                <a:pt x="29304" y="1262408"/>
                              </a:cubicBezTo>
                              <a:cubicBezTo>
                                <a:pt x="25499" y="1254069"/>
                                <a:pt x="22098" y="1245487"/>
                                <a:pt x="19022" y="1236864"/>
                              </a:cubicBezTo>
                              <a:cubicBezTo>
                                <a:pt x="-11785" y="1148777"/>
                                <a:pt x="-1705" y="1047817"/>
                                <a:pt x="24608" y="960053"/>
                              </a:cubicBezTo>
                              <a:cubicBezTo>
                                <a:pt x="25134" y="958191"/>
                                <a:pt x="25782" y="956248"/>
                                <a:pt x="26308" y="954386"/>
                              </a:cubicBezTo>
                              <a:cubicBezTo>
                                <a:pt x="39343" y="912043"/>
                                <a:pt x="58005" y="867189"/>
                                <a:pt x="82942" y="828935"/>
                              </a:cubicBezTo>
                              <a:cubicBezTo>
                                <a:pt x="108769" y="789304"/>
                                <a:pt x="154553" y="751939"/>
                                <a:pt x="145890" y="699192"/>
                              </a:cubicBezTo>
                              <a:cubicBezTo>
                                <a:pt x="144999" y="693808"/>
                                <a:pt x="143501" y="688222"/>
                                <a:pt x="141477" y="682433"/>
                              </a:cubicBezTo>
                              <a:cubicBezTo>
                                <a:pt x="132450" y="657011"/>
                                <a:pt x="118160" y="633086"/>
                                <a:pt x="102453" y="609607"/>
                              </a:cubicBezTo>
                              <a:cubicBezTo>
                                <a:pt x="97272" y="601794"/>
                                <a:pt x="91928" y="594143"/>
                                <a:pt x="86464" y="586412"/>
                              </a:cubicBezTo>
                              <a:cubicBezTo>
                                <a:pt x="61527" y="550424"/>
                                <a:pt x="35862" y="514881"/>
                                <a:pt x="23555" y="476060"/>
                              </a:cubicBezTo>
                              <a:cubicBezTo>
                                <a:pt x="21775" y="470554"/>
                                <a:pt x="20358" y="464927"/>
                                <a:pt x="19143" y="459300"/>
                              </a:cubicBezTo>
                              <a:cubicBezTo>
                                <a:pt x="35740" y="388175"/>
                                <a:pt x="65049" y="321907"/>
                                <a:pt x="104397" y="263007"/>
                              </a:cubicBezTo>
                              <a:cubicBezTo>
                                <a:pt x="137106" y="214065"/>
                                <a:pt x="176817" y="170224"/>
                                <a:pt x="222035" y="132981"/>
                              </a:cubicBezTo>
                              <a:cubicBezTo>
                                <a:pt x="230334" y="126140"/>
                                <a:pt x="238835" y="119501"/>
                                <a:pt x="247458" y="113186"/>
                              </a:cubicBezTo>
                              <a:cubicBezTo>
                                <a:pt x="273487" y="93998"/>
                                <a:pt x="301176" y="76955"/>
                                <a:pt x="330201" y="62220"/>
                              </a:cubicBezTo>
                              <a:cubicBezTo>
                                <a:pt x="344734" y="54852"/>
                                <a:pt x="359631" y="48011"/>
                                <a:pt x="374933" y="41858"/>
                              </a:cubicBezTo>
                              <a:lnTo>
                                <a:pt x="375014" y="41858"/>
                              </a:lnTo>
                              <a:cubicBezTo>
                                <a:pt x="441849" y="14857"/>
                                <a:pt x="514593" y="0"/>
                                <a:pt x="590617" y="0"/>
                              </a:cubicBezTo>
                              <a:lnTo>
                                <a:pt x="595111" y="0"/>
                              </a:lnTo>
                              <a:cubicBezTo>
                                <a:pt x="629317" y="0"/>
                                <a:pt x="663321" y="3117"/>
                                <a:pt x="696840" y="9189"/>
                              </a:cubicBezTo>
                              <a:lnTo>
                                <a:pt x="696921" y="9189"/>
                              </a:lnTo>
                              <a:cubicBezTo>
                                <a:pt x="734649" y="16031"/>
                                <a:pt x="771568" y="26596"/>
                                <a:pt x="807272" y="40724"/>
                              </a:cubicBezTo>
                              <a:cubicBezTo>
                                <a:pt x="855890" y="59993"/>
                                <a:pt x="902039" y="85820"/>
                                <a:pt x="944221" y="117558"/>
                              </a:cubicBezTo>
                              <a:cubicBezTo>
                                <a:pt x="946245" y="119096"/>
                                <a:pt x="948309" y="120675"/>
                                <a:pt x="950334" y="122253"/>
                              </a:cubicBezTo>
                              <a:cubicBezTo>
                                <a:pt x="974420" y="140632"/>
                                <a:pt x="998546" y="160792"/>
                                <a:pt x="1021095" y="182611"/>
                              </a:cubicBezTo>
                              <a:cubicBezTo>
                                <a:pt x="1028219" y="189574"/>
                                <a:pt x="1035182" y="196617"/>
                                <a:pt x="1041902" y="203945"/>
                              </a:cubicBezTo>
                              <a:cubicBezTo>
                                <a:pt x="1066515" y="230460"/>
                                <a:pt x="1088334" y="259525"/>
                                <a:pt x="1104608" y="291060"/>
                              </a:cubicBezTo>
                              <a:cubicBezTo>
                                <a:pt x="1139705" y="359271"/>
                                <a:pt x="1136749" y="439910"/>
                                <a:pt x="1132216" y="512614"/>
                              </a:cubicBezTo>
                              <a:cubicBezTo>
                                <a:pt x="1128329" y="574186"/>
                                <a:pt x="1126184" y="637297"/>
                                <a:pt x="1131204" y="699192"/>
                              </a:cubicBezTo>
                              <a:cubicBezTo>
                                <a:pt x="1132216" y="712187"/>
                                <a:pt x="1133592" y="725019"/>
                                <a:pt x="1135292" y="737852"/>
                              </a:cubicBezTo>
                              <a:cubicBezTo>
                                <a:pt x="1149865" y="847394"/>
                                <a:pt x="1176098" y="955722"/>
                                <a:pt x="1176462" y="106672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D1A14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0" name="Google Shape;360;p31"/>
                      <p:cNvSpPr/>
                      <p:nvPr/>
                    </p:nvSpPr>
                    <p:spPr>
                      <a:xfrm>
                        <a:off x="7851202" y="4117545"/>
                        <a:ext cx="1177220" cy="9358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77220" h="935845" extrusionOk="0">
                            <a:moveTo>
                              <a:pt x="1177219" y="360364"/>
                            </a:moveTo>
                            <a:cubicBezTo>
                              <a:pt x="1177300" y="403436"/>
                              <a:pt x="1172887" y="445617"/>
                              <a:pt x="1164872" y="486908"/>
                            </a:cubicBezTo>
                            <a:cubicBezTo>
                              <a:pt x="1099697" y="744248"/>
                              <a:pt x="868104" y="935846"/>
                              <a:pt x="594572" y="935846"/>
                            </a:cubicBezTo>
                            <a:lnTo>
                              <a:pt x="590079" y="935846"/>
                            </a:lnTo>
                            <a:cubicBezTo>
                              <a:pt x="362776" y="935846"/>
                              <a:pt x="122925" y="763719"/>
                              <a:pt x="27511" y="556010"/>
                            </a:cubicBezTo>
                            <a:cubicBezTo>
                              <a:pt x="-21998" y="448451"/>
                              <a:pt x="2048" y="291991"/>
                              <a:pt x="46577" y="186416"/>
                            </a:cubicBezTo>
                            <a:cubicBezTo>
                              <a:pt x="59977" y="154638"/>
                              <a:pt x="78396" y="128204"/>
                              <a:pt x="98636" y="101163"/>
                            </a:cubicBezTo>
                            <a:cubicBezTo>
                              <a:pt x="100863" y="98127"/>
                              <a:pt x="103211" y="95090"/>
                              <a:pt x="105478" y="92054"/>
                            </a:cubicBezTo>
                            <a:cubicBezTo>
                              <a:pt x="108919" y="87439"/>
                              <a:pt x="161140" y="0"/>
                              <a:pt x="145230" y="0"/>
                            </a:cubicBezTo>
                            <a:cubicBezTo>
                              <a:pt x="146000" y="0"/>
                              <a:pt x="1132487" y="0"/>
                              <a:pt x="1132487" y="0"/>
                            </a:cubicBezTo>
                            <a:cubicBezTo>
                              <a:pt x="1133459" y="10566"/>
                              <a:pt x="1134552" y="21050"/>
                              <a:pt x="1135928" y="31494"/>
                            </a:cubicBezTo>
                            <a:cubicBezTo>
                              <a:pt x="1146777" y="112619"/>
                              <a:pt x="1164022" y="193055"/>
                              <a:pt x="1172321" y="274382"/>
                            </a:cubicBezTo>
                            <a:cubicBezTo>
                              <a:pt x="1175276" y="302921"/>
                              <a:pt x="1177138" y="331582"/>
                              <a:pt x="1177219" y="360364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" name="Google Shape;361;p31"/>
                      <p:cNvSpPr/>
                      <p:nvPr/>
                    </p:nvSpPr>
                    <p:spPr>
                      <a:xfrm>
                        <a:off x="7853250" y="3392647"/>
                        <a:ext cx="1170393" cy="10331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70393" h="1033136" extrusionOk="0">
                            <a:moveTo>
                              <a:pt x="1133880" y="756433"/>
                            </a:moveTo>
                            <a:cubicBezTo>
                              <a:pt x="1132504" y="745989"/>
                              <a:pt x="1131410" y="735504"/>
                              <a:pt x="1130439" y="724938"/>
                            </a:cubicBezTo>
                            <a:cubicBezTo>
                              <a:pt x="1130439" y="724938"/>
                              <a:pt x="1129751" y="724938"/>
                              <a:pt x="1128536" y="724938"/>
                            </a:cubicBezTo>
                            <a:cubicBezTo>
                              <a:pt x="1124367" y="662961"/>
                              <a:pt x="1151368" y="619566"/>
                              <a:pt x="1155092" y="558075"/>
                            </a:cubicBezTo>
                            <a:cubicBezTo>
                              <a:pt x="1159707" y="481727"/>
                              <a:pt x="1194035" y="368177"/>
                              <a:pt x="1135621" y="261064"/>
                            </a:cubicBezTo>
                            <a:cubicBezTo>
                              <a:pt x="1096354" y="189047"/>
                              <a:pt x="1057735" y="129621"/>
                              <a:pt x="970093" y="71166"/>
                            </a:cubicBezTo>
                            <a:cubicBezTo>
                              <a:pt x="862372" y="-648"/>
                              <a:pt x="712065" y="0"/>
                              <a:pt x="584873" y="0"/>
                            </a:cubicBezTo>
                            <a:lnTo>
                              <a:pt x="580339" y="0"/>
                            </a:lnTo>
                            <a:cubicBezTo>
                              <a:pt x="299440" y="0"/>
                              <a:pt x="62341" y="206657"/>
                              <a:pt x="0" y="482334"/>
                            </a:cubicBezTo>
                            <a:cubicBezTo>
                              <a:pt x="1255" y="488245"/>
                              <a:pt x="2712" y="494155"/>
                              <a:pt x="4493" y="499984"/>
                            </a:cubicBezTo>
                            <a:cubicBezTo>
                              <a:pt x="27730" y="575846"/>
                              <a:pt x="97762" y="639766"/>
                              <a:pt x="124237" y="716680"/>
                            </a:cubicBezTo>
                            <a:cubicBezTo>
                              <a:pt x="131645" y="738176"/>
                              <a:pt x="131321" y="756919"/>
                              <a:pt x="126180" y="774488"/>
                            </a:cubicBezTo>
                            <a:lnTo>
                              <a:pt x="127840" y="774488"/>
                            </a:lnTo>
                            <a:cubicBezTo>
                              <a:pt x="116991" y="795133"/>
                              <a:pt x="105049" y="814807"/>
                              <a:pt x="103470" y="816952"/>
                            </a:cubicBezTo>
                            <a:cubicBezTo>
                              <a:pt x="101203" y="819988"/>
                              <a:pt x="98855" y="823025"/>
                              <a:pt x="96629" y="826061"/>
                            </a:cubicBezTo>
                            <a:cubicBezTo>
                              <a:pt x="270617" y="850309"/>
                              <a:pt x="446670" y="910909"/>
                              <a:pt x="615032" y="960823"/>
                            </a:cubicBezTo>
                            <a:cubicBezTo>
                              <a:pt x="797845" y="1015027"/>
                              <a:pt x="983856" y="1061135"/>
                              <a:pt x="1170313" y="1012801"/>
                            </a:cubicBezTo>
                            <a:lnTo>
                              <a:pt x="1170394" y="999280"/>
                            </a:lnTo>
                            <a:cubicBezTo>
                              <a:pt x="1161974" y="917993"/>
                              <a:pt x="1144729" y="837557"/>
                              <a:pt x="1133880" y="756433"/>
                            </a:cubicBezTo>
                            <a:close/>
                          </a:path>
                        </a:pathLst>
                      </a:custGeom>
                      <a:solidFill>
                        <a:srgbClr val="AC4A1D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" name="Google Shape;362;p31"/>
                      <p:cNvSpPr/>
                      <p:nvPr/>
                    </p:nvSpPr>
                    <p:spPr>
                      <a:xfrm>
                        <a:off x="7977689" y="4097547"/>
                        <a:ext cx="1004744" cy="184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4744" h="18499" extrusionOk="0">
                            <a:moveTo>
                              <a:pt x="81" y="13763"/>
                            </a:moveTo>
                            <a:cubicBezTo>
                              <a:pt x="81" y="12792"/>
                              <a:pt x="81" y="11820"/>
                              <a:pt x="0" y="10849"/>
                            </a:cubicBezTo>
                            <a:lnTo>
                              <a:pt x="1003854" y="0"/>
                            </a:lnTo>
                            <a:cubicBezTo>
                              <a:pt x="1004057" y="4291"/>
                              <a:pt x="1004421" y="8541"/>
                              <a:pt x="1004745" y="12832"/>
                            </a:cubicBezTo>
                            <a:lnTo>
                              <a:pt x="1781" y="18500"/>
                            </a:lnTo>
                            <a:cubicBezTo>
                              <a:pt x="1255" y="16921"/>
                              <a:pt x="688" y="15342"/>
                              <a:pt x="81" y="13763"/>
                            </a:cubicBezTo>
                            <a:close/>
                          </a:path>
                        </a:pathLst>
                      </a:custGeom>
                      <a:solidFill>
                        <a:srgbClr val="FF715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" name="Google Shape;363;p31"/>
                      <p:cNvSpPr/>
                      <p:nvPr/>
                    </p:nvSpPr>
                    <p:spPr>
                      <a:xfrm>
                        <a:off x="8735741" y="4343349"/>
                        <a:ext cx="121970" cy="40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1970" h="4048" extrusionOk="0">
                            <a:moveTo>
                              <a:pt x="0" y="0"/>
                            </a:moveTo>
                            <a:cubicBezTo>
                              <a:pt x="16111" y="0"/>
                              <a:pt x="121970" y="0"/>
                              <a:pt x="121970" y="0"/>
                            </a:cubicBezTo>
                          </a:path>
                        </a:pathLst>
                      </a:custGeom>
                      <a:noFill/>
                      <a:ln w="13800" cap="rnd" cmpd="sng">
                        <a:solidFill>
                          <a:srgbClr val="472A1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4" name="Google Shape;364;p31"/>
                    <p:cNvSpPr/>
                    <p:nvPr/>
                  </p:nvSpPr>
                  <p:spPr>
                    <a:xfrm>
                      <a:off x="7791233" y="4438116"/>
                      <a:ext cx="329112" cy="2085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112" h="208590" extrusionOk="0">
                          <a:moveTo>
                            <a:pt x="285919" y="174717"/>
                          </a:moveTo>
                          <a:cubicBezTo>
                            <a:pt x="280333" y="171357"/>
                            <a:pt x="274787" y="167795"/>
                            <a:pt x="270131" y="163261"/>
                          </a:cubicBezTo>
                          <a:cubicBezTo>
                            <a:pt x="263857" y="157148"/>
                            <a:pt x="259363" y="149497"/>
                            <a:pt x="255477" y="141684"/>
                          </a:cubicBezTo>
                          <a:cubicBezTo>
                            <a:pt x="245762" y="122091"/>
                            <a:pt x="236005" y="99543"/>
                            <a:pt x="233496" y="77805"/>
                          </a:cubicBezTo>
                          <a:cubicBezTo>
                            <a:pt x="186254" y="61288"/>
                            <a:pt x="142656" y="34571"/>
                            <a:pt x="106506" y="0"/>
                          </a:cubicBezTo>
                          <a:cubicBezTo>
                            <a:pt x="105899" y="850"/>
                            <a:pt x="105211" y="1700"/>
                            <a:pt x="104563" y="2550"/>
                          </a:cubicBezTo>
                          <a:cubicBezTo>
                            <a:pt x="78938" y="53192"/>
                            <a:pt x="41250" y="94483"/>
                            <a:pt x="0" y="132576"/>
                          </a:cubicBezTo>
                          <a:cubicBezTo>
                            <a:pt x="93431" y="201192"/>
                            <a:pt x="216696" y="225561"/>
                            <a:pt x="329112" y="196617"/>
                          </a:cubicBezTo>
                          <a:cubicBezTo>
                            <a:pt x="314175" y="190343"/>
                            <a:pt x="299723" y="183016"/>
                            <a:pt x="285919" y="174717"/>
                          </a:cubicBezTo>
                          <a:close/>
                        </a:path>
                      </a:pathLst>
                    </a:custGeom>
                    <a:solidFill>
                      <a:srgbClr val="AC4A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5" name="Google Shape;365;p31"/>
                    <p:cNvSpPr/>
                    <p:nvPr/>
                  </p:nvSpPr>
                  <p:spPr>
                    <a:xfrm>
                      <a:off x="7976324" y="4402758"/>
                      <a:ext cx="412217" cy="2344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217" h="234486" extrusionOk="0">
                          <a:moveTo>
                            <a:pt x="243686" y="205298"/>
                          </a:moveTo>
                          <a:cubicBezTo>
                            <a:pt x="210006" y="216471"/>
                            <a:pt x="177743" y="234039"/>
                            <a:pt x="141633" y="234485"/>
                          </a:cubicBezTo>
                          <a:cubicBezTo>
                            <a:pt x="135521" y="234566"/>
                            <a:pt x="109046" y="232461"/>
                            <a:pt x="82936" y="229911"/>
                          </a:cubicBezTo>
                          <a:cubicBezTo>
                            <a:pt x="52696" y="226955"/>
                            <a:pt x="26464" y="207403"/>
                            <a:pt x="15251" y="179187"/>
                          </a:cubicBezTo>
                          <a:cubicBezTo>
                            <a:pt x="6669" y="157570"/>
                            <a:pt x="-2439" y="140771"/>
                            <a:pt x="597" y="106847"/>
                          </a:cubicBezTo>
                          <a:cubicBezTo>
                            <a:pt x="12215" y="97537"/>
                            <a:pt x="124429" y="53777"/>
                            <a:pt x="136492" y="45275"/>
                          </a:cubicBezTo>
                          <a:cubicBezTo>
                            <a:pt x="137464" y="44547"/>
                            <a:pt x="138476" y="43859"/>
                            <a:pt x="139488" y="43211"/>
                          </a:cubicBezTo>
                          <a:cubicBezTo>
                            <a:pt x="157543" y="30864"/>
                            <a:pt x="176731" y="20946"/>
                            <a:pt x="198793" y="17384"/>
                          </a:cubicBezTo>
                          <a:cubicBezTo>
                            <a:pt x="209277" y="15684"/>
                            <a:pt x="220005" y="15562"/>
                            <a:pt x="230611" y="14753"/>
                          </a:cubicBezTo>
                          <a:cubicBezTo>
                            <a:pt x="253443" y="13052"/>
                            <a:pt x="275829" y="8356"/>
                            <a:pt x="297689" y="2365"/>
                          </a:cubicBezTo>
                          <a:cubicBezTo>
                            <a:pt x="305501" y="220"/>
                            <a:pt x="314691" y="-1885"/>
                            <a:pt x="321492" y="2892"/>
                          </a:cubicBezTo>
                          <a:cubicBezTo>
                            <a:pt x="298782" y="27059"/>
                            <a:pt x="264049" y="34143"/>
                            <a:pt x="230895" y="44263"/>
                          </a:cubicBezTo>
                          <a:cubicBezTo>
                            <a:pt x="278622" y="47664"/>
                            <a:pt x="325621" y="69888"/>
                            <a:pt x="373429" y="67702"/>
                          </a:cubicBezTo>
                          <a:cubicBezTo>
                            <a:pt x="387719" y="67054"/>
                            <a:pt x="406826" y="67014"/>
                            <a:pt x="411400" y="80332"/>
                          </a:cubicBezTo>
                          <a:cubicBezTo>
                            <a:pt x="415206" y="91303"/>
                            <a:pt x="405005" y="99966"/>
                            <a:pt x="395653" y="106564"/>
                          </a:cubicBezTo>
                          <a:cubicBezTo>
                            <a:pt x="400309" y="105795"/>
                            <a:pt x="404074" y="111584"/>
                            <a:pt x="402981" y="116037"/>
                          </a:cubicBezTo>
                          <a:cubicBezTo>
                            <a:pt x="401887" y="120449"/>
                            <a:pt x="397839" y="123445"/>
                            <a:pt x="393993" y="125995"/>
                          </a:cubicBezTo>
                          <a:cubicBezTo>
                            <a:pt x="377518" y="136884"/>
                            <a:pt x="359261" y="146155"/>
                            <a:pt x="339142" y="148665"/>
                          </a:cubicBezTo>
                          <a:cubicBezTo>
                            <a:pt x="323758" y="150567"/>
                            <a:pt x="307971" y="148462"/>
                            <a:pt x="292467" y="149434"/>
                          </a:cubicBezTo>
                          <a:cubicBezTo>
                            <a:pt x="280646" y="150203"/>
                            <a:pt x="268461" y="155101"/>
                            <a:pt x="257491" y="159756"/>
                          </a:cubicBezTo>
                          <a:lnTo>
                            <a:pt x="256843" y="161781"/>
                          </a:lnTo>
                          <a:cubicBezTo>
                            <a:pt x="282225" y="167772"/>
                            <a:pt x="307890" y="172225"/>
                            <a:pt x="333677" y="175099"/>
                          </a:cubicBezTo>
                          <a:cubicBezTo>
                            <a:pt x="339344" y="175747"/>
                            <a:pt x="345699" y="176637"/>
                            <a:pt x="349343" y="181009"/>
                          </a:cubicBezTo>
                          <a:cubicBezTo>
                            <a:pt x="353877" y="186474"/>
                            <a:pt x="351488" y="194854"/>
                            <a:pt x="346104" y="199064"/>
                          </a:cubicBezTo>
                          <a:cubicBezTo>
                            <a:pt x="340720" y="203274"/>
                            <a:pt x="333353" y="204286"/>
                            <a:pt x="326309" y="204812"/>
                          </a:cubicBezTo>
                          <a:cubicBezTo>
                            <a:pt x="310157" y="206067"/>
                            <a:pt x="293802" y="205581"/>
                            <a:pt x="277610" y="203355"/>
                          </a:cubicBezTo>
                          <a:cubicBezTo>
                            <a:pt x="270931" y="202464"/>
                            <a:pt x="264211" y="201250"/>
                            <a:pt x="257612" y="201897"/>
                          </a:cubicBezTo>
                          <a:cubicBezTo>
                            <a:pt x="252876" y="202383"/>
                            <a:pt x="248261" y="203760"/>
                            <a:pt x="243686" y="205298"/>
                          </a:cubicBezTo>
                          <a:close/>
                        </a:path>
                      </a:pathLst>
                    </a:custGeom>
                    <a:solidFill>
                      <a:srgbClr val="AC4A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6" name="Google Shape;366;p31"/>
                    <p:cNvSpPr/>
                    <p:nvPr/>
                  </p:nvSpPr>
                  <p:spPr>
                    <a:xfrm>
                      <a:off x="7887153" y="3363953"/>
                      <a:ext cx="1194916" cy="1088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916" h="1088252" extrusionOk="0">
                          <a:moveTo>
                            <a:pt x="288652" y="51080"/>
                          </a:moveTo>
                          <a:cubicBezTo>
                            <a:pt x="464583" y="111397"/>
                            <a:pt x="619141" y="232152"/>
                            <a:pt x="720303" y="388208"/>
                          </a:cubicBezTo>
                          <a:cubicBezTo>
                            <a:pt x="720465" y="284859"/>
                            <a:pt x="717267" y="185275"/>
                            <a:pt x="706620" y="82453"/>
                          </a:cubicBezTo>
                          <a:cubicBezTo>
                            <a:pt x="703706" y="54480"/>
                            <a:pt x="699860" y="25010"/>
                            <a:pt x="682858" y="2583"/>
                          </a:cubicBezTo>
                          <a:cubicBezTo>
                            <a:pt x="719048" y="-3611"/>
                            <a:pt x="747264" y="2583"/>
                            <a:pt x="783575" y="8089"/>
                          </a:cubicBezTo>
                          <a:cubicBezTo>
                            <a:pt x="816932" y="13149"/>
                            <a:pt x="900971" y="31527"/>
                            <a:pt x="931291" y="46303"/>
                          </a:cubicBezTo>
                          <a:cubicBezTo>
                            <a:pt x="991527" y="75692"/>
                            <a:pt x="1032859" y="93464"/>
                            <a:pt x="1082206" y="138802"/>
                          </a:cubicBezTo>
                          <a:cubicBezTo>
                            <a:pt x="1212515" y="258465"/>
                            <a:pt x="1217575" y="465851"/>
                            <a:pt x="1159322" y="632917"/>
                          </a:cubicBezTo>
                          <a:cubicBezTo>
                            <a:pt x="1145032" y="673924"/>
                            <a:pt x="1125318" y="714608"/>
                            <a:pt x="1126087" y="758004"/>
                          </a:cubicBezTo>
                          <a:cubicBezTo>
                            <a:pt x="1126937" y="808646"/>
                            <a:pt x="1155314" y="854025"/>
                            <a:pt x="1173329" y="901388"/>
                          </a:cubicBezTo>
                          <a:cubicBezTo>
                            <a:pt x="1191343" y="948751"/>
                            <a:pt x="1196282" y="1009271"/>
                            <a:pt x="1159079" y="1043599"/>
                          </a:cubicBezTo>
                          <a:cubicBezTo>
                            <a:pt x="1142522" y="1058860"/>
                            <a:pt x="1120298" y="1066228"/>
                            <a:pt x="1098439" y="1071693"/>
                          </a:cubicBezTo>
                          <a:cubicBezTo>
                            <a:pt x="935258" y="1112579"/>
                            <a:pt x="763011" y="1071572"/>
                            <a:pt x="604284" y="1015869"/>
                          </a:cubicBezTo>
                          <a:cubicBezTo>
                            <a:pt x="445557" y="960167"/>
                            <a:pt x="289947" y="889123"/>
                            <a:pt x="123124" y="867668"/>
                          </a:cubicBezTo>
                          <a:cubicBezTo>
                            <a:pt x="99402" y="864631"/>
                            <a:pt x="74951" y="862445"/>
                            <a:pt x="53415" y="851961"/>
                          </a:cubicBezTo>
                          <a:cubicBezTo>
                            <a:pt x="31879" y="841517"/>
                            <a:pt x="13541" y="820426"/>
                            <a:pt x="14188" y="796501"/>
                          </a:cubicBezTo>
                          <a:cubicBezTo>
                            <a:pt x="14877" y="772172"/>
                            <a:pt x="33903" y="752863"/>
                            <a:pt x="51674" y="736225"/>
                          </a:cubicBezTo>
                          <a:cubicBezTo>
                            <a:pt x="32689" y="706552"/>
                            <a:pt x="16131" y="669755"/>
                            <a:pt x="7428" y="635588"/>
                          </a:cubicBezTo>
                          <a:cubicBezTo>
                            <a:pt x="951" y="610126"/>
                            <a:pt x="627" y="583570"/>
                            <a:pt x="344" y="557298"/>
                          </a:cubicBezTo>
                          <a:cubicBezTo>
                            <a:pt x="-466" y="481962"/>
                            <a:pt x="-1235" y="405817"/>
                            <a:pt x="15403" y="332344"/>
                          </a:cubicBezTo>
                          <a:cubicBezTo>
                            <a:pt x="33579" y="252110"/>
                            <a:pt x="72158" y="176895"/>
                            <a:pt x="82845" y="95326"/>
                          </a:cubicBezTo>
                          <a:cubicBezTo>
                            <a:pt x="145469" y="80914"/>
                            <a:pt x="224934" y="59257"/>
                            <a:pt x="288652" y="5108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7" name="Google Shape;367;p31"/>
                    <p:cNvSpPr/>
                    <p:nvPr/>
                  </p:nvSpPr>
                  <p:spPr>
                    <a:xfrm>
                      <a:off x="7278429" y="3454287"/>
                      <a:ext cx="813080" cy="12091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3080" h="1209188" extrusionOk="0">
                          <a:moveTo>
                            <a:pt x="812405" y="103564"/>
                          </a:moveTo>
                          <a:cubicBezTo>
                            <a:pt x="806940" y="32520"/>
                            <a:pt x="767916" y="-12860"/>
                            <a:pt x="671045" y="3252"/>
                          </a:cubicBezTo>
                          <a:cubicBezTo>
                            <a:pt x="605708" y="14141"/>
                            <a:pt x="553325" y="61545"/>
                            <a:pt x="505031" y="106884"/>
                          </a:cubicBezTo>
                          <a:cubicBezTo>
                            <a:pt x="417632" y="188899"/>
                            <a:pt x="330233" y="270914"/>
                            <a:pt x="242793" y="352969"/>
                          </a:cubicBezTo>
                          <a:cubicBezTo>
                            <a:pt x="178307" y="413489"/>
                            <a:pt x="113092" y="474858"/>
                            <a:pt x="65445" y="549344"/>
                          </a:cubicBezTo>
                          <a:cubicBezTo>
                            <a:pt x="17799" y="623870"/>
                            <a:pt x="-11267" y="714103"/>
                            <a:pt x="4156" y="801218"/>
                          </a:cubicBezTo>
                          <a:cubicBezTo>
                            <a:pt x="20713" y="894811"/>
                            <a:pt x="86698" y="973749"/>
                            <a:pt x="165353" y="1027103"/>
                          </a:cubicBezTo>
                          <a:cubicBezTo>
                            <a:pt x="244008" y="1080458"/>
                            <a:pt x="335131" y="1111790"/>
                            <a:pt x="425040" y="1142556"/>
                          </a:cubicBezTo>
                          <a:cubicBezTo>
                            <a:pt x="489972" y="1164780"/>
                            <a:pt x="554904" y="1186964"/>
                            <a:pt x="619795" y="1209188"/>
                          </a:cubicBezTo>
                          <a:cubicBezTo>
                            <a:pt x="652950" y="1152636"/>
                            <a:pt x="672421" y="1087987"/>
                            <a:pt x="675538" y="1022529"/>
                          </a:cubicBezTo>
                          <a:cubicBezTo>
                            <a:pt x="576642" y="905093"/>
                            <a:pt x="477949" y="786888"/>
                            <a:pt x="379094" y="669492"/>
                          </a:cubicBezTo>
                          <a:cubicBezTo>
                            <a:pt x="423745" y="721996"/>
                            <a:pt x="602834" y="581648"/>
                            <a:pt x="636312" y="550194"/>
                          </a:cubicBezTo>
                          <a:cubicBezTo>
                            <a:pt x="699746" y="490565"/>
                            <a:pt x="823294" y="245734"/>
                            <a:pt x="812405" y="10356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8" name="Google Shape;368;p31"/>
                    <p:cNvSpPr/>
                    <p:nvPr/>
                  </p:nvSpPr>
                  <p:spPr>
                    <a:xfrm>
                      <a:off x="8050718" y="3469521"/>
                      <a:ext cx="537145" cy="294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7145" h="294703" extrusionOk="0">
                          <a:moveTo>
                            <a:pt x="0" y="0"/>
                          </a:moveTo>
                          <a:cubicBezTo>
                            <a:pt x="24856" y="33559"/>
                            <a:pt x="64203" y="54042"/>
                            <a:pt x="104765" y="63879"/>
                          </a:cubicBezTo>
                          <a:cubicBezTo>
                            <a:pt x="145328" y="73716"/>
                            <a:pt x="187549" y="73959"/>
                            <a:pt x="229286" y="73838"/>
                          </a:cubicBezTo>
                          <a:cubicBezTo>
                            <a:pt x="223578" y="109299"/>
                            <a:pt x="237180" y="142939"/>
                            <a:pt x="261226" y="169657"/>
                          </a:cubicBezTo>
                          <a:cubicBezTo>
                            <a:pt x="285271" y="196334"/>
                            <a:pt x="318385" y="213579"/>
                            <a:pt x="352875" y="223699"/>
                          </a:cubicBezTo>
                          <a:cubicBezTo>
                            <a:pt x="385098" y="233172"/>
                            <a:pt x="418778" y="236815"/>
                            <a:pt x="451244" y="245397"/>
                          </a:cubicBezTo>
                          <a:cubicBezTo>
                            <a:pt x="483710" y="254020"/>
                            <a:pt x="516095" y="268512"/>
                            <a:pt x="537146" y="294703"/>
                          </a:cubicBezTo>
                        </a:path>
                      </a:pathLst>
                    </a:custGeom>
                    <a:noFill/>
                    <a:ln w="97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9" name="Google Shape;369;p31"/>
                    <p:cNvSpPr/>
                    <p:nvPr/>
                  </p:nvSpPr>
                  <p:spPr>
                    <a:xfrm>
                      <a:off x="8657046" y="3398760"/>
                      <a:ext cx="55277" cy="3581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277" h="358178" extrusionOk="0">
                          <a:moveTo>
                            <a:pt x="0" y="0"/>
                          </a:moveTo>
                          <a:cubicBezTo>
                            <a:pt x="22143" y="18257"/>
                            <a:pt x="40319" y="43234"/>
                            <a:pt x="43963" y="71692"/>
                          </a:cubicBezTo>
                          <a:cubicBezTo>
                            <a:pt x="47606" y="100191"/>
                            <a:pt x="33680" y="131847"/>
                            <a:pt x="7206" y="142980"/>
                          </a:cubicBezTo>
                          <a:cubicBezTo>
                            <a:pt x="44853" y="160103"/>
                            <a:pt x="56957" y="206252"/>
                            <a:pt x="55095" y="247543"/>
                          </a:cubicBezTo>
                          <a:cubicBezTo>
                            <a:pt x="53233" y="288834"/>
                            <a:pt x="32021" y="327291"/>
                            <a:pt x="4574" y="358178"/>
                          </a:cubicBezTo>
                        </a:path>
                      </a:pathLst>
                    </a:custGeom>
                    <a:noFill/>
                    <a:ln w="97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0" name="Google Shape;370;p31"/>
                    <p:cNvSpPr/>
                    <p:nvPr/>
                  </p:nvSpPr>
                  <p:spPr>
                    <a:xfrm>
                      <a:off x="7903447" y="3890445"/>
                      <a:ext cx="93309" cy="11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309" h="117476" extrusionOk="0">
                          <a:moveTo>
                            <a:pt x="0" y="117477"/>
                          </a:moveTo>
                          <a:cubicBezTo>
                            <a:pt x="40805" y="87561"/>
                            <a:pt x="73433" y="46513"/>
                            <a:pt x="93309" y="0"/>
                          </a:cubicBezTo>
                        </a:path>
                      </a:pathLst>
                    </a:custGeom>
                    <a:noFill/>
                    <a:ln w="97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" name="Google Shape;371;p31"/>
                    <p:cNvSpPr/>
                    <p:nvPr/>
                  </p:nvSpPr>
                  <p:spPr>
                    <a:xfrm>
                      <a:off x="9019394" y="3798674"/>
                      <a:ext cx="44076" cy="2930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076" h="293043" extrusionOk="0">
                          <a:moveTo>
                            <a:pt x="19148" y="0"/>
                          </a:moveTo>
                          <a:cubicBezTo>
                            <a:pt x="58253" y="93593"/>
                            <a:pt x="50966" y="205321"/>
                            <a:pt x="0" y="293044"/>
                          </a:cubicBezTo>
                        </a:path>
                      </a:pathLst>
                    </a:custGeom>
                    <a:noFill/>
                    <a:ln w="97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" name="Google Shape;372;p31"/>
                    <p:cNvSpPr/>
                    <p:nvPr/>
                  </p:nvSpPr>
                  <p:spPr>
                    <a:xfrm>
                      <a:off x="8441605" y="4951863"/>
                      <a:ext cx="269766" cy="1820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9766" h="182044" extrusionOk="0">
                          <a:moveTo>
                            <a:pt x="269767" y="0"/>
                          </a:moveTo>
                          <a:cubicBezTo>
                            <a:pt x="200746" y="72259"/>
                            <a:pt x="97438" y="97762"/>
                            <a:pt x="0" y="120067"/>
                          </a:cubicBezTo>
                          <a:lnTo>
                            <a:pt x="0" y="182044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" name="Google Shape;373;p31"/>
                    <p:cNvSpPr/>
                    <p:nvPr/>
                  </p:nvSpPr>
                  <p:spPr>
                    <a:xfrm>
                      <a:off x="8204939" y="2597578"/>
                      <a:ext cx="612474" cy="3979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474" h="397931" extrusionOk="0">
                          <a:moveTo>
                            <a:pt x="94941" y="391147"/>
                          </a:moveTo>
                          <a:cubicBezTo>
                            <a:pt x="134410" y="388435"/>
                            <a:pt x="170195" y="357345"/>
                            <a:pt x="178413" y="318645"/>
                          </a:cubicBezTo>
                          <a:cubicBezTo>
                            <a:pt x="191326" y="351071"/>
                            <a:pt x="220878" y="374428"/>
                            <a:pt x="253627" y="386451"/>
                          </a:cubicBezTo>
                          <a:cubicBezTo>
                            <a:pt x="286376" y="398474"/>
                            <a:pt x="322203" y="399648"/>
                            <a:pt x="356935" y="396329"/>
                          </a:cubicBezTo>
                          <a:cubicBezTo>
                            <a:pt x="409116" y="391350"/>
                            <a:pt x="460931" y="376250"/>
                            <a:pt x="504854" y="347630"/>
                          </a:cubicBezTo>
                          <a:cubicBezTo>
                            <a:pt x="590552" y="291766"/>
                            <a:pt x="638563" y="166355"/>
                            <a:pt x="597677" y="69483"/>
                          </a:cubicBezTo>
                          <a:cubicBezTo>
                            <a:pt x="586868" y="43859"/>
                            <a:pt x="567924" y="20906"/>
                            <a:pt x="542663" y="9247"/>
                          </a:cubicBezTo>
                          <a:cubicBezTo>
                            <a:pt x="490159" y="-15042"/>
                            <a:pt x="428952" y="12081"/>
                            <a:pt x="390332" y="49323"/>
                          </a:cubicBezTo>
                          <a:cubicBezTo>
                            <a:pt x="350579" y="87659"/>
                            <a:pt x="323619" y="142066"/>
                            <a:pt x="273179" y="164614"/>
                          </a:cubicBezTo>
                          <a:cubicBezTo>
                            <a:pt x="214077" y="191048"/>
                            <a:pt x="142466" y="164412"/>
                            <a:pt x="81663" y="186676"/>
                          </a:cubicBezTo>
                          <a:cubicBezTo>
                            <a:pt x="26649" y="206836"/>
                            <a:pt x="-9015" y="269744"/>
                            <a:pt x="1995" y="327308"/>
                          </a:cubicBezTo>
                          <a:cubicBezTo>
                            <a:pt x="8432" y="360665"/>
                            <a:pt x="61463" y="385561"/>
                            <a:pt x="94941" y="391147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31"/>
                    <p:cNvSpPr/>
                    <p:nvPr/>
                  </p:nvSpPr>
                  <p:spPr>
                    <a:xfrm>
                      <a:off x="8268038" y="2937719"/>
                      <a:ext cx="76407" cy="991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407" h="99179" extrusionOk="0">
                          <a:moveTo>
                            <a:pt x="41517" y="0"/>
                          </a:moveTo>
                          <a:cubicBezTo>
                            <a:pt x="60016" y="4858"/>
                            <a:pt x="72282" y="23520"/>
                            <a:pt x="75359" y="42424"/>
                          </a:cubicBezTo>
                          <a:cubicBezTo>
                            <a:pt x="78435" y="61329"/>
                            <a:pt x="74185" y="80558"/>
                            <a:pt x="69813" y="99179"/>
                          </a:cubicBezTo>
                          <a:cubicBezTo>
                            <a:pt x="59773" y="75740"/>
                            <a:pt x="34027" y="66106"/>
                            <a:pt x="8767" y="62503"/>
                          </a:cubicBezTo>
                          <a:cubicBezTo>
                            <a:pt x="6783" y="62220"/>
                            <a:pt x="4678" y="61977"/>
                            <a:pt x="3221" y="60641"/>
                          </a:cubicBezTo>
                          <a:cubicBezTo>
                            <a:pt x="1723" y="59264"/>
                            <a:pt x="1237" y="57119"/>
                            <a:pt x="914" y="55135"/>
                          </a:cubicBezTo>
                          <a:cubicBezTo>
                            <a:pt x="-4065" y="22872"/>
                            <a:pt x="11560" y="12832"/>
                            <a:pt x="41517" y="0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75" name="Google Shape;375;p31"/>
                    <p:cNvGrpSpPr/>
                    <p:nvPr/>
                  </p:nvGrpSpPr>
                  <p:grpSpPr>
                    <a:xfrm>
                      <a:off x="7221378" y="2793605"/>
                      <a:ext cx="657213" cy="657294"/>
                      <a:chOff x="7221378" y="2793605"/>
                      <a:chExt cx="657213" cy="657294"/>
                    </a:xfrm>
                  </p:grpSpPr>
                  <p:sp>
                    <p:nvSpPr>
                      <p:cNvPr id="376" name="Google Shape;376;p31"/>
                      <p:cNvSpPr/>
                      <p:nvPr/>
                    </p:nvSpPr>
                    <p:spPr>
                      <a:xfrm flipH="1">
                        <a:off x="7221379" y="2793646"/>
                        <a:ext cx="657212" cy="6572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57212" h="657253" extrusionOk="0">
                            <a:moveTo>
                              <a:pt x="657213" y="328667"/>
                            </a:moveTo>
                            <a:cubicBezTo>
                              <a:pt x="657213" y="335833"/>
                              <a:pt x="656970" y="342876"/>
                              <a:pt x="656485" y="349880"/>
                            </a:cubicBezTo>
                            <a:cubicBezTo>
                              <a:pt x="648712" y="473104"/>
                              <a:pt x="572891" y="577870"/>
                              <a:pt x="466263" y="627135"/>
                            </a:cubicBezTo>
                            <a:cubicBezTo>
                              <a:pt x="424405" y="646445"/>
                              <a:pt x="377731" y="657254"/>
                              <a:pt x="328586" y="657254"/>
                            </a:cubicBezTo>
                            <a:cubicBezTo>
                              <a:pt x="147109" y="657254"/>
                              <a:pt x="0" y="510104"/>
                              <a:pt x="0" y="328627"/>
                            </a:cubicBezTo>
                            <a:cubicBezTo>
                              <a:pt x="0" y="147109"/>
                              <a:pt x="147149" y="0"/>
                              <a:pt x="328586" y="0"/>
                            </a:cubicBezTo>
                            <a:lnTo>
                              <a:pt x="330489" y="0"/>
                            </a:lnTo>
                            <a:cubicBezTo>
                              <a:pt x="427563" y="526"/>
                              <a:pt x="514679" y="43194"/>
                              <a:pt x="574470" y="110635"/>
                            </a:cubicBezTo>
                            <a:cubicBezTo>
                              <a:pt x="574672" y="110797"/>
                              <a:pt x="574793" y="110959"/>
                              <a:pt x="574874" y="111121"/>
                            </a:cubicBezTo>
                            <a:cubicBezTo>
                              <a:pt x="626083" y="169090"/>
                              <a:pt x="657213" y="245235"/>
                              <a:pt x="657213" y="32866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7" name="Google Shape;377;p31"/>
                      <p:cNvSpPr/>
                      <p:nvPr/>
                    </p:nvSpPr>
                    <p:spPr>
                      <a:xfrm flipH="1">
                        <a:off x="7303757" y="2793605"/>
                        <a:ext cx="246247" cy="32866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247" h="328667" extrusionOk="0">
                            <a:moveTo>
                              <a:pt x="246247" y="111161"/>
                            </a:moveTo>
                            <a:lnTo>
                              <a:pt x="90354" y="248838"/>
                            </a:lnTo>
                            <a:lnTo>
                              <a:pt x="0" y="328667"/>
                            </a:lnTo>
                            <a:lnTo>
                              <a:pt x="0" y="326117"/>
                            </a:lnTo>
                            <a:lnTo>
                              <a:pt x="688" y="207993"/>
                            </a:lnTo>
                            <a:lnTo>
                              <a:pt x="1903" y="0"/>
                            </a:lnTo>
                            <a:cubicBezTo>
                              <a:pt x="98976" y="526"/>
                              <a:pt x="186092" y="43193"/>
                              <a:pt x="245883" y="110635"/>
                            </a:cubicBezTo>
                            <a:cubicBezTo>
                              <a:pt x="246045" y="110797"/>
                              <a:pt x="246207" y="111000"/>
                              <a:pt x="246247" y="11116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8" name="Google Shape;378;p31"/>
                      <p:cNvSpPr/>
                      <p:nvPr/>
                    </p:nvSpPr>
                    <p:spPr>
                      <a:xfrm flipH="1">
                        <a:off x="7221378" y="2904281"/>
                        <a:ext cx="360121" cy="24308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0121" h="243089" extrusionOk="0">
                            <a:moveTo>
                              <a:pt x="360121" y="218032"/>
                            </a:moveTo>
                            <a:cubicBezTo>
                              <a:pt x="360121" y="225197"/>
                              <a:pt x="359878" y="232241"/>
                              <a:pt x="359393" y="239244"/>
                            </a:cubicBezTo>
                            <a:lnTo>
                              <a:pt x="149821" y="241471"/>
                            </a:lnTo>
                            <a:lnTo>
                              <a:pt x="0" y="243090"/>
                            </a:lnTo>
                            <a:lnTo>
                              <a:pt x="31454" y="215482"/>
                            </a:lnTo>
                            <a:lnTo>
                              <a:pt x="120958" y="137110"/>
                            </a:lnTo>
                            <a:lnTo>
                              <a:pt x="277337" y="0"/>
                            </a:lnTo>
                            <a:cubicBezTo>
                              <a:pt x="277539" y="162"/>
                              <a:pt x="277661" y="324"/>
                              <a:pt x="277742" y="486"/>
                            </a:cubicBezTo>
                            <a:cubicBezTo>
                              <a:pt x="328991" y="58455"/>
                              <a:pt x="360121" y="134600"/>
                              <a:pt x="360121" y="21803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9" name="Google Shape;379;p31"/>
                      <p:cNvSpPr/>
                      <p:nvPr/>
                    </p:nvSpPr>
                    <p:spPr>
                      <a:xfrm flipH="1">
                        <a:off x="7222107" y="3143525"/>
                        <a:ext cx="359392" cy="2772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9392" h="277255" extrusionOk="0">
                            <a:moveTo>
                              <a:pt x="359393" y="0"/>
                            </a:moveTo>
                            <a:cubicBezTo>
                              <a:pt x="351620" y="123225"/>
                              <a:pt x="275799" y="227990"/>
                              <a:pt x="169171" y="277256"/>
                            </a:cubicBezTo>
                            <a:lnTo>
                              <a:pt x="46230" y="98491"/>
                            </a:lnTo>
                            <a:lnTo>
                              <a:pt x="14614" y="52545"/>
                            </a:lnTo>
                            <a:lnTo>
                              <a:pt x="0" y="3846"/>
                            </a:lnTo>
                            <a:lnTo>
                              <a:pt x="149821" y="2226"/>
                            </a:lnTo>
                            <a:lnTo>
                              <a:pt x="359393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0" name="Google Shape;380;p31"/>
                      <p:cNvSpPr/>
                      <p:nvPr/>
                    </p:nvSpPr>
                    <p:spPr>
                      <a:xfrm rot="-3132779">
                        <a:off x="7429135" y="3001883"/>
                        <a:ext cx="241166" cy="2411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1256" h="241256" extrusionOk="0">
                            <a:moveTo>
                              <a:pt x="241257" y="120628"/>
                            </a:moveTo>
                            <a:cubicBezTo>
                              <a:pt x="241257" y="187250"/>
                              <a:pt x="187249" y="241257"/>
                              <a:pt x="120628" y="241257"/>
                            </a:cubicBezTo>
                            <a:cubicBezTo>
                              <a:pt x="54007" y="241257"/>
                              <a:pt x="-1" y="187250"/>
                              <a:pt x="-1" y="120628"/>
                            </a:cubicBezTo>
                            <a:cubicBezTo>
                              <a:pt x="-1" y="54007"/>
                              <a:pt x="54007" y="0"/>
                              <a:pt x="120628" y="0"/>
                            </a:cubicBezTo>
                            <a:cubicBezTo>
                              <a:pt x="187249" y="0"/>
                              <a:pt x="241257" y="54007"/>
                              <a:pt x="241257" y="12062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381" name="Google Shape;381;p31"/>
                    <p:cNvGrpSpPr/>
                    <p:nvPr/>
                  </p:nvGrpSpPr>
                  <p:grpSpPr>
                    <a:xfrm>
                      <a:off x="7129000" y="3575825"/>
                      <a:ext cx="258027" cy="53516"/>
                      <a:chOff x="7129000" y="3575825"/>
                      <a:chExt cx="258027" cy="53516"/>
                    </a:xfrm>
                  </p:grpSpPr>
                  <p:sp>
                    <p:nvSpPr>
                      <p:cNvPr id="382" name="Google Shape;382;p31"/>
                      <p:cNvSpPr/>
                      <p:nvPr/>
                    </p:nvSpPr>
                    <p:spPr>
                      <a:xfrm>
                        <a:off x="7129000" y="3575825"/>
                        <a:ext cx="5355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56" h="53516" extrusionOk="0">
                            <a:moveTo>
                              <a:pt x="53557" y="26758"/>
                            </a:moveTo>
                            <a:cubicBezTo>
                              <a:pt x="53557" y="41534"/>
                              <a:pt x="41574" y="53516"/>
                              <a:pt x="26799" y="53516"/>
                            </a:cubicBezTo>
                            <a:cubicBezTo>
                              <a:pt x="12023" y="53516"/>
                              <a:pt x="0" y="41534"/>
                              <a:pt x="0" y="26758"/>
                            </a:cubicBezTo>
                            <a:cubicBezTo>
                              <a:pt x="0" y="11982"/>
                              <a:pt x="11982" y="0"/>
                              <a:pt x="26799" y="0"/>
                            </a:cubicBezTo>
                            <a:cubicBezTo>
                              <a:pt x="41574" y="0"/>
                              <a:pt x="53557" y="11982"/>
                              <a:pt x="53557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" name="Google Shape;383;p31"/>
                      <p:cNvSpPr/>
                      <p:nvPr/>
                    </p:nvSpPr>
                    <p:spPr>
                      <a:xfrm>
                        <a:off x="7231296" y="3575825"/>
                        <a:ext cx="5351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16" h="53516" extrusionOk="0">
                            <a:moveTo>
                              <a:pt x="53517" y="26758"/>
                            </a:moveTo>
                            <a:cubicBezTo>
                              <a:pt x="53517" y="41534"/>
                              <a:pt x="41534" y="53516"/>
                              <a:pt x="26759" y="53516"/>
                            </a:cubicBezTo>
                            <a:cubicBezTo>
                              <a:pt x="11983" y="53516"/>
                              <a:pt x="0" y="41534"/>
                              <a:pt x="0" y="26758"/>
                            </a:cubicBezTo>
                            <a:cubicBezTo>
                              <a:pt x="0" y="11982"/>
                              <a:pt x="11983" y="0"/>
                              <a:pt x="26759" y="0"/>
                            </a:cubicBezTo>
                            <a:cubicBezTo>
                              <a:pt x="41493" y="0"/>
                              <a:pt x="53517" y="11982"/>
                              <a:pt x="53517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4" name="Google Shape;384;p31"/>
                      <p:cNvSpPr/>
                      <p:nvPr/>
                    </p:nvSpPr>
                    <p:spPr>
                      <a:xfrm>
                        <a:off x="7333511" y="3575825"/>
                        <a:ext cx="5351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16" h="53516" extrusionOk="0">
                            <a:moveTo>
                              <a:pt x="53517" y="26758"/>
                            </a:moveTo>
                            <a:cubicBezTo>
                              <a:pt x="53517" y="41534"/>
                              <a:pt x="41534" y="53516"/>
                              <a:pt x="26759" y="53516"/>
                            </a:cubicBezTo>
                            <a:cubicBezTo>
                              <a:pt x="11983" y="53516"/>
                              <a:pt x="0" y="41534"/>
                              <a:pt x="0" y="26758"/>
                            </a:cubicBezTo>
                            <a:cubicBezTo>
                              <a:pt x="0" y="11982"/>
                              <a:pt x="11983" y="0"/>
                              <a:pt x="26759" y="0"/>
                            </a:cubicBezTo>
                            <a:cubicBezTo>
                              <a:pt x="41534" y="0"/>
                              <a:pt x="53517" y="11982"/>
                              <a:pt x="53517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385" name="Google Shape;385;p31"/>
                    <p:cNvGrpSpPr/>
                    <p:nvPr/>
                  </p:nvGrpSpPr>
                  <p:grpSpPr>
                    <a:xfrm>
                      <a:off x="7688937" y="2597716"/>
                      <a:ext cx="257986" cy="53516"/>
                      <a:chOff x="7688937" y="2597716"/>
                      <a:chExt cx="257986" cy="53516"/>
                    </a:xfrm>
                  </p:grpSpPr>
                  <p:sp>
                    <p:nvSpPr>
                      <p:cNvPr id="386" name="Google Shape;386;p31"/>
                      <p:cNvSpPr/>
                      <p:nvPr/>
                    </p:nvSpPr>
                    <p:spPr>
                      <a:xfrm>
                        <a:off x="7688937" y="2597716"/>
                        <a:ext cx="5351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16" h="53516" extrusionOk="0">
                            <a:moveTo>
                              <a:pt x="53516" y="26758"/>
                            </a:moveTo>
                            <a:cubicBezTo>
                              <a:pt x="53516" y="41534"/>
                              <a:pt x="41534" y="53516"/>
                              <a:pt x="26758" y="53516"/>
                            </a:cubicBezTo>
                            <a:cubicBezTo>
                              <a:pt x="11982" y="53516"/>
                              <a:pt x="0" y="41534"/>
                              <a:pt x="0" y="26758"/>
                            </a:cubicBezTo>
                            <a:cubicBezTo>
                              <a:pt x="0" y="11983"/>
                              <a:pt x="11982" y="0"/>
                              <a:pt x="26758" y="0"/>
                            </a:cubicBezTo>
                            <a:cubicBezTo>
                              <a:pt x="41534" y="-40"/>
                              <a:pt x="53516" y="11942"/>
                              <a:pt x="53516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7" name="Google Shape;387;p31"/>
                      <p:cNvSpPr/>
                      <p:nvPr/>
                    </p:nvSpPr>
                    <p:spPr>
                      <a:xfrm>
                        <a:off x="7791192" y="2597716"/>
                        <a:ext cx="5351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16" h="53516" extrusionOk="0">
                            <a:moveTo>
                              <a:pt x="53516" y="26758"/>
                            </a:moveTo>
                            <a:cubicBezTo>
                              <a:pt x="53516" y="41534"/>
                              <a:pt x="41534" y="53516"/>
                              <a:pt x="26758" y="53516"/>
                            </a:cubicBezTo>
                            <a:cubicBezTo>
                              <a:pt x="11982" y="53516"/>
                              <a:pt x="0" y="41534"/>
                              <a:pt x="0" y="26758"/>
                            </a:cubicBezTo>
                            <a:cubicBezTo>
                              <a:pt x="0" y="11983"/>
                              <a:pt x="11982" y="0"/>
                              <a:pt x="26758" y="0"/>
                            </a:cubicBezTo>
                            <a:cubicBezTo>
                              <a:pt x="41534" y="-40"/>
                              <a:pt x="53516" y="11942"/>
                              <a:pt x="53516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8" name="Google Shape;388;p31"/>
                      <p:cNvSpPr/>
                      <p:nvPr/>
                    </p:nvSpPr>
                    <p:spPr>
                      <a:xfrm>
                        <a:off x="7893367" y="2597716"/>
                        <a:ext cx="53556" cy="535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556" h="53516" extrusionOk="0">
                            <a:moveTo>
                              <a:pt x="53557" y="26758"/>
                            </a:moveTo>
                            <a:cubicBezTo>
                              <a:pt x="53557" y="41534"/>
                              <a:pt x="41574" y="53516"/>
                              <a:pt x="26799" y="53516"/>
                            </a:cubicBezTo>
                            <a:cubicBezTo>
                              <a:pt x="12023" y="53516"/>
                              <a:pt x="0" y="41534"/>
                              <a:pt x="0" y="26758"/>
                            </a:cubicBezTo>
                            <a:cubicBezTo>
                              <a:pt x="0" y="11983"/>
                              <a:pt x="11982" y="0"/>
                              <a:pt x="26799" y="0"/>
                            </a:cubicBezTo>
                            <a:cubicBezTo>
                              <a:pt x="41574" y="-40"/>
                              <a:pt x="53557" y="11942"/>
                              <a:pt x="53557" y="26758"/>
                            </a:cubicBezTo>
                            <a:close/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389" name="Google Shape;389;p31"/>
                  <p:cNvSpPr/>
                  <p:nvPr/>
                </p:nvSpPr>
                <p:spPr>
                  <a:xfrm>
                    <a:off x="9484788" y="3012599"/>
                    <a:ext cx="257693" cy="409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693" h="409680" extrusionOk="0">
                        <a:moveTo>
                          <a:pt x="96404" y="409680"/>
                        </a:moveTo>
                        <a:cubicBezTo>
                          <a:pt x="96404" y="409680"/>
                          <a:pt x="-26092" y="138861"/>
                          <a:pt x="5079" y="122466"/>
                        </a:cubicBezTo>
                        <a:cubicBezTo>
                          <a:pt x="23538" y="112750"/>
                          <a:pt x="74626" y="248767"/>
                          <a:pt x="74626" y="248767"/>
                        </a:cubicBezTo>
                        <a:cubicBezTo>
                          <a:pt x="74626" y="248767"/>
                          <a:pt x="104258" y="-1812"/>
                          <a:pt x="131461" y="10"/>
                        </a:cubicBezTo>
                        <a:cubicBezTo>
                          <a:pt x="132554" y="91"/>
                          <a:pt x="133526" y="496"/>
                          <a:pt x="134457" y="1062"/>
                        </a:cubicBezTo>
                        <a:cubicBezTo>
                          <a:pt x="137007" y="7661"/>
                          <a:pt x="139638" y="14178"/>
                          <a:pt x="142472" y="20655"/>
                        </a:cubicBezTo>
                        <a:cubicBezTo>
                          <a:pt x="144577" y="36362"/>
                          <a:pt x="143768" y="59112"/>
                          <a:pt x="141906" y="81620"/>
                        </a:cubicBezTo>
                        <a:cubicBezTo>
                          <a:pt x="175100" y="72147"/>
                          <a:pt x="221046" y="94088"/>
                          <a:pt x="202384" y="132100"/>
                        </a:cubicBezTo>
                        <a:cubicBezTo>
                          <a:pt x="215500" y="125097"/>
                          <a:pt x="232867" y="131169"/>
                          <a:pt x="242744" y="142828"/>
                        </a:cubicBezTo>
                        <a:cubicBezTo>
                          <a:pt x="252622" y="154486"/>
                          <a:pt x="256305" y="170274"/>
                          <a:pt x="257358" y="185495"/>
                        </a:cubicBezTo>
                        <a:cubicBezTo>
                          <a:pt x="259584" y="218285"/>
                          <a:pt x="250679" y="251398"/>
                          <a:pt x="232664" y="278197"/>
                        </a:cubicBezTo>
                        <a:cubicBezTo>
                          <a:pt x="210602" y="336409"/>
                          <a:pt x="182184" y="405511"/>
                          <a:pt x="182184" y="405511"/>
                        </a:cubicBezTo>
                        <a:lnTo>
                          <a:pt x="96404" y="409680"/>
                        </a:lnTo>
                        <a:close/>
                      </a:path>
                    </a:pathLst>
                  </a:custGeom>
                  <a:solidFill>
                    <a:srgbClr val="AC4A1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31"/>
                  <p:cNvSpPr/>
                  <p:nvPr/>
                </p:nvSpPr>
                <p:spPr>
                  <a:xfrm>
                    <a:off x="9612039" y="3205785"/>
                    <a:ext cx="33823" cy="16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23" h="160670" extrusionOk="0">
                        <a:moveTo>
                          <a:pt x="0" y="0"/>
                        </a:moveTo>
                        <a:cubicBezTo>
                          <a:pt x="0" y="0"/>
                          <a:pt x="48699" y="48699"/>
                          <a:pt x="29227" y="16067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472A1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1" name="Google Shape;391;p31"/>
                <p:cNvSpPr/>
                <p:nvPr/>
              </p:nvSpPr>
              <p:spPr>
                <a:xfrm flipH="1">
                  <a:off x="7030975" y="2556380"/>
                  <a:ext cx="253967" cy="281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67" h="281965" extrusionOk="0">
                      <a:moveTo>
                        <a:pt x="191" y="0"/>
                      </a:moveTo>
                      <a:cubicBezTo>
                        <a:pt x="-5355" y="139296"/>
                        <a:pt x="110624" y="283571"/>
                        <a:pt x="253968" y="281952"/>
                      </a:cubicBezTo>
                      <a:cubicBezTo>
                        <a:pt x="172641" y="215927"/>
                        <a:pt x="142806" y="95131"/>
                        <a:pt x="215510" y="16557"/>
                      </a:cubicBez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 flipH="1">
                  <a:off x="6561219" y="2291389"/>
                  <a:ext cx="466800" cy="361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00" h="361808" extrusionOk="0">
                      <a:moveTo>
                        <a:pt x="0" y="322959"/>
                      </a:moveTo>
                      <a:cubicBezTo>
                        <a:pt x="219571" y="445617"/>
                        <a:pt x="582728" y="261428"/>
                        <a:pt x="430640" y="0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 flipH="1">
                  <a:off x="5868677" y="2812844"/>
                  <a:ext cx="778413" cy="43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413" h="439124" extrusionOk="0">
                      <a:moveTo>
                        <a:pt x="0" y="74753"/>
                      </a:moveTo>
                      <a:cubicBezTo>
                        <a:pt x="188157" y="-45517"/>
                        <a:pt x="415621" y="-14184"/>
                        <a:pt x="577627" y="122399"/>
                      </a:cubicBezTo>
                      <a:cubicBezTo>
                        <a:pt x="682554" y="210851"/>
                        <a:pt x="727326" y="319057"/>
                        <a:pt x="778414" y="439125"/>
                      </a:cubicBez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 flipH="1">
                  <a:off x="5454594" y="2233380"/>
                  <a:ext cx="349535" cy="257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35" h="257649" extrusionOk="0">
                      <a:moveTo>
                        <a:pt x="1720" y="0"/>
                      </a:moveTo>
                      <a:cubicBezTo>
                        <a:pt x="-22609" y="163059"/>
                        <a:pt x="216959" y="268674"/>
                        <a:pt x="349536" y="256732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 flipH="1">
                  <a:off x="5023995" y="2349318"/>
                  <a:ext cx="115717" cy="422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17" h="422340" extrusionOk="0">
                      <a:moveTo>
                        <a:pt x="32893" y="0"/>
                      </a:moveTo>
                      <a:cubicBezTo>
                        <a:pt x="-36695" y="147190"/>
                        <a:pt x="10345" y="310734"/>
                        <a:pt x="115717" y="422341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 flipH="1">
                  <a:off x="6705101" y="3059732"/>
                  <a:ext cx="596207" cy="39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07" h="399298" extrusionOk="0">
                      <a:moveTo>
                        <a:pt x="0" y="51484"/>
                      </a:moveTo>
                      <a:cubicBezTo>
                        <a:pt x="61369" y="-939"/>
                        <a:pt x="220703" y="-11667"/>
                        <a:pt x="298266" y="11772"/>
                      </a:cubicBezTo>
                      <a:cubicBezTo>
                        <a:pt x="361538" y="30879"/>
                        <a:pt x="432704" y="83383"/>
                        <a:pt x="476990" y="130948"/>
                      </a:cubicBezTo>
                      <a:cubicBezTo>
                        <a:pt x="552812" y="212397"/>
                        <a:pt x="575522" y="295748"/>
                        <a:pt x="596208" y="399299"/>
                      </a:cubicBezTo>
                    </a:path>
                  </a:pathLst>
                </a:custGeom>
                <a:noFill/>
                <a:ln w="127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 flipH="1">
                  <a:off x="4368856" y="3219146"/>
                  <a:ext cx="420110" cy="420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10" h="420110" extrusionOk="0">
                      <a:moveTo>
                        <a:pt x="420110" y="210055"/>
                      </a:moveTo>
                      <a:cubicBezTo>
                        <a:pt x="420110" y="326066"/>
                        <a:pt x="326065" y="420111"/>
                        <a:pt x="210055" y="420111"/>
                      </a:cubicBezTo>
                      <a:cubicBezTo>
                        <a:pt x="94045" y="420111"/>
                        <a:pt x="0" y="326066"/>
                        <a:pt x="0" y="210055"/>
                      </a:cubicBezTo>
                      <a:cubicBezTo>
                        <a:pt x="0" y="94045"/>
                        <a:pt x="94045" y="0"/>
                        <a:pt x="210055" y="0"/>
                      </a:cubicBezTo>
                      <a:cubicBezTo>
                        <a:pt x="326065" y="0"/>
                        <a:pt x="420110" y="94045"/>
                        <a:pt x="420110" y="2100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dk2"/>
                      </a:solidFill>
                      <a:latin typeface="Alata"/>
                      <a:ea typeface="Alata"/>
                      <a:cs typeface="Alata"/>
                      <a:sym typeface="Alata"/>
                    </a:rPr>
                    <a:t>4</a:t>
                  </a:r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8" name="Google Shape;398;p31"/>
                <p:cNvGrpSpPr/>
                <p:nvPr/>
              </p:nvGrpSpPr>
              <p:grpSpPr>
                <a:xfrm flipH="1">
                  <a:off x="5354970" y="1802457"/>
                  <a:ext cx="548804" cy="360721"/>
                  <a:chOff x="8682913" y="2958607"/>
                  <a:chExt cx="548804" cy="360721"/>
                </a:xfrm>
              </p:grpSpPr>
              <p:sp>
                <p:nvSpPr>
                  <p:cNvPr id="399" name="Google Shape;399;p31"/>
                  <p:cNvSpPr/>
                  <p:nvPr/>
                </p:nvSpPr>
                <p:spPr>
                  <a:xfrm>
                    <a:off x="8682913" y="2958607"/>
                    <a:ext cx="548804" cy="300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804" h="300249" extrusionOk="0">
                        <a:moveTo>
                          <a:pt x="398821" y="300250"/>
                        </a:moveTo>
                        <a:lnTo>
                          <a:pt x="149983" y="300250"/>
                        </a:lnTo>
                        <a:cubicBezTo>
                          <a:pt x="67482" y="300250"/>
                          <a:pt x="0" y="232767"/>
                          <a:pt x="0" y="150267"/>
                        </a:cubicBezTo>
                        <a:lnTo>
                          <a:pt x="0" y="149983"/>
                        </a:lnTo>
                        <a:cubicBezTo>
                          <a:pt x="0" y="67482"/>
                          <a:pt x="67482" y="0"/>
                          <a:pt x="149983" y="0"/>
                        </a:cubicBezTo>
                        <a:lnTo>
                          <a:pt x="398821" y="0"/>
                        </a:lnTo>
                        <a:cubicBezTo>
                          <a:pt x="481322" y="0"/>
                          <a:pt x="548804" y="67482"/>
                          <a:pt x="548804" y="149983"/>
                        </a:cubicBezTo>
                        <a:lnTo>
                          <a:pt x="548804" y="150267"/>
                        </a:lnTo>
                        <a:cubicBezTo>
                          <a:pt x="548804" y="232767"/>
                          <a:pt x="481322" y="300250"/>
                          <a:pt x="398821" y="3002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31"/>
                  <p:cNvSpPr/>
                  <p:nvPr/>
                </p:nvSpPr>
                <p:spPr>
                  <a:xfrm>
                    <a:off x="8723759" y="3188783"/>
                    <a:ext cx="163099" cy="130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99" h="130545" extrusionOk="0">
                        <a:moveTo>
                          <a:pt x="82865" y="0"/>
                        </a:moveTo>
                        <a:cubicBezTo>
                          <a:pt x="85092" y="59629"/>
                          <a:pt x="54609" y="106223"/>
                          <a:pt x="0" y="130066"/>
                        </a:cubicBezTo>
                        <a:cubicBezTo>
                          <a:pt x="74688" y="136381"/>
                          <a:pt x="140349" y="79384"/>
                          <a:pt x="163099" y="15302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1" name="Google Shape;401;p31"/>
                <p:cNvGrpSpPr/>
                <p:nvPr/>
              </p:nvGrpSpPr>
              <p:grpSpPr>
                <a:xfrm flipH="1">
                  <a:off x="5490704" y="1917909"/>
                  <a:ext cx="277296" cy="52301"/>
                  <a:chOff x="8818687" y="3074059"/>
                  <a:chExt cx="277296" cy="52301"/>
                </a:xfrm>
              </p:grpSpPr>
              <p:sp>
                <p:nvSpPr>
                  <p:cNvPr id="402" name="Google Shape;402;p31"/>
                  <p:cNvSpPr/>
                  <p:nvPr/>
                </p:nvSpPr>
                <p:spPr>
                  <a:xfrm>
                    <a:off x="8818687" y="3074059"/>
                    <a:ext cx="52301" cy="5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01" h="52301" extrusionOk="0">
                        <a:moveTo>
                          <a:pt x="52302" y="26151"/>
                        </a:moveTo>
                        <a:cubicBezTo>
                          <a:pt x="52302" y="40603"/>
                          <a:pt x="40603" y="52302"/>
                          <a:pt x="26151" y="52302"/>
                        </a:cubicBezTo>
                        <a:cubicBezTo>
                          <a:pt x="11699" y="52302"/>
                          <a:pt x="0" y="40603"/>
                          <a:pt x="0" y="26151"/>
                        </a:cubicBezTo>
                        <a:cubicBezTo>
                          <a:pt x="0" y="11699"/>
                          <a:pt x="11699" y="0"/>
                          <a:pt x="26151" y="0"/>
                        </a:cubicBezTo>
                        <a:cubicBezTo>
                          <a:pt x="40603" y="0"/>
                          <a:pt x="52302" y="11699"/>
                          <a:pt x="52302" y="2615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31"/>
                  <p:cNvSpPr/>
                  <p:nvPr/>
                </p:nvSpPr>
                <p:spPr>
                  <a:xfrm>
                    <a:off x="8931144" y="3074059"/>
                    <a:ext cx="52301" cy="5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01" h="52301" extrusionOk="0">
                        <a:moveTo>
                          <a:pt x="52302" y="26151"/>
                        </a:moveTo>
                        <a:cubicBezTo>
                          <a:pt x="52302" y="40603"/>
                          <a:pt x="40603" y="52302"/>
                          <a:pt x="26151" y="52302"/>
                        </a:cubicBezTo>
                        <a:cubicBezTo>
                          <a:pt x="11699" y="52302"/>
                          <a:pt x="0" y="40603"/>
                          <a:pt x="0" y="26151"/>
                        </a:cubicBezTo>
                        <a:cubicBezTo>
                          <a:pt x="0" y="11699"/>
                          <a:pt x="11699" y="0"/>
                          <a:pt x="26151" y="0"/>
                        </a:cubicBezTo>
                        <a:cubicBezTo>
                          <a:pt x="40603" y="0"/>
                          <a:pt x="52302" y="11699"/>
                          <a:pt x="52302" y="2615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31"/>
                  <p:cNvSpPr/>
                  <p:nvPr/>
                </p:nvSpPr>
                <p:spPr>
                  <a:xfrm>
                    <a:off x="9043682" y="3074059"/>
                    <a:ext cx="52301" cy="5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01" h="52301" extrusionOk="0">
                        <a:moveTo>
                          <a:pt x="52301" y="26151"/>
                        </a:moveTo>
                        <a:cubicBezTo>
                          <a:pt x="52301" y="40603"/>
                          <a:pt x="40602" y="52302"/>
                          <a:pt x="26151" y="52302"/>
                        </a:cubicBezTo>
                        <a:cubicBezTo>
                          <a:pt x="11699" y="52302"/>
                          <a:pt x="0" y="40603"/>
                          <a:pt x="0" y="26151"/>
                        </a:cubicBezTo>
                        <a:cubicBezTo>
                          <a:pt x="0" y="11699"/>
                          <a:pt x="11699" y="0"/>
                          <a:pt x="26151" y="0"/>
                        </a:cubicBezTo>
                        <a:cubicBezTo>
                          <a:pt x="40562" y="-40"/>
                          <a:pt x="52301" y="11699"/>
                          <a:pt x="52301" y="2615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2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5" name="Google Shape;405;p31"/>
                <p:cNvGrpSpPr/>
                <p:nvPr/>
              </p:nvGrpSpPr>
              <p:grpSpPr>
                <a:xfrm flipH="1">
                  <a:off x="5188633" y="2116996"/>
                  <a:ext cx="166377" cy="245235"/>
                  <a:chOff x="7001302" y="2116996"/>
                  <a:chExt cx="166377" cy="245235"/>
                </a:xfrm>
              </p:grpSpPr>
              <p:sp>
                <p:nvSpPr>
                  <p:cNvPr id="406" name="Google Shape;406;p31"/>
                  <p:cNvSpPr/>
                  <p:nvPr/>
                </p:nvSpPr>
                <p:spPr>
                  <a:xfrm>
                    <a:off x="7001302" y="2282645"/>
                    <a:ext cx="79586" cy="79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86" h="79586" extrusionOk="0">
                        <a:moveTo>
                          <a:pt x="79586" y="39793"/>
                        </a:moveTo>
                        <a:cubicBezTo>
                          <a:pt x="79586" y="61774"/>
                          <a:pt x="61774" y="79586"/>
                          <a:pt x="39793" y="79586"/>
                        </a:cubicBezTo>
                        <a:cubicBezTo>
                          <a:pt x="17812" y="79586"/>
                          <a:pt x="0" y="61774"/>
                          <a:pt x="0" y="39793"/>
                        </a:cubicBezTo>
                        <a:cubicBezTo>
                          <a:pt x="0" y="17812"/>
                          <a:pt x="17812" y="0"/>
                          <a:pt x="39793" y="0"/>
                        </a:cubicBezTo>
                        <a:cubicBezTo>
                          <a:pt x="61774" y="0"/>
                          <a:pt x="79586" y="17812"/>
                          <a:pt x="79586" y="397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31"/>
                  <p:cNvSpPr/>
                  <p:nvPr/>
                </p:nvSpPr>
                <p:spPr>
                  <a:xfrm>
                    <a:off x="7128494" y="2116996"/>
                    <a:ext cx="39185" cy="39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85" h="39185" extrusionOk="0">
                        <a:moveTo>
                          <a:pt x="39186" y="19593"/>
                        </a:moveTo>
                        <a:cubicBezTo>
                          <a:pt x="39186" y="30401"/>
                          <a:pt x="30401" y="39186"/>
                          <a:pt x="19593" y="39186"/>
                        </a:cubicBezTo>
                        <a:cubicBezTo>
                          <a:pt x="8784" y="39186"/>
                          <a:pt x="0" y="30401"/>
                          <a:pt x="0" y="19593"/>
                        </a:cubicBezTo>
                        <a:cubicBezTo>
                          <a:pt x="0" y="8784"/>
                          <a:pt x="8784" y="0"/>
                          <a:pt x="19593" y="0"/>
                        </a:cubicBezTo>
                        <a:cubicBezTo>
                          <a:pt x="30401" y="0"/>
                          <a:pt x="39186" y="8744"/>
                          <a:pt x="39186" y="19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8" name="Google Shape;408;p31"/>
                <p:cNvGrpSpPr/>
                <p:nvPr/>
              </p:nvGrpSpPr>
              <p:grpSpPr>
                <a:xfrm flipH="1">
                  <a:off x="5531509" y="1322268"/>
                  <a:ext cx="184229" cy="172814"/>
                  <a:chOff x="6640574" y="1322268"/>
                  <a:chExt cx="184229" cy="172814"/>
                </a:xfrm>
              </p:grpSpPr>
              <p:sp>
                <p:nvSpPr>
                  <p:cNvPr id="409" name="Google Shape;409;p31"/>
                  <p:cNvSpPr/>
                  <p:nvPr/>
                </p:nvSpPr>
                <p:spPr>
                  <a:xfrm>
                    <a:off x="6798005" y="1468284"/>
                    <a:ext cx="26798" cy="267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98" h="26798" extrusionOk="0">
                        <a:moveTo>
                          <a:pt x="26799" y="13399"/>
                        </a:moveTo>
                        <a:cubicBezTo>
                          <a:pt x="26799" y="20807"/>
                          <a:pt x="20807" y="26799"/>
                          <a:pt x="13399" y="26799"/>
                        </a:cubicBezTo>
                        <a:cubicBezTo>
                          <a:pt x="5991" y="26799"/>
                          <a:pt x="0" y="20807"/>
                          <a:pt x="0" y="13399"/>
                        </a:cubicBezTo>
                        <a:cubicBezTo>
                          <a:pt x="0" y="5991"/>
                          <a:pt x="5991" y="0"/>
                          <a:pt x="13399" y="0"/>
                        </a:cubicBezTo>
                        <a:cubicBezTo>
                          <a:pt x="20807" y="41"/>
                          <a:pt x="26799" y="6032"/>
                          <a:pt x="26799" y="133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31"/>
                  <p:cNvSpPr/>
                  <p:nvPr/>
                </p:nvSpPr>
                <p:spPr>
                  <a:xfrm>
                    <a:off x="6640574" y="1322268"/>
                    <a:ext cx="60155" cy="60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55" h="60155" extrusionOk="0">
                        <a:moveTo>
                          <a:pt x="60155" y="30078"/>
                        </a:moveTo>
                        <a:cubicBezTo>
                          <a:pt x="60155" y="46675"/>
                          <a:pt x="46675" y="60155"/>
                          <a:pt x="30078" y="60155"/>
                        </a:cubicBezTo>
                        <a:cubicBezTo>
                          <a:pt x="13480" y="60155"/>
                          <a:pt x="0" y="46675"/>
                          <a:pt x="0" y="30078"/>
                        </a:cubicBezTo>
                        <a:cubicBezTo>
                          <a:pt x="0" y="13480"/>
                          <a:pt x="13480" y="0"/>
                          <a:pt x="30078" y="0"/>
                        </a:cubicBezTo>
                        <a:cubicBezTo>
                          <a:pt x="46716" y="0"/>
                          <a:pt x="60155" y="13480"/>
                          <a:pt x="60155" y="3007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1" name="Google Shape;411;p31"/>
                <p:cNvGrpSpPr/>
                <p:nvPr/>
              </p:nvGrpSpPr>
              <p:grpSpPr>
                <a:xfrm flipH="1">
                  <a:off x="4825394" y="2961435"/>
                  <a:ext cx="285675" cy="317750"/>
                  <a:chOff x="7245243" y="2961435"/>
                  <a:chExt cx="285675" cy="317750"/>
                </a:xfrm>
              </p:grpSpPr>
              <p:sp>
                <p:nvSpPr>
                  <p:cNvPr id="412" name="Google Shape;412;p31"/>
                  <p:cNvSpPr/>
                  <p:nvPr/>
                </p:nvSpPr>
                <p:spPr>
                  <a:xfrm>
                    <a:off x="7245243" y="3220731"/>
                    <a:ext cx="58454" cy="58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54" h="58454" extrusionOk="0">
                        <a:moveTo>
                          <a:pt x="58455" y="29227"/>
                        </a:moveTo>
                        <a:cubicBezTo>
                          <a:pt x="58455" y="45380"/>
                          <a:pt x="45379" y="58455"/>
                          <a:pt x="29227" y="58455"/>
                        </a:cubicBezTo>
                        <a:cubicBezTo>
                          <a:pt x="13075" y="58455"/>
                          <a:pt x="0" y="45380"/>
                          <a:pt x="0" y="29227"/>
                        </a:cubicBezTo>
                        <a:cubicBezTo>
                          <a:pt x="0" y="13075"/>
                          <a:pt x="13075" y="0"/>
                          <a:pt x="29227" y="0"/>
                        </a:cubicBezTo>
                        <a:cubicBezTo>
                          <a:pt x="45339" y="41"/>
                          <a:pt x="58455" y="13116"/>
                          <a:pt x="58455" y="292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31"/>
                  <p:cNvSpPr/>
                  <p:nvPr/>
                </p:nvSpPr>
                <p:spPr>
                  <a:xfrm>
                    <a:off x="7381704" y="2961435"/>
                    <a:ext cx="49063" cy="49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063" h="49063" extrusionOk="0">
                        <a:moveTo>
                          <a:pt x="49063" y="24532"/>
                        </a:moveTo>
                        <a:cubicBezTo>
                          <a:pt x="49063" y="38093"/>
                          <a:pt x="38093" y="49063"/>
                          <a:pt x="24532" y="49063"/>
                        </a:cubicBezTo>
                        <a:cubicBezTo>
                          <a:pt x="10971" y="49063"/>
                          <a:pt x="0" y="38093"/>
                          <a:pt x="0" y="24532"/>
                        </a:cubicBezTo>
                        <a:cubicBezTo>
                          <a:pt x="0" y="10971"/>
                          <a:pt x="10971" y="0"/>
                          <a:pt x="24532" y="0"/>
                        </a:cubicBezTo>
                        <a:cubicBezTo>
                          <a:pt x="38052" y="0"/>
                          <a:pt x="49063" y="10971"/>
                          <a:pt x="49063" y="245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31"/>
                  <p:cNvSpPr/>
                  <p:nvPr/>
                </p:nvSpPr>
                <p:spPr>
                  <a:xfrm>
                    <a:off x="7512054" y="3240513"/>
                    <a:ext cx="18864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4" h="18864" extrusionOk="0">
                        <a:moveTo>
                          <a:pt x="18864" y="9432"/>
                        </a:moveTo>
                        <a:cubicBezTo>
                          <a:pt x="18864" y="14614"/>
                          <a:pt x="14654" y="18864"/>
                          <a:pt x="9432" y="18864"/>
                        </a:cubicBezTo>
                        <a:cubicBezTo>
                          <a:pt x="4210" y="18864"/>
                          <a:pt x="0" y="14654"/>
                          <a:pt x="0" y="9432"/>
                        </a:cubicBezTo>
                        <a:cubicBezTo>
                          <a:pt x="0" y="4251"/>
                          <a:pt x="4210" y="0"/>
                          <a:pt x="9432" y="0"/>
                        </a:cubicBezTo>
                        <a:cubicBezTo>
                          <a:pt x="14654" y="0"/>
                          <a:pt x="18864" y="4251"/>
                          <a:pt x="18864" y="94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15" name="Google Shape;415;p31"/>
              <p:cNvSpPr/>
              <p:nvPr/>
            </p:nvSpPr>
            <p:spPr>
              <a:xfrm flipH="1">
                <a:off x="7846976" y="1809794"/>
                <a:ext cx="112578" cy="112577"/>
              </a:xfrm>
              <a:custGeom>
                <a:avLst/>
                <a:gdLst/>
                <a:ahLst/>
                <a:cxnLst/>
                <a:rect l="l" t="t" r="r" b="b"/>
                <a:pathLst>
                  <a:path w="135636" h="135635" extrusionOk="0">
                    <a:moveTo>
                      <a:pt x="67818" y="0"/>
                    </a:moveTo>
                    <a:lnTo>
                      <a:pt x="91726" y="43910"/>
                    </a:lnTo>
                    <a:lnTo>
                      <a:pt x="135636" y="67818"/>
                    </a:lnTo>
                    <a:lnTo>
                      <a:pt x="91726" y="91821"/>
                    </a:lnTo>
                    <a:lnTo>
                      <a:pt x="67818" y="135636"/>
                    </a:lnTo>
                    <a:lnTo>
                      <a:pt x="43815" y="91821"/>
                    </a:lnTo>
                    <a:lnTo>
                      <a:pt x="0" y="67818"/>
                    </a:lnTo>
                    <a:lnTo>
                      <a:pt x="43815" y="43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 flipH="1">
                <a:off x="8006470" y="1562227"/>
                <a:ext cx="172819" cy="172819"/>
              </a:xfrm>
              <a:custGeom>
                <a:avLst/>
                <a:gdLst/>
                <a:ahLst/>
                <a:cxnLst/>
                <a:rect l="l" t="t" r="r" b="b"/>
                <a:pathLst>
                  <a:path w="208216" h="208216" extrusionOk="0">
                    <a:moveTo>
                      <a:pt x="104108" y="0"/>
                    </a:moveTo>
                    <a:lnTo>
                      <a:pt x="140970" y="67246"/>
                    </a:lnTo>
                    <a:lnTo>
                      <a:pt x="208217" y="104108"/>
                    </a:lnTo>
                    <a:lnTo>
                      <a:pt x="140970" y="140875"/>
                    </a:lnTo>
                    <a:lnTo>
                      <a:pt x="104108" y="208217"/>
                    </a:lnTo>
                    <a:lnTo>
                      <a:pt x="67342" y="140875"/>
                    </a:lnTo>
                    <a:lnTo>
                      <a:pt x="0" y="104108"/>
                    </a:lnTo>
                    <a:lnTo>
                      <a:pt x="67342" y="67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 flipH="1">
                <a:off x="8187266" y="1818263"/>
                <a:ext cx="4727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56959" extrusionOk="0">
                    <a:moveTo>
                      <a:pt x="56960" y="28480"/>
                    </a:moveTo>
                    <a:cubicBezTo>
                      <a:pt x="56960" y="44209"/>
                      <a:pt x="44209" y="56959"/>
                      <a:pt x="28480" y="56959"/>
                    </a:cubicBezTo>
                    <a:cubicBezTo>
                      <a:pt x="12751" y="56959"/>
                      <a:pt x="0" y="44209"/>
                      <a:pt x="0" y="28480"/>
                    </a:cubicBezTo>
                    <a:cubicBezTo>
                      <a:pt x="0" y="12751"/>
                      <a:pt x="12751" y="0"/>
                      <a:pt x="28480" y="0"/>
                    </a:cubicBezTo>
                    <a:cubicBezTo>
                      <a:pt x="44209" y="0"/>
                      <a:pt x="56960" y="12751"/>
                      <a:pt x="56960" y="28480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71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ctrTitle"/>
          </p:nvPr>
        </p:nvSpPr>
        <p:spPr>
          <a:xfrm>
            <a:off x="3562050" y="1462775"/>
            <a:ext cx="4868700" cy="16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multivariado 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ctrTitle"/>
          </p:nvPr>
        </p:nvSpPr>
        <p:spPr>
          <a:xfrm>
            <a:off x="7030753" y="614463"/>
            <a:ext cx="20247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Ingeniería de Sistemas </a:t>
            </a:r>
            <a:endParaRPr sz="1800" dirty="0"/>
          </a:p>
        </p:txBody>
      </p:sp>
      <p:sp>
        <p:nvSpPr>
          <p:cNvPr id="431" name="Google Shape;431;p35"/>
          <p:cNvSpPr/>
          <p:nvPr/>
        </p:nvSpPr>
        <p:spPr>
          <a:xfrm flipH="1">
            <a:off x="-189390" y="3202200"/>
            <a:ext cx="58670" cy="58670"/>
          </a:xfrm>
          <a:custGeom>
            <a:avLst/>
            <a:gdLst/>
            <a:ahLst/>
            <a:cxnLst/>
            <a:rect l="l" t="t" r="r" b="b"/>
            <a:pathLst>
              <a:path w="67437" h="67437" extrusionOk="0">
                <a:moveTo>
                  <a:pt x="67437" y="33719"/>
                </a:moveTo>
                <a:cubicBezTo>
                  <a:pt x="67437" y="52341"/>
                  <a:pt x="52341" y="67437"/>
                  <a:pt x="33718" y="67437"/>
                </a:cubicBezTo>
                <a:cubicBezTo>
                  <a:pt x="15096" y="67437"/>
                  <a:pt x="0" y="52341"/>
                  <a:pt x="0" y="33719"/>
                </a:cubicBezTo>
                <a:cubicBezTo>
                  <a:pt x="0" y="15096"/>
                  <a:pt x="15096" y="0"/>
                  <a:pt x="33718" y="0"/>
                </a:cubicBezTo>
                <a:cubicBezTo>
                  <a:pt x="52340" y="0"/>
                  <a:pt x="67437" y="15096"/>
                  <a:pt x="67437" y="337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35"/>
          <p:cNvCxnSpPr/>
          <p:nvPr/>
        </p:nvCxnSpPr>
        <p:spPr>
          <a:xfrm>
            <a:off x="7021900" y="1148650"/>
            <a:ext cx="2236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35"/>
          <p:cNvGrpSpPr/>
          <p:nvPr/>
        </p:nvGrpSpPr>
        <p:grpSpPr>
          <a:xfrm>
            <a:off x="-265835" y="343677"/>
            <a:ext cx="5076085" cy="4358874"/>
            <a:chOff x="-265835" y="343677"/>
            <a:chExt cx="5076085" cy="4358874"/>
          </a:xfrm>
        </p:grpSpPr>
        <p:sp>
          <p:nvSpPr>
            <p:cNvPr id="434" name="Google Shape;434;p35"/>
            <p:cNvSpPr/>
            <p:nvPr/>
          </p:nvSpPr>
          <p:spPr>
            <a:xfrm flipH="1">
              <a:off x="2845042" y="3341957"/>
              <a:ext cx="14831" cy="14914"/>
            </a:xfrm>
            <a:custGeom>
              <a:avLst/>
              <a:gdLst/>
              <a:ahLst/>
              <a:cxnLst/>
              <a:rect l="l" t="t" r="r" b="b"/>
              <a:pathLst>
                <a:path w="17049" h="17144" extrusionOk="0">
                  <a:moveTo>
                    <a:pt x="8573" y="0"/>
                  </a:moveTo>
                  <a:lnTo>
                    <a:pt x="11525" y="5524"/>
                  </a:lnTo>
                  <a:lnTo>
                    <a:pt x="17050" y="8572"/>
                  </a:lnTo>
                  <a:lnTo>
                    <a:pt x="11525" y="11621"/>
                  </a:lnTo>
                  <a:lnTo>
                    <a:pt x="8573" y="17145"/>
                  </a:lnTo>
                  <a:lnTo>
                    <a:pt x="5525" y="11621"/>
                  </a:lnTo>
                  <a:lnTo>
                    <a:pt x="0" y="8572"/>
                  </a:lnTo>
                  <a:lnTo>
                    <a:pt x="5525" y="5524"/>
                  </a:lnTo>
                  <a:close/>
                </a:path>
              </a:pathLst>
            </a:custGeom>
            <a:solidFill>
              <a:srgbClr val="EFC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 flipH="1">
              <a:off x="193999" y="3166156"/>
              <a:ext cx="18065" cy="18065"/>
            </a:xfrm>
            <a:custGeom>
              <a:avLst/>
              <a:gdLst/>
              <a:ahLst/>
              <a:cxnLst/>
              <a:rect l="l" t="t" r="r" b="b"/>
              <a:pathLst>
                <a:path w="20764" h="20764" extrusionOk="0">
                  <a:moveTo>
                    <a:pt x="20764" y="10383"/>
                  </a:moveTo>
                  <a:cubicBezTo>
                    <a:pt x="20764" y="16097"/>
                    <a:pt x="16097" y="20765"/>
                    <a:pt x="10382" y="20765"/>
                  </a:cubicBezTo>
                  <a:cubicBezTo>
                    <a:pt x="4667" y="20765"/>
                    <a:pt x="0" y="16097"/>
                    <a:pt x="0" y="10383"/>
                  </a:cubicBezTo>
                  <a:cubicBezTo>
                    <a:pt x="0" y="4667"/>
                    <a:pt x="4667" y="0"/>
                    <a:pt x="10382" y="0"/>
                  </a:cubicBezTo>
                  <a:cubicBezTo>
                    <a:pt x="16192" y="0"/>
                    <a:pt x="20764" y="4667"/>
                    <a:pt x="20764" y="10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" name="Google Shape;436;p35"/>
            <p:cNvGrpSpPr/>
            <p:nvPr/>
          </p:nvGrpSpPr>
          <p:grpSpPr>
            <a:xfrm>
              <a:off x="-265835" y="706422"/>
              <a:ext cx="5076085" cy="3996130"/>
              <a:chOff x="-265835" y="706422"/>
              <a:chExt cx="5076085" cy="3996130"/>
            </a:xfrm>
          </p:grpSpPr>
          <p:grpSp>
            <p:nvGrpSpPr>
              <p:cNvPr id="437" name="Google Shape;437;p35"/>
              <p:cNvGrpSpPr/>
              <p:nvPr/>
            </p:nvGrpSpPr>
            <p:grpSpPr>
              <a:xfrm>
                <a:off x="-265835" y="1210123"/>
                <a:ext cx="5076085" cy="3492429"/>
                <a:chOff x="-265835" y="981523"/>
                <a:chExt cx="5076085" cy="3492429"/>
              </a:xfrm>
            </p:grpSpPr>
            <p:sp>
              <p:nvSpPr>
                <p:cNvPr id="438" name="Google Shape;438;p35"/>
                <p:cNvSpPr/>
                <p:nvPr/>
              </p:nvSpPr>
              <p:spPr>
                <a:xfrm>
                  <a:off x="47884" y="2694241"/>
                  <a:ext cx="2279641" cy="1330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6168" h="1847505" extrusionOk="0">
                      <a:moveTo>
                        <a:pt x="1226813" y="387894"/>
                      </a:moveTo>
                      <a:cubicBezTo>
                        <a:pt x="1079842" y="438472"/>
                        <a:pt x="960303" y="554201"/>
                        <a:pt x="887342" y="691456"/>
                      </a:cubicBezTo>
                      <a:cubicBezTo>
                        <a:pt x="814381" y="828711"/>
                        <a:pt x="784948" y="986065"/>
                        <a:pt x="783234" y="1141417"/>
                      </a:cubicBezTo>
                      <a:cubicBezTo>
                        <a:pt x="700366" y="1085886"/>
                        <a:pt x="647407" y="1027498"/>
                        <a:pt x="485863" y="1027498"/>
                      </a:cubicBezTo>
                      <a:cubicBezTo>
                        <a:pt x="206685" y="1027498"/>
                        <a:pt x="11137" y="1287721"/>
                        <a:pt x="279" y="1550040"/>
                      </a:cubicBezTo>
                      <a:cubicBezTo>
                        <a:pt x="-4674" y="1669198"/>
                        <a:pt x="56667" y="1792642"/>
                        <a:pt x="162490" y="1847506"/>
                      </a:cubicBezTo>
                      <a:lnTo>
                        <a:pt x="3071710" y="1847506"/>
                      </a:lnTo>
                      <a:cubicBezTo>
                        <a:pt x="3174961" y="1657006"/>
                        <a:pt x="3205251" y="1335442"/>
                        <a:pt x="3103238" y="1144179"/>
                      </a:cubicBezTo>
                      <a:cubicBezTo>
                        <a:pt x="3001225" y="953013"/>
                        <a:pt x="2768244" y="831283"/>
                        <a:pt x="2558599" y="886147"/>
                      </a:cubicBezTo>
                      <a:cubicBezTo>
                        <a:pt x="2602509" y="631258"/>
                        <a:pt x="2501544" y="331126"/>
                        <a:pt x="2305996" y="161866"/>
                      </a:cubicBezTo>
                      <a:cubicBezTo>
                        <a:pt x="2110447" y="-7393"/>
                        <a:pt x="1810600" y="-52637"/>
                        <a:pt x="1581715" y="67854"/>
                      </a:cubicBezTo>
                      <a:cubicBezTo>
                        <a:pt x="1434077" y="145674"/>
                        <a:pt x="1322539" y="251211"/>
                        <a:pt x="1226813" y="3878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9" name="Google Shape;439;p35"/>
                <p:cNvGrpSpPr/>
                <p:nvPr/>
              </p:nvGrpSpPr>
              <p:grpSpPr>
                <a:xfrm>
                  <a:off x="-265835" y="981523"/>
                  <a:ext cx="5076085" cy="3492429"/>
                  <a:chOff x="-265835" y="981523"/>
                  <a:chExt cx="5076085" cy="3492429"/>
                </a:xfrm>
              </p:grpSpPr>
              <p:sp>
                <p:nvSpPr>
                  <p:cNvPr id="440" name="Google Shape;440;p35"/>
                  <p:cNvSpPr/>
                  <p:nvPr/>
                </p:nvSpPr>
                <p:spPr>
                  <a:xfrm rot="2406054" flipH="1">
                    <a:off x="-139618" y="2099903"/>
                    <a:ext cx="2826197" cy="1423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0812" h="1637217" extrusionOk="0">
                        <a:moveTo>
                          <a:pt x="3250813" y="818609"/>
                        </a:moveTo>
                        <a:cubicBezTo>
                          <a:pt x="3250813" y="1270714"/>
                          <a:pt x="2523094" y="1637218"/>
                          <a:pt x="1625407" y="1637218"/>
                        </a:cubicBezTo>
                        <a:cubicBezTo>
                          <a:pt x="727719" y="1637218"/>
                          <a:pt x="0" y="1270714"/>
                          <a:pt x="0" y="818609"/>
                        </a:cubicBezTo>
                        <a:cubicBezTo>
                          <a:pt x="0" y="366504"/>
                          <a:pt x="727719" y="0"/>
                          <a:pt x="1625407" y="0"/>
                        </a:cubicBezTo>
                        <a:cubicBezTo>
                          <a:pt x="2523094" y="0"/>
                          <a:pt x="3250813" y="366504"/>
                          <a:pt x="3250813" y="818609"/>
                        </a:cubicBezTo>
                        <a:close/>
                      </a:path>
                    </a:pathLst>
                  </a:custGeom>
                  <a:noFill/>
                  <a:ln w="17425" cap="rnd" cmpd="sng">
                    <a:solidFill>
                      <a:schemeClr val="accent4"/>
                    </a:solidFill>
                    <a:prstDash val="dashDot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35"/>
                  <p:cNvSpPr/>
                  <p:nvPr/>
                </p:nvSpPr>
                <p:spPr>
                  <a:xfrm flipH="1">
                    <a:off x="636292" y="1557712"/>
                    <a:ext cx="1485068" cy="1732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6975" h="1991945" extrusionOk="0">
                        <a:moveTo>
                          <a:pt x="1456277" y="206508"/>
                        </a:moveTo>
                        <a:cubicBezTo>
                          <a:pt x="1300829" y="78396"/>
                          <a:pt x="1086041" y="-756"/>
                          <a:pt x="849916" y="5"/>
                        </a:cubicBezTo>
                        <a:cubicBezTo>
                          <a:pt x="478822" y="1244"/>
                          <a:pt x="161354" y="205650"/>
                          <a:pt x="46196" y="482542"/>
                        </a:cubicBezTo>
                        <a:cubicBezTo>
                          <a:pt x="16288" y="554456"/>
                          <a:pt x="0" y="631323"/>
                          <a:pt x="0" y="710761"/>
                        </a:cubicBezTo>
                        <a:lnTo>
                          <a:pt x="0" y="1550485"/>
                        </a:lnTo>
                        <a:cubicBezTo>
                          <a:pt x="0" y="1663071"/>
                          <a:pt x="42100" y="1772513"/>
                          <a:pt x="121063" y="1852618"/>
                        </a:cubicBezTo>
                        <a:cubicBezTo>
                          <a:pt x="137065" y="1868811"/>
                          <a:pt x="154496" y="1883955"/>
                          <a:pt x="173546" y="1897862"/>
                        </a:cubicBezTo>
                        <a:cubicBezTo>
                          <a:pt x="240221" y="1946630"/>
                          <a:pt x="318992" y="1976157"/>
                          <a:pt x="400431" y="1988064"/>
                        </a:cubicBezTo>
                        <a:cubicBezTo>
                          <a:pt x="523589" y="2006161"/>
                          <a:pt x="639509" y="1956536"/>
                          <a:pt x="757904" y="1930914"/>
                        </a:cubicBezTo>
                        <a:cubicBezTo>
                          <a:pt x="761905" y="1930056"/>
                          <a:pt x="765429" y="1930532"/>
                          <a:pt x="768477" y="1931961"/>
                        </a:cubicBezTo>
                        <a:lnTo>
                          <a:pt x="1255681" y="1804231"/>
                        </a:lnTo>
                        <a:lnTo>
                          <a:pt x="1380839" y="1771465"/>
                        </a:lnTo>
                        <a:cubicBezTo>
                          <a:pt x="1575054" y="1720506"/>
                          <a:pt x="1706975" y="1571916"/>
                          <a:pt x="1706975" y="1404086"/>
                        </a:cubicBezTo>
                        <a:lnTo>
                          <a:pt x="1706975" y="703046"/>
                        </a:lnTo>
                        <a:cubicBezTo>
                          <a:pt x="1706975" y="509688"/>
                          <a:pt x="1610963" y="333952"/>
                          <a:pt x="1456277" y="206508"/>
                        </a:cubicBezTo>
                        <a:close/>
                      </a:path>
                    </a:pathLst>
                  </a:custGeom>
                  <a:solidFill>
                    <a:srgbClr val="E8C6A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35"/>
                  <p:cNvSpPr/>
                  <p:nvPr/>
                </p:nvSpPr>
                <p:spPr>
                  <a:xfrm flipH="1">
                    <a:off x="2042783" y="2532292"/>
                    <a:ext cx="242967" cy="27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272" h="310514" extrusionOk="0">
                        <a:moveTo>
                          <a:pt x="279273" y="66294"/>
                        </a:moveTo>
                        <a:lnTo>
                          <a:pt x="0" y="0"/>
                        </a:lnTo>
                        <a:lnTo>
                          <a:pt x="245935" y="310515"/>
                        </a:lnTo>
                        <a:close/>
                      </a:path>
                    </a:pathLst>
                  </a:custGeom>
                  <a:solidFill>
                    <a:srgbClr val="E8C6A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35"/>
                  <p:cNvSpPr/>
                  <p:nvPr/>
                </p:nvSpPr>
                <p:spPr>
                  <a:xfrm rot="4845233" flipH="1">
                    <a:off x="1416074" y="2508709"/>
                    <a:ext cx="391238" cy="391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017" h="449017" extrusionOk="0">
                        <a:moveTo>
                          <a:pt x="449018" y="224509"/>
                        </a:moveTo>
                        <a:cubicBezTo>
                          <a:pt x="449018" y="348502"/>
                          <a:pt x="348502" y="449018"/>
                          <a:pt x="224509" y="449018"/>
                        </a:cubicBezTo>
                        <a:cubicBezTo>
                          <a:pt x="100516" y="449018"/>
                          <a:pt x="0" y="348502"/>
                          <a:pt x="0" y="224509"/>
                        </a:cubicBezTo>
                        <a:cubicBezTo>
                          <a:pt x="0" y="100516"/>
                          <a:pt x="100516" y="0"/>
                          <a:pt x="224509" y="0"/>
                        </a:cubicBezTo>
                        <a:cubicBezTo>
                          <a:pt x="348502" y="0"/>
                          <a:pt x="449018" y="100516"/>
                          <a:pt x="449018" y="224509"/>
                        </a:cubicBezTo>
                        <a:close/>
                      </a:path>
                    </a:pathLst>
                  </a:custGeom>
                  <a:solidFill>
                    <a:srgbClr val="E19B80">
                      <a:alpha val="509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35"/>
                  <p:cNvSpPr/>
                  <p:nvPr/>
                </p:nvSpPr>
                <p:spPr>
                  <a:xfrm flipH="1">
                    <a:off x="1042306" y="1413763"/>
                    <a:ext cx="1392509" cy="567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585" h="651856" extrusionOk="0">
                        <a:moveTo>
                          <a:pt x="1600586" y="225301"/>
                        </a:moveTo>
                        <a:lnTo>
                          <a:pt x="1586108" y="225301"/>
                        </a:lnTo>
                        <a:cubicBezTo>
                          <a:pt x="1521242" y="144529"/>
                          <a:pt x="1416753" y="126336"/>
                          <a:pt x="1314169" y="111573"/>
                        </a:cubicBezTo>
                        <a:cubicBezTo>
                          <a:pt x="1178438" y="91856"/>
                          <a:pt x="1041278" y="83188"/>
                          <a:pt x="904213" y="85474"/>
                        </a:cubicBezTo>
                        <a:cubicBezTo>
                          <a:pt x="779721" y="87570"/>
                          <a:pt x="652943" y="98428"/>
                          <a:pt x="532357" y="67377"/>
                        </a:cubicBezTo>
                        <a:cubicBezTo>
                          <a:pt x="441584" y="43945"/>
                          <a:pt x="354906" y="-20539"/>
                          <a:pt x="265085" y="6512"/>
                        </a:cubicBezTo>
                        <a:cubicBezTo>
                          <a:pt x="138689" y="44612"/>
                          <a:pt x="32104" y="151101"/>
                          <a:pt x="5910" y="280546"/>
                        </a:cubicBezTo>
                        <a:cubicBezTo>
                          <a:pt x="-20284" y="409991"/>
                          <a:pt x="42296" y="555723"/>
                          <a:pt x="159834" y="615636"/>
                        </a:cubicBezTo>
                        <a:cubicBezTo>
                          <a:pt x="235082" y="654021"/>
                          <a:pt x="321092" y="656117"/>
                          <a:pt x="406436" y="648021"/>
                        </a:cubicBezTo>
                        <a:cubicBezTo>
                          <a:pt x="521594" y="371129"/>
                          <a:pt x="839062" y="166818"/>
                          <a:pt x="1210156" y="165484"/>
                        </a:cubicBezTo>
                        <a:cubicBezTo>
                          <a:pt x="1350459" y="165008"/>
                          <a:pt x="1483238" y="192821"/>
                          <a:pt x="1600490" y="242256"/>
                        </a:cubicBezTo>
                        <a:lnTo>
                          <a:pt x="1600490" y="225301"/>
                        </a:lnTo>
                        <a:close/>
                      </a:path>
                    </a:pathLst>
                  </a:custGeom>
                  <a:solidFill>
                    <a:srgbClr val="79402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35"/>
                  <p:cNvSpPr/>
                  <p:nvPr/>
                </p:nvSpPr>
                <p:spPr>
                  <a:xfrm flipH="1">
                    <a:off x="636296" y="1557547"/>
                    <a:ext cx="1445126" cy="15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1064" h="1804326" extrusionOk="0">
                        <a:moveTo>
                          <a:pt x="1661065" y="703141"/>
                        </a:moveTo>
                        <a:lnTo>
                          <a:pt x="1661065" y="1404181"/>
                        </a:lnTo>
                        <a:cubicBezTo>
                          <a:pt x="1661065" y="1572107"/>
                          <a:pt x="1529143" y="1720601"/>
                          <a:pt x="1334929" y="1771560"/>
                        </a:cubicBezTo>
                        <a:lnTo>
                          <a:pt x="1209770" y="1804326"/>
                        </a:lnTo>
                        <a:cubicBezTo>
                          <a:pt x="1136047" y="1755082"/>
                          <a:pt x="1076230" y="1684692"/>
                          <a:pt x="1042130" y="1602777"/>
                        </a:cubicBezTo>
                        <a:cubicBezTo>
                          <a:pt x="1046321" y="1607540"/>
                          <a:pt x="1050608" y="1590014"/>
                          <a:pt x="1049845" y="1596300"/>
                        </a:cubicBezTo>
                        <a:cubicBezTo>
                          <a:pt x="1169956" y="1654879"/>
                          <a:pt x="1326928" y="1600587"/>
                          <a:pt x="1401223" y="1489525"/>
                        </a:cubicBezTo>
                        <a:cubicBezTo>
                          <a:pt x="1475518" y="1378464"/>
                          <a:pt x="1471803" y="1226159"/>
                          <a:pt x="1409795" y="1107858"/>
                        </a:cubicBezTo>
                        <a:cubicBezTo>
                          <a:pt x="1395032" y="1079664"/>
                          <a:pt x="1376553" y="1052423"/>
                          <a:pt x="1350550" y="1033944"/>
                        </a:cubicBezTo>
                        <a:cubicBezTo>
                          <a:pt x="1279017" y="983176"/>
                          <a:pt x="1172813" y="1018323"/>
                          <a:pt x="1117283" y="1086236"/>
                        </a:cubicBezTo>
                        <a:cubicBezTo>
                          <a:pt x="1061657" y="1154150"/>
                          <a:pt x="1017079" y="1260830"/>
                          <a:pt x="1000887" y="1347126"/>
                        </a:cubicBezTo>
                        <a:lnTo>
                          <a:pt x="1000887" y="727049"/>
                        </a:lnTo>
                        <a:cubicBezTo>
                          <a:pt x="851154" y="772293"/>
                          <a:pt x="692468" y="742003"/>
                          <a:pt x="580168" y="633132"/>
                        </a:cubicBezTo>
                        <a:cubicBezTo>
                          <a:pt x="507683" y="710475"/>
                          <a:pt x="386905" y="715047"/>
                          <a:pt x="282035" y="699426"/>
                        </a:cubicBezTo>
                        <a:cubicBezTo>
                          <a:pt x="243173" y="693616"/>
                          <a:pt x="203168" y="685234"/>
                          <a:pt x="171640" y="661707"/>
                        </a:cubicBezTo>
                        <a:cubicBezTo>
                          <a:pt x="111919" y="617321"/>
                          <a:pt x="100393" y="544740"/>
                          <a:pt x="93250" y="470731"/>
                        </a:cubicBezTo>
                        <a:cubicBezTo>
                          <a:pt x="62579" y="475208"/>
                          <a:pt x="31337" y="479494"/>
                          <a:pt x="0" y="482542"/>
                        </a:cubicBezTo>
                        <a:cubicBezTo>
                          <a:pt x="115157" y="205650"/>
                          <a:pt x="432625" y="1339"/>
                          <a:pt x="803719" y="5"/>
                        </a:cubicBezTo>
                        <a:cubicBezTo>
                          <a:pt x="1039844" y="-757"/>
                          <a:pt x="1254633" y="78396"/>
                          <a:pt x="1410081" y="206507"/>
                        </a:cubicBezTo>
                        <a:cubicBezTo>
                          <a:pt x="1565053" y="334142"/>
                          <a:pt x="1661065" y="509879"/>
                          <a:pt x="1661065" y="703141"/>
                        </a:cubicBezTo>
                        <a:close/>
                      </a:path>
                    </a:pathLst>
                  </a:custGeom>
                  <a:solidFill>
                    <a:srgbClr val="79402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35"/>
                  <p:cNvSpPr/>
                  <p:nvPr/>
                </p:nvSpPr>
                <p:spPr>
                  <a:xfrm flipH="1">
                    <a:off x="1512384" y="1290988"/>
                    <a:ext cx="1185102" cy="758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2186" h="871829" extrusionOk="0">
                        <a:moveTo>
                          <a:pt x="808975" y="726673"/>
                        </a:moveTo>
                        <a:cubicBezTo>
                          <a:pt x="811166" y="724482"/>
                          <a:pt x="813452" y="722196"/>
                          <a:pt x="815642" y="720006"/>
                        </a:cubicBezTo>
                        <a:cubicBezTo>
                          <a:pt x="743348" y="830972"/>
                          <a:pt x="598663" y="876501"/>
                          <a:pt x="466265" y="871453"/>
                        </a:cubicBezTo>
                        <a:cubicBezTo>
                          <a:pt x="-231250" y="844497"/>
                          <a:pt x="-65515" y="3916"/>
                          <a:pt x="435309" y="11"/>
                        </a:cubicBezTo>
                        <a:cubicBezTo>
                          <a:pt x="642287" y="-1609"/>
                          <a:pt x="764684" y="180510"/>
                          <a:pt x="941658" y="254138"/>
                        </a:cubicBezTo>
                        <a:cubicBezTo>
                          <a:pt x="1073008" y="308716"/>
                          <a:pt x="1219883" y="307954"/>
                          <a:pt x="1362187" y="306335"/>
                        </a:cubicBezTo>
                      </a:path>
                    </a:pathLst>
                  </a:custGeom>
                  <a:solidFill>
                    <a:srgbClr val="79402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35"/>
                  <p:cNvSpPr/>
                  <p:nvPr/>
                </p:nvSpPr>
                <p:spPr>
                  <a:xfrm flipH="1">
                    <a:off x="632201" y="1360929"/>
                    <a:ext cx="1036755" cy="783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672" h="900207" extrusionOk="0">
                        <a:moveTo>
                          <a:pt x="148304" y="283845"/>
                        </a:moveTo>
                        <a:cubicBezTo>
                          <a:pt x="454152" y="551212"/>
                          <a:pt x="812006" y="742378"/>
                          <a:pt x="1184529" y="900208"/>
                        </a:cubicBezTo>
                        <a:cubicBezTo>
                          <a:pt x="1189196" y="864584"/>
                          <a:pt x="1191673" y="828294"/>
                          <a:pt x="1191673" y="791337"/>
                        </a:cubicBezTo>
                        <a:cubicBezTo>
                          <a:pt x="1191673" y="354330"/>
                          <a:pt x="852773" y="0"/>
                          <a:pt x="434721" y="0"/>
                        </a:cubicBezTo>
                        <a:cubicBezTo>
                          <a:pt x="272891" y="0"/>
                          <a:pt x="123063" y="53054"/>
                          <a:pt x="0" y="143446"/>
                        </a:cubicBezTo>
                        <a:cubicBezTo>
                          <a:pt x="47625" y="192119"/>
                          <a:pt x="96964" y="238982"/>
                          <a:pt x="148304" y="28384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35"/>
                  <p:cNvSpPr/>
                  <p:nvPr/>
                </p:nvSpPr>
                <p:spPr>
                  <a:xfrm flipH="1">
                    <a:off x="1112032" y="981523"/>
                    <a:ext cx="1021093" cy="806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670" h="926877" extrusionOk="0">
                        <a:moveTo>
                          <a:pt x="0" y="0"/>
                        </a:moveTo>
                        <a:cubicBezTo>
                          <a:pt x="209550" y="390716"/>
                          <a:pt x="767239" y="791623"/>
                          <a:pt x="1173671" y="926878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1867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35"/>
                  <p:cNvSpPr/>
                  <p:nvPr/>
                </p:nvSpPr>
                <p:spPr>
                  <a:xfrm flipH="1">
                    <a:off x="571460" y="2961828"/>
                    <a:ext cx="1087552" cy="1080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060" h="1241393" extrusionOk="0">
                        <a:moveTo>
                          <a:pt x="204311" y="149542"/>
                        </a:moveTo>
                        <a:cubicBezTo>
                          <a:pt x="268129" y="306895"/>
                          <a:pt x="270605" y="488156"/>
                          <a:pt x="210979" y="647128"/>
                        </a:cubicBezTo>
                        <a:cubicBezTo>
                          <a:pt x="174688" y="743998"/>
                          <a:pt x="116872" y="831342"/>
                          <a:pt x="75247" y="926020"/>
                        </a:cubicBezTo>
                        <a:cubicBezTo>
                          <a:pt x="31528" y="1025461"/>
                          <a:pt x="5905" y="1132903"/>
                          <a:pt x="0" y="1241393"/>
                        </a:cubicBezTo>
                        <a:lnTo>
                          <a:pt x="1250061" y="1241393"/>
                        </a:lnTo>
                        <a:cubicBezTo>
                          <a:pt x="1208723" y="983456"/>
                          <a:pt x="1103376" y="735997"/>
                          <a:pt x="932688" y="538163"/>
                        </a:cubicBezTo>
                        <a:cubicBezTo>
                          <a:pt x="787241" y="369665"/>
                          <a:pt x="593312" y="219075"/>
                          <a:pt x="553974" y="0"/>
                        </a:cubicBezTo>
                        <a:cubicBezTo>
                          <a:pt x="464439" y="90201"/>
                          <a:pt x="288608" y="54483"/>
                          <a:pt x="204311" y="149542"/>
                        </a:cubicBezTo>
                        <a:close/>
                      </a:path>
                    </a:pathLst>
                  </a:custGeom>
                  <a:solidFill>
                    <a:srgbClr val="E8C6A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450;p35"/>
                  <p:cNvSpPr/>
                  <p:nvPr/>
                </p:nvSpPr>
                <p:spPr>
                  <a:xfrm flipH="1">
                    <a:off x="571542" y="3314389"/>
                    <a:ext cx="1087553" cy="727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061" h="836104" extrusionOk="0">
                        <a:moveTo>
                          <a:pt x="932783" y="132969"/>
                        </a:moveTo>
                        <a:cubicBezTo>
                          <a:pt x="893921" y="87916"/>
                          <a:pt x="851535" y="44101"/>
                          <a:pt x="809625" y="0"/>
                        </a:cubicBezTo>
                        <a:cubicBezTo>
                          <a:pt x="766667" y="40862"/>
                          <a:pt x="719137" y="76676"/>
                          <a:pt x="667131" y="106489"/>
                        </a:cubicBezTo>
                        <a:cubicBezTo>
                          <a:pt x="527685" y="186499"/>
                          <a:pt x="372332" y="224409"/>
                          <a:pt x="212503" y="237554"/>
                        </a:cubicBezTo>
                        <a:cubicBezTo>
                          <a:pt x="212026" y="238982"/>
                          <a:pt x="211550" y="240411"/>
                          <a:pt x="210979" y="241840"/>
                        </a:cubicBezTo>
                        <a:cubicBezTo>
                          <a:pt x="174688" y="338709"/>
                          <a:pt x="116872" y="426053"/>
                          <a:pt x="75247" y="520732"/>
                        </a:cubicBezTo>
                        <a:cubicBezTo>
                          <a:pt x="31528" y="620173"/>
                          <a:pt x="5905" y="727615"/>
                          <a:pt x="0" y="836105"/>
                        </a:cubicBezTo>
                        <a:lnTo>
                          <a:pt x="1250061" y="836105"/>
                        </a:lnTo>
                        <a:cubicBezTo>
                          <a:pt x="1208723" y="578168"/>
                          <a:pt x="1103471" y="330708"/>
                          <a:pt x="932783" y="13296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451;p35"/>
                  <p:cNvSpPr/>
                  <p:nvPr/>
                </p:nvSpPr>
                <p:spPr>
                  <a:xfrm flipH="1">
                    <a:off x="936971" y="2587176"/>
                    <a:ext cx="139556" cy="174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09" h="200655" extrusionOk="0">
                        <a:moveTo>
                          <a:pt x="160409" y="59"/>
                        </a:moveTo>
                        <a:cubicBezTo>
                          <a:pt x="62016" y="-2894"/>
                          <a:pt x="-22376" y="106167"/>
                          <a:pt x="5342" y="200655"/>
                        </a:cubicBezTo>
                      </a:path>
                    </a:pathLst>
                  </a:custGeom>
                  <a:noFill/>
                  <a:ln w="12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35"/>
                  <p:cNvSpPr/>
                  <p:nvPr/>
                </p:nvSpPr>
                <p:spPr>
                  <a:xfrm rot="2700000" flipH="1">
                    <a:off x="861259" y="1342574"/>
                    <a:ext cx="151600" cy="15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305" h="174305" extrusionOk="0">
                        <a:moveTo>
                          <a:pt x="174306" y="87153"/>
                        </a:moveTo>
                        <a:cubicBezTo>
                          <a:pt x="174306" y="135286"/>
                          <a:pt x="135286" y="174306"/>
                          <a:pt x="87153" y="174306"/>
                        </a:cubicBezTo>
                        <a:cubicBezTo>
                          <a:pt x="39020" y="174306"/>
                          <a:pt x="0" y="135286"/>
                          <a:pt x="0" y="87153"/>
                        </a:cubicBezTo>
                        <a:cubicBezTo>
                          <a:pt x="0" y="39020"/>
                          <a:pt x="39020" y="0"/>
                          <a:pt x="87153" y="0"/>
                        </a:cubicBezTo>
                        <a:cubicBezTo>
                          <a:pt x="135286" y="0"/>
                          <a:pt x="174306" y="39020"/>
                          <a:pt x="174306" y="8715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35"/>
                  <p:cNvSpPr/>
                  <p:nvPr/>
                </p:nvSpPr>
                <p:spPr>
                  <a:xfrm flipH="1">
                    <a:off x="703754" y="3650421"/>
                    <a:ext cx="632310" cy="523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793" h="602026" extrusionOk="0">
                        <a:moveTo>
                          <a:pt x="13276" y="494775"/>
                        </a:moveTo>
                        <a:cubicBezTo>
                          <a:pt x="-8822" y="336755"/>
                          <a:pt x="-24729" y="104726"/>
                          <a:pt x="149960" y="23097"/>
                        </a:cubicBezTo>
                        <a:cubicBezTo>
                          <a:pt x="339793" y="-65581"/>
                          <a:pt x="549629" y="118727"/>
                          <a:pt x="632592" y="276843"/>
                        </a:cubicBezTo>
                        <a:cubicBezTo>
                          <a:pt x="685265" y="377141"/>
                          <a:pt x="706315" y="490584"/>
                          <a:pt x="726794" y="602026"/>
                        </a:cubicBezTo>
                      </a:path>
                    </a:pathLst>
                  </a:custGeom>
                  <a:noFill/>
                  <a:ln w="200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35"/>
                  <p:cNvSpPr/>
                  <p:nvPr/>
                </p:nvSpPr>
                <p:spPr>
                  <a:xfrm flipH="1">
                    <a:off x="685375" y="1470468"/>
                    <a:ext cx="1209617" cy="1037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0364" h="1192530" extrusionOk="0">
                        <a:moveTo>
                          <a:pt x="375857" y="134017"/>
                        </a:moveTo>
                        <a:cubicBezTo>
                          <a:pt x="406813" y="55531"/>
                          <a:pt x="483299" y="0"/>
                          <a:pt x="572738" y="0"/>
                        </a:cubicBezTo>
                        <a:cubicBezTo>
                          <a:pt x="647891" y="0"/>
                          <a:pt x="713804" y="39148"/>
                          <a:pt x="751427" y="98203"/>
                        </a:cubicBezTo>
                        <a:cubicBezTo>
                          <a:pt x="793623" y="82486"/>
                          <a:pt x="839438" y="73819"/>
                          <a:pt x="887349" y="73819"/>
                        </a:cubicBezTo>
                        <a:cubicBezTo>
                          <a:pt x="1094327" y="73819"/>
                          <a:pt x="1262158" y="234696"/>
                          <a:pt x="1262158" y="433102"/>
                        </a:cubicBezTo>
                        <a:cubicBezTo>
                          <a:pt x="1262158" y="439769"/>
                          <a:pt x="1261968" y="446341"/>
                          <a:pt x="1261586" y="452914"/>
                        </a:cubicBezTo>
                        <a:cubicBezTo>
                          <a:pt x="1335786" y="473107"/>
                          <a:pt x="1390364" y="540925"/>
                          <a:pt x="1390364" y="621506"/>
                        </a:cubicBezTo>
                        <a:cubicBezTo>
                          <a:pt x="1390364" y="662749"/>
                          <a:pt x="1376077" y="700659"/>
                          <a:pt x="1352169" y="730568"/>
                        </a:cubicBezTo>
                        <a:cubicBezTo>
                          <a:pt x="1361885" y="763143"/>
                          <a:pt x="1367123" y="797528"/>
                          <a:pt x="1367123" y="833247"/>
                        </a:cubicBezTo>
                        <a:cubicBezTo>
                          <a:pt x="1367123" y="1031653"/>
                          <a:pt x="1206246" y="1192530"/>
                          <a:pt x="1007840" y="1192530"/>
                        </a:cubicBezTo>
                        <a:cubicBezTo>
                          <a:pt x="878872" y="1192530"/>
                          <a:pt x="765810" y="1124522"/>
                          <a:pt x="702469" y="1022509"/>
                        </a:cubicBezTo>
                        <a:cubicBezTo>
                          <a:pt x="685419" y="1024509"/>
                          <a:pt x="668084" y="1025557"/>
                          <a:pt x="650558" y="1025557"/>
                        </a:cubicBezTo>
                        <a:lnTo>
                          <a:pt x="448628" y="1025557"/>
                        </a:lnTo>
                        <a:cubicBezTo>
                          <a:pt x="200882" y="1025557"/>
                          <a:pt x="0" y="824674"/>
                          <a:pt x="0" y="576929"/>
                        </a:cubicBezTo>
                        <a:lnTo>
                          <a:pt x="0" y="576929"/>
                        </a:lnTo>
                        <a:cubicBezTo>
                          <a:pt x="-190" y="353758"/>
                          <a:pt x="162592" y="168783"/>
                          <a:pt x="375857" y="1340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35"/>
                  <p:cNvSpPr/>
                  <p:nvPr/>
                </p:nvSpPr>
                <p:spPr>
                  <a:xfrm flipH="1">
                    <a:off x="883875" y="1713904"/>
                    <a:ext cx="727245" cy="550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5914" h="632555" extrusionOk="0">
                        <a:moveTo>
                          <a:pt x="226028" y="71152"/>
                        </a:moveTo>
                        <a:cubicBezTo>
                          <a:pt x="244602" y="29528"/>
                          <a:pt x="290608" y="0"/>
                          <a:pt x="344424" y="0"/>
                        </a:cubicBezTo>
                        <a:cubicBezTo>
                          <a:pt x="389572" y="0"/>
                          <a:pt x="429196" y="20765"/>
                          <a:pt x="451771" y="52102"/>
                        </a:cubicBezTo>
                        <a:cubicBezTo>
                          <a:pt x="477107" y="43720"/>
                          <a:pt x="504635" y="39148"/>
                          <a:pt x="533495" y="39148"/>
                        </a:cubicBezTo>
                        <a:cubicBezTo>
                          <a:pt x="657892" y="39148"/>
                          <a:pt x="758857" y="124492"/>
                          <a:pt x="758857" y="229743"/>
                        </a:cubicBezTo>
                        <a:cubicBezTo>
                          <a:pt x="758857" y="233267"/>
                          <a:pt x="758762" y="236792"/>
                          <a:pt x="758476" y="240221"/>
                        </a:cubicBezTo>
                        <a:cubicBezTo>
                          <a:pt x="803053" y="250984"/>
                          <a:pt x="835914" y="286893"/>
                          <a:pt x="835914" y="329660"/>
                        </a:cubicBezTo>
                        <a:cubicBezTo>
                          <a:pt x="835914" y="351568"/>
                          <a:pt x="827342" y="371666"/>
                          <a:pt x="812959" y="387477"/>
                        </a:cubicBezTo>
                        <a:cubicBezTo>
                          <a:pt x="818769" y="404717"/>
                          <a:pt x="821912" y="423005"/>
                          <a:pt x="821912" y="441960"/>
                        </a:cubicBezTo>
                        <a:cubicBezTo>
                          <a:pt x="821912" y="547211"/>
                          <a:pt x="725234" y="632555"/>
                          <a:pt x="605980" y="632555"/>
                        </a:cubicBezTo>
                        <a:cubicBezTo>
                          <a:pt x="528447" y="632555"/>
                          <a:pt x="460438" y="596551"/>
                          <a:pt x="422338" y="542354"/>
                        </a:cubicBezTo>
                        <a:cubicBezTo>
                          <a:pt x="412051" y="543401"/>
                          <a:pt x="401669" y="543973"/>
                          <a:pt x="391096" y="543973"/>
                        </a:cubicBezTo>
                        <a:lnTo>
                          <a:pt x="269653" y="543973"/>
                        </a:lnTo>
                        <a:cubicBezTo>
                          <a:pt x="120682" y="543973"/>
                          <a:pt x="0" y="437483"/>
                          <a:pt x="0" y="306038"/>
                        </a:cubicBezTo>
                        <a:lnTo>
                          <a:pt x="0" y="306038"/>
                        </a:lnTo>
                        <a:cubicBezTo>
                          <a:pt x="0" y="187738"/>
                          <a:pt x="97822" y="89630"/>
                          <a:pt x="226028" y="711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35"/>
                  <p:cNvSpPr/>
                  <p:nvPr/>
                </p:nvSpPr>
                <p:spPr>
                  <a:xfrm flipH="1">
                    <a:off x="1822054" y="2542235"/>
                    <a:ext cx="196727" cy="88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123" h="102298" extrusionOk="0">
                        <a:moveTo>
                          <a:pt x="174974" y="102298"/>
                        </a:moveTo>
                        <a:lnTo>
                          <a:pt x="51149" y="102298"/>
                        </a:lnTo>
                        <a:cubicBezTo>
                          <a:pt x="22860" y="102298"/>
                          <a:pt x="0" y="79438"/>
                          <a:pt x="0" y="51149"/>
                        </a:cubicBezTo>
                        <a:lnTo>
                          <a:pt x="0" y="51149"/>
                        </a:lnTo>
                        <a:cubicBezTo>
                          <a:pt x="0" y="22860"/>
                          <a:pt x="22860" y="0"/>
                          <a:pt x="51149" y="0"/>
                        </a:cubicBezTo>
                        <a:lnTo>
                          <a:pt x="174974" y="0"/>
                        </a:lnTo>
                        <a:cubicBezTo>
                          <a:pt x="203263" y="0"/>
                          <a:pt x="226124" y="22860"/>
                          <a:pt x="226124" y="51149"/>
                        </a:cubicBezTo>
                        <a:lnTo>
                          <a:pt x="226124" y="51149"/>
                        </a:lnTo>
                        <a:cubicBezTo>
                          <a:pt x="226124" y="79438"/>
                          <a:pt x="203263" y="102298"/>
                          <a:pt x="174974" y="102298"/>
                        </a:cubicBezTo>
                        <a:close/>
                      </a:path>
                    </a:pathLst>
                  </a:custGeom>
                  <a:solidFill>
                    <a:srgbClr val="261C2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7" name="Google Shape;457;p35"/>
                  <p:cNvSpPr/>
                  <p:nvPr/>
                </p:nvSpPr>
                <p:spPr>
                  <a:xfrm flipH="1">
                    <a:off x="1822061" y="2542235"/>
                    <a:ext cx="134079" cy="89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114" h="102393" extrusionOk="0">
                        <a:moveTo>
                          <a:pt x="102965" y="0"/>
                        </a:moveTo>
                        <a:lnTo>
                          <a:pt x="14097" y="0"/>
                        </a:lnTo>
                        <a:cubicBezTo>
                          <a:pt x="17240" y="17050"/>
                          <a:pt x="18193" y="34480"/>
                          <a:pt x="16002" y="51911"/>
                        </a:cubicBezTo>
                        <a:cubicBezTo>
                          <a:pt x="13716" y="69723"/>
                          <a:pt x="8096" y="86582"/>
                          <a:pt x="0" y="102394"/>
                        </a:cubicBezTo>
                        <a:lnTo>
                          <a:pt x="102965" y="102394"/>
                        </a:lnTo>
                        <a:cubicBezTo>
                          <a:pt x="131254" y="102394"/>
                          <a:pt x="154115" y="79534"/>
                          <a:pt x="154115" y="51245"/>
                        </a:cubicBezTo>
                        <a:cubicBezTo>
                          <a:pt x="154115" y="22860"/>
                          <a:pt x="131254" y="0"/>
                          <a:pt x="10296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35"/>
                  <p:cNvSpPr/>
                  <p:nvPr/>
                </p:nvSpPr>
                <p:spPr>
                  <a:xfrm flipH="1">
                    <a:off x="1973275" y="2729246"/>
                    <a:ext cx="149990" cy="8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402" h="92963" extrusionOk="0">
                        <a:moveTo>
                          <a:pt x="0" y="92964"/>
                        </a:moveTo>
                        <a:cubicBezTo>
                          <a:pt x="67723" y="91249"/>
                          <a:pt x="133731" y="55626"/>
                          <a:pt x="172403" y="0"/>
                        </a:cubicBezTo>
                      </a:path>
                    </a:pathLst>
                  </a:custGeom>
                  <a:noFill/>
                  <a:ln w="333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35"/>
                  <p:cNvSpPr/>
                  <p:nvPr/>
                </p:nvSpPr>
                <p:spPr>
                  <a:xfrm flipH="1">
                    <a:off x="1794709" y="2435120"/>
                    <a:ext cx="210235" cy="27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649" h="32171" extrusionOk="0">
                        <a:moveTo>
                          <a:pt x="0" y="14740"/>
                        </a:moveTo>
                        <a:cubicBezTo>
                          <a:pt x="78962" y="-9834"/>
                          <a:pt x="167068" y="-3452"/>
                          <a:pt x="241649" y="32171"/>
                        </a:cubicBezTo>
                      </a:path>
                    </a:pathLst>
                  </a:custGeom>
                  <a:noFill/>
                  <a:ln w="333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35"/>
                  <p:cNvSpPr/>
                  <p:nvPr/>
                </p:nvSpPr>
                <p:spPr>
                  <a:xfrm flipH="1">
                    <a:off x="1234603" y="2156697"/>
                    <a:ext cx="101164" cy="206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80" h="237458" extrusionOk="0">
                        <a:moveTo>
                          <a:pt x="1885" y="237458"/>
                        </a:moveTo>
                        <a:cubicBezTo>
                          <a:pt x="-7735" y="193167"/>
                          <a:pt x="21126" y="150400"/>
                          <a:pt x="50748" y="116014"/>
                        </a:cubicBezTo>
                        <a:cubicBezTo>
                          <a:pt x="80371" y="81725"/>
                          <a:pt x="113994" y="45244"/>
                          <a:pt x="116280" y="0"/>
                        </a:cubicBezTo>
                      </a:path>
                    </a:pathLst>
                  </a:custGeom>
                  <a:noFill/>
                  <a:ln w="36275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35"/>
                  <p:cNvSpPr/>
                  <p:nvPr/>
                </p:nvSpPr>
                <p:spPr>
                  <a:xfrm flipH="1">
                    <a:off x="1426918" y="1917404"/>
                    <a:ext cx="83877" cy="191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10" h="219646" extrusionOk="0">
                        <a:moveTo>
                          <a:pt x="17734" y="0"/>
                        </a:moveTo>
                        <a:cubicBezTo>
                          <a:pt x="-2364" y="38767"/>
                          <a:pt x="-5602" y="85916"/>
                          <a:pt x="9161" y="126968"/>
                        </a:cubicBezTo>
                        <a:cubicBezTo>
                          <a:pt x="23830" y="168021"/>
                          <a:pt x="56215" y="202502"/>
                          <a:pt x="96410" y="219646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35"/>
                  <p:cNvSpPr/>
                  <p:nvPr/>
                </p:nvSpPr>
                <p:spPr>
                  <a:xfrm flipH="1">
                    <a:off x="1446640" y="1874898"/>
                    <a:ext cx="72177" cy="51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62" h="59390" extrusionOk="0">
                        <a:moveTo>
                          <a:pt x="0" y="0"/>
                        </a:moveTo>
                        <a:cubicBezTo>
                          <a:pt x="10573" y="35052"/>
                          <a:pt x="46482" y="60674"/>
                          <a:pt x="82963" y="59341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35"/>
                  <p:cNvSpPr/>
                  <p:nvPr/>
                </p:nvSpPr>
                <p:spPr>
                  <a:xfrm flipH="1">
                    <a:off x="1157038" y="2060747"/>
                    <a:ext cx="182639" cy="61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930" h="70551" extrusionOk="0">
                        <a:moveTo>
                          <a:pt x="0" y="0"/>
                        </a:moveTo>
                        <a:cubicBezTo>
                          <a:pt x="23051" y="31623"/>
                          <a:pt x="57245" y="54959"/>
                          <a:pt x="95155" y="64961"/>
                        </a:cubicBezTo>
                        <a:cubicBezTo>
                          <a:pt x="133064" y="74962"/>
                          <a:pt x="174308" y="71438"/>
                          <a:pt x="209931" y="55245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35"/>
                  <p:cNvSpPr/>
                  <p:nvPr/>
                </p:nvSpPr>
                <p:spPr>
                  <a:xfrm flipH="1">
                    <a:off x="960726" y="2090162"/>
                    <a:ext cx="152340" cy="120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04" h="138189" extrusionOk="0">
                        <a:moveTo>
                          <a:pt x="174981" y="0"/>
                        </a:moveTo>
                        <a:cubicBezTo>
                          <a:pt x="176981" y="41053"/>
                          <a:pt x="154502" y="81153"/>
                          <a:pt x="121450" y="105537"/>
                        </a:cubicBezTo>
                        <a:cubicBezTo>
                          <a:pt x="88398" y="129921"/>
                          <a:pt x="46012" y="139637"/>
                          <a:pt x="4959" y="138017"/>
                        </a:cubicBezTo>
                        <a:cubicBezTo>
                          <a:pt x="2483" y="137922"/>
                          <a:pt x="-1041" y="136112"/>
                          <a:pt x="292" y="133921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35"/>
                  <p:cNvSpPr/>
                  <p:nvPr/>
                </p:nvSpPr>
                <p:spPr>
                  <a:xfrm flipH="1">
                    <a:off x="965776" y="1873903"/>
                    <a:ext cx="87461" cy="145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30" h="166878" extrusionOk="0">
                        <a:moveTo>
                          <a:pt x="0" y="0"/>
                        </a:moveTo>
                        <a:cubicBezTo>
                          <a:pt x="62865" y="28385"/>
                          <a:pt x="104680" y="98012"/>
                          <a:pt x="100203" y="166878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35"/>
                  <p:cNvSpPr/>
                  <p:nvPr/>
                </p:nvSpPr>
                <p:spPr>
                  <a:xfrm flipH="1">
                    <a:off x="1146846" y="1881774"/>
                    <a:ext cx="182639" cy="10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930" h="118777" extrusionOk="0">
                        <a:moveTo>
                          <a:pt x="0" y="0"/>
                        </a:moveTo>
                        <a:cubicBezTo>
                          <a:pt x="15621" y="40481"/>
                          <a:pt x="45910" y="75057"/>
                          <a:pt x="83915" y="95917"/>
                        </a:cubicBezTo>
                        <a:cubicBezTo>
                          <a:pt x="121920" y="116777"/>
                          <a:pt x="167354" y="123730"/>
                          <a:pt x="209931" y="115253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35"/>
                  <p:cNvSpPr/>
                  <p:nvPr/>
                </p:nvSpPr>
                <p:spPr>
                  <a:xfrm flipH="1">
                    <a:off x="1199397" y="1980790"/>
                    <a:ext cx="16242" cy="79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69" h="91916" extrusionOk="0">
                        <a:moveTo>
                          <a:pt x="18669" y="9191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35"/>
                  <p:cNvSpPr/>
                  <p:nvPr/>
                </p:nvSpPr>
                <p:spPr>
                  <a:xfrm flipH="1">
                    <a:off x="1126219" y="1814768"/>
                    <a:ext cx="150984" cy="58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545" h="67121" extrusionOk="0">
                        <a:moveTo>
                          <a:pt x="0" y="1971"/>
                        </a:moveTo>
                        <a:cubicBezTo>
                          <a:pt x="63817" y="-7554"/>
                          <a:pt x="131731" y="17973"/>
                          <a:pt x="173545" y="67122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35"/>
                  <p:cNvSpPr/>
                  <p:nvPr/>
                </p:nvSpPr>
                <p:spPr>
                  <a:xfrm flipH="1">
                    <a:off x="979568" y="1961070"/>
                    <a:ext cx="74415" cy="44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34" h="50768" extrusionOk="0">
                        <a:moveTo>
                          <a:pt x="85535" y="0"/>
                        </a:moveTo>
                        <a:cubicBezTo>
                          <a:pt x="57721" y="18002"/>
                          <a:pt x="29146" y="34957"/>
                          <a:pt x="0" y="50768"/>
                        </a:cubicBezTo>
                      </a:path>
                    </a:pathLst>
                  </a:custGeom>
                  <a:noFill/>
                  <a:ln w="25900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" name="Google Shape;470;p35"/>
                  <p:cNvSpPr/>
                  <p:nvPr/>
                </p:nvSpPr>
                <p:spPr>
                  <a:xfrm flipH="1">
                    <a:off x="1380022" y="2074751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5" y="0"/>
                          <a:pt x="37624" y="0"/>
                        </a:cubicBezTo>
                        <a:cubicBezTo>
                          <a:pt x="58403" y="0"/>
                          <a:pt x="75247" y="16845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35"/>
                  <p:cNvSpPr/>
                  <p:nvPr/>
                </p:nvSpPr>
                <p:spPr>
                  <a:xfrm flipH="1">
                    <a:off x="1393528" y="1894370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5" y="0"/>
                          <a:pt x="37624" y="0"/>
                        </a:cubicBezTo>
                        <a:cubicBezTo>
                          <a:pt x="58403" y="0"/>
                          <a:pt x="75247" y="16845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35"/>
                  <p:cNvSpPr/>
                  <p:nvPr/>
                </p:nvSpPr>
                <p:spPr>
                  <a:xfrm flipH="1">
                    <a:off x="1298821" y="2016088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8" y="37624"/>
                        </a:moveTo>
                        <a:cubicBezTo>
                          <a:pt x="75248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5" y="0"/>
                          <a:pt x="37624" y="0"/>
                        </a:cubicBezTo>
                        <a:cubicBezTo>
                          <a:pt x="58403" y="0"/>
                          <a:pt x="75248" y="16845"/>
                          <a:pt x="75248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35"/>
                  <p:cNvSpPr/>
                  <p:nvPr/>
                </p:nvSpPr>
                <p:spPr>
                  <a:xfrm flipH="1">
                    <a:off x="1113965" y="2074751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4" y="0"/>
                          <a:pt x="37624" y="0"/>
                        </a:cubicBezTo>
                        <a:cubicBezTo>
                          <a:pt x="58403" y="0"/>
                          <a:pt x="75247" y="16845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35"/>
                  <p:cNvSpPr/>
                  <p:nvPr/>
                </p:nvSpPr>
                <p:spPr>
                  <a:xfrm flipH="1">
                    <a:off x="1086871" y="2155952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4" y="0"/>
                          <a:pt x="37624" y="0"/>
                        </a:cubicBezTo>
                        <a:cubicBezTo>
                          <a:pt x="58402" y="0"/>
                          <a:pt x="75247" y="16845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35"/>
                  <p:cNvSpPr/>
                  <p:nvPr/>
                </p:nvSpPr>
                <p:spPr>
                  <a:xfrm flipH="1">
                    <a:off x="942615" y="2061245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403"/>
                          <a:pt x="58403" y="75247"/>
                          <a:pt x="37624" y="75247"/>
                        </a:cubicBezTo>
                        <a:cubicBezTo>
                          <a:pt x="16845" y="75247"/>
                          <a:pt x="0" y="58403"/>
                          <a:pt x="0" y="37624"/>
                        </a:cubicBezTo>
                        <a:cubicBezTo>
                          <a:pt x="0" y="16845"/>
                          <a:pt x="16844" y="0"/>
                          <a:pt x="37624" y="0"/>
                        </a:cubicBezTo>
                        <a:cubicBezTo>
                          <a:pt x="58403" y="0"/>
                          <a:pt x="75247" y="16845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35"/>
                  <p:cNvSpPr/>
                  <p:nvPr/>
                </p:nvSpPr>
                <p:spPr>
                  <a:xfrm flipH="1">
                    <a:off x="1091428" y="1939444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7" y="37624"/>
                        </a:moveTo>
                        <a:cubicBezTo>
                          <a:pt x="75247" y="58388"/>
                          <a:pt x="58388" y="75247"/>
                          <a:pt x="37624" y="75247"/>
                        </a:cubicBezTo>
                        <a:cubicBezTo>
                          <a:pt x="16859" y="75247"/>
                          <a:pt x="0" y="58388"/>
                          <a:pt x="0" y="37624"/>
                        </a:cubicBezTo>
                        <a:cubicBezTo>
                          <a:pt x="0" y="16859"/>
                          <a:pt x="16859" y="0"/>
                          <a:pt x="37624" y="0"/>
                        </a:cubicBezTo>
                        <a:cubicBezTo>
                          <a:pt x="58388" y="0"/>
                          <a:pt x="75247" y="16859"/>
                          <a:pt x="75247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35"/>
                  <p:cNvSpPr/>
                  <p:nvPr/>
                </p:nvSpPr>
                <p:spPr>
                  <a:xfrm flipH="1">
                    <a:off x="1244798" y="1781599"/>
                    <a:ext cx="65465" cy="65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47" h="75247" extrusionOk="0">
                        <a:moveTo>
                          <a:pt x="75248" y="37624"/>
                        </a:moveTo>
                        <a:cubicBezTo>
                          <a:pt x="75248" y="58388"/>
                          <a:pt x="58388" y="75248"/>
                          <a:pt x="37624" y="75248"/>
                        </a:cubicBezTo>
                        <a:cubicBezTo>
                          <a:pt x="16859" y="75248"/>
                          <a:pt x="0" y="58388"/>
                          <a:pt x="0" y="37624"/>
                        </a:cubicBezTo>
                        <a:cubicBezTo>
                          <a:pt x="0" y="16859"/>
                          <a:pt x="16859" y="0"/>
                          <a:pt x="37624" y="0"/>
                        </a:cubicBezTo>
                        <a:cubicBezTo>
                          <a:pt x="58483" y="0"/>
                          <a:pt x="75248" y="16859"/>
                          <a:pt x="75248" y="37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35"/>
                  <p:cNvSpPr/>
                  <p:nvPr/>
                </p:nvSpPr>
                <p:spPr>
                  <a:xfrm flipH="1">
                    <a:off x="1036069" y="1672144"/>
                    <a:ext cx="155790" cy="155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69" h="179069" extrusionOk="0">
                        <a:moveTo>
                          <a:pt x="89535" y="0"/>
                        </a:moveTo>
                        <a:lnTo>
                          <a:pt x="106680" y="48196"/>
                        </a:lnTo>
                        <a:lnTo>
                          <a:pt x="152876" y="26289"/>
                        </a:lnTo>
                        <a:lnTo>
                          <a:pt x="130873" y="72390"/>
                        </a:lnTo>
                        <a:lnTo>
                          <a:pt x="179070" y="89535"/>
                        </a:lnTo>
                        <a:lnTo>
                          <a:pt x="130873" y="106680"/>
                        </a:lnTo>
                        <a:lnTo>
                          <a:pt x="152876" y="152876"/>
                        </a:lnTo>
                        <a:lnTo>
                          <a:pt x="106680" y="130969"/>
                        </a:lnTo>
                        <a:lnTo>
                          <a:pt x="89535" y="179070"/>
                        </a:lnTo>
                        <a:lnTo>
                          <a:pt x="72390" y="130969"/>
                        </a:lnTo>
                        <a:lnTo>
                          <a:pt x="26194" y="152876"/>
                        </a:lnTo>
                        <a:lnTo>
                          <a:pt x="48101" y="106680"/>
                        </a:lnTo>
                        <a:lnTo>
                          <a:pt x="0" y="89535"/>
                        </a:lnTo>
                        <a:lnTo>
                          <a:pt x="48101" y="72390"/>
                        </a:lnTo>
                        <a:lnTo>
                          <a:pt x="26194" y="26289"/>
                        </a:lnTo>
                        <a:lnTo>
                          <a:pt x="72390" y="481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479;p35"/>
                  <p:cNvSpPr/>
                  <p:nvPr/>
                </p:nvSpPr>
                <p:spPr>
                  <a:xfrm flipH="1">
                    <a:off x="1549287" y="1865203"/>
                    <a:ext cx="189186" cy="189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455" h="217360" extrusionOk="0">
                        <a:moveTo>
                          <a:pt x="108680" y="0"/>
                        </a:moveTo>
                        <a:lnTo>
                          <a:pt x="129540" y="58483"/>
                        </a:lnTo>
                        <a:lnTo>
                          <a:pt x="185547" y="31814"/>
                        </a:lnTo>
                        <a:lnTo>
                          <a:pt x="158877" y="87916"/>
                        </a:lnTo>
                        <a:lnTo>
                          <a:pt x="217456" y="108680"/>
                        </a:lnTo>
                        <a:lnTo>
                          <a:pt x="158877" y="129540"/>
                        </a:lnTo>
                        <a:lnTo>
                          <a:pt x="185547" y="185547"/>
                        </a:lnTo>
                        <a:lnTo>
                          <a:pt x="129540" y="158877"/>
                        </a:lnTo>
                        <a:lnTo>
                          <a:pt x="108680" y="217361"/>
                        </a:lnTo>
                        <a:lnTo>
                          <a:pt x="87916" y="158877"/>
                        </a:lnTo>
                        <a:lnTo>
                          <a:pt x="31813" y="185547"/>
                        </a:lnTo>
                        <a:lnTo>
                          <a:pt x="58483" y="129540"/>
                        </a:lnTo>
                        <a:lnTo>
                          <a:pt x="0" y="108680"/>
                        </a:lnTo>
                        <a:lnTo>
                          <a:pt x="58483" y="87916"/>
                        </a:lnTo>
                        <a:lnTo>
                          <a:pt x="31813" y="31814"/>
                        </a:lnTo>
                        <a:lnTo>
                          <a:pt x="87916" y="58483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35"/>
                  <p:cNvSpPr/>
                  <p:nvPr/>
                </p:nvSpPr>
                <p:spPr>
                  <a:xfrm flipH="1">
                    <a:off x="1697527" y="1382141"/>
                    <a:ext cx="849143" cy="28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026" h="332936" extrusionOk="0">
                        <a:moveTo>
                          <a:pt x="0" y="0"/>
                        </a:moveTo>
                        <a:cubicBezTo>
                          <a:pt x="81915" y="155067"/>
                          <a:pt x="300133" y="219075"/>
                          <a:pt x="452819" y="132874"/>
                        </a:cubicBezTo>
                        <a:cubicBezTo>
                          <a:pt x="489680" y="233458"/>
                          <a:pt x="583120" y="311086"/>
                          <a:pt x="688753" y="328898"/>
                        </a:cubicBezTo>
                        <a:cubicBezTo>
                          <a:pt x="794385" y="346805"/>
                          <a:pt x="908114" y="304133"/>
                          <a:pt x="976027" y="221361"/>
                        </a:cubicBezTo>
                      </a:path>
                    </a:pathLst>
                  </a:custGeom>
                  <a:noFill/>
                  <a:ln w="20000" cap="rnd" cmpd="sng">
                    <a:solidFill>
                      <a:srgbClr val="341C1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35"/>
                  <p:cNvSpPr/>
                  <p:nvPr/>
                </p:nvSpPr>
                <p:spPr>
                  <a:xfrm flipH="1">
                    <a:off x="457723" y="4050085"/>
                    <a:ext cx="847900" cy="423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598" h="487203" extrusionOk="0">
                        <a:moveTo>
                          <a:pt x="7429" y="0"/>
                        </a:moveTo>
                        <a:cubicBezTo>
                          <a:pt x="2572" y="23527"/>
                          <a:pt x="0" y="47720"/>
                          <a:pt x="0" y="72485"/>
                        </a:cubicBezTo>
                        <a:cubicBezTo>
                          <a:pt x="0" y="301562"/>
                          <a:pt x="218218" y="487204"/>
                          <a:pt x="487299" y="487204"/>
                        </a:cubicBezTo>
                        <a:cubicBezTo>
                          <a:pt x="756476" y="487204"/>
                          <a:pt x="974598" y="301466"/>
                          <a:pt x="974598" y="72485"/>
                        </a:cubicBezTo>
                        <a:cubicBezTo>
                          <a:pt x="974598" y="47720"/>
                          <a:pt x="972026" y="23527"/>
                          <a:pt x="967169" y="0"/>
                        </a:cubicBez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35"/>
                  <p:cNvSpPr/>
                  <p:nvPr/>
                </p:nvSpPr>
                <p:spPr>
                  <a:xfrm flipH="1">
                    <a:off x="1273730" y="4045610"/>
                    <a:ext cx="650013" cy="290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141" h="334327" extrusionOk="0">
                        <a:moveTo>
                          <a:pt x="0" y="0"/>
                        </a:moveTo>
                        <a:cubicBezTo>
                          <a:pt x="20669" y="188023"/>
                          <a:pt x="180022" y="334328"/>
                          <a:pt x="373571" y="334328"/>
                        </a:cubicBezTo>
                        <a:cubicBezTo>
                          <a:pt x="567118" y="334328"/>
                          <a:pt x="726376" y="188023"/>
                          <a:pt x="74714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35"/>
                  <p:cNvSpPr/>
                  <p:nvPr/>
                </p:nvSpPr>
                <p:spPr>
                  <a:xfrm flipH="1">
                    <a:off x="1869952" y="2648542"/>
                    <a:ext cx="146426" cy="1174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306" h="134969" extrusionOk="0">
                        <a:moveTo>
                          <a:pt x="0" y="0"/>
                        </a:moveTo>
                        <a:cubicBezTo>
                          <a:pt x="23050" y="72676"/>
                          <a:pt x="92393" y="128302"/>
                          <a:pt x="168307" y="134969"/>
                        </a:cubicBezTo>
                      </a:path>
                    </a:pathLst>
                  </a:custGeom>
                  <a:noFill/>
                  <a:ln w="333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84" name="Google Shape;484;p35"/>
                  <p:cNvGrpSpPr/>
                  <p:nvPr/>
                </p:nvGrpSpPr>
                <p:grpSpPr>
                  <a:xfrm>
                    <a:off x="1471257" y="4073700"/>
                    <a:ext cx="252882" cy="149143"/>
                    <a:chOff x="1471257" y="3921300"/>
                    <a:chExt cx="252882" cy="149143"/>
                  </a:xfrm>
                </p:grpSpPr>
                <p:sp>
                  <p:nvSpPr>
                    <p:cNvPr id="485" name="Google Shape;485;p35"/>
                    <p:cNvSpPr/>
                    <p:nvPr/>
                  </p:nvSpPr>
                  <p:spPr>
                    <a:xfrm flipH="1">
                      <a:off x="1613275" y="3959497"/>
                      <a:ext cx="110864" cy="110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444" h="127539" extrusionOk="0">
                          <a:moveTo>
                            <a:pt x="63722" y="0"/>
                          </a:moveTo>
                          <a:lnTo>
                            <a:pt x="86296" y="41243"/>
                          </a:lnTo>
                          <a:lnTo>
                            <a:pt x="127445" y="63722"/>
                          </a:lnTo>
                          <a:lnTo>
                            <a:pt x="86296" y="86296"/>
                          </a:lnTo>
                          <a:lnTo>
                            <a:pt x="63722" y="127540"/>
                          </a:lnTo>
                          <a:lnTo>
                            <a:pt x="41148" y="86296"/>
                          </a:lnTo>
                          <a:lnTo>
                            <a:pt x="0" y="63722"/>
                          </a:lnTo>
                          <a:lnTo>
                            <a:pt x="41148" y="4124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6" name="Google Shape;486;p35"/>
                    <p:cNvSpPr/>
                    <p:nvPr/>
                  </p:nvSpPr>
                  <p:spPr>
                    <a:xfrm flipH="1">
                      <a:off x="1471257" y="3921300"/>
                      <a:ext cx="79211" cy="791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058" h="90963" extrusionOk="0">
                          <a:moveTo>
                            <a:pt x="45529" y="0"/>
                          </a:moveTo>
                          <a:lnTo>
                            <a:pt x="61627" y="29337"/>
                          </a:lnTo>
                          <a:lnTo>
                            <a:pt x="91059" y="45434"/>
                          </a:lnTo>
                          <a:lnTo>
                            <a:pt x="61627" y="61532"/>
                          </a:lnTo>
                          <a:lnTo>
                            <a:pt x="45529" y="90964"/>
                          </a:lnTo>
                          <a:lnTo>
                            <a:pt x="29432" y="61532"/>
                          </a:lnTo>
                          <a:lnTo>
                            <a:pt x="0" y="45434"/>
                          </a:lnTo>
                          <a:lnTo>
                            <a:pt x="29432" y="2933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87" name="Google Shape;487;p35"/>
                  <p:cNvGrpSpPr/>
                  <p:nvPr/>
                </p:nvGrpSpPr>
                <p:grpSpPr>
                  <a:xfrm>
                    <a:off x="672008" y="4135843"/>
                    <a:ext cx="452238" cy="218248"/>
                    <a:chOff x="672008" y="3983443"/>
                    <a:chExt cx="452238" cy="218248"/>
                  </a:xfrm>
                </p:grpSpPr>
                <p:sp>
                  <p:nvSpPr>
                    <p:cNvPr id="488" name="Google Shape;488;p35"/>
                    <p:cNvSpPr/>
                    <p:nvPr/>
                  </p:nvSpPr>
                  <p:spPr>
                    <a:xfrm flipH="1">
                      <a:off x="764892" y="4017664"/>
                      <a:ext cx="184027" cy="1840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550" h="211550" extrusionOk="0">
                          <a:moveTo>
                            <a:pt x="105727" y="0"/>
                          </a:moveTo>
                          <a:lnTo>
                            <a:pt x="143161" y="68390"/>
                          </a:lnTo>
                          <a:lnTo>
                            <a:pt x="211550" y="105728"/>
                          </a:lnTo>
                          <a:lnTo>
                            <a:pt x="143161" y="143161"/>
                          </a:lnTo>
                          <a:lnTo>
                            <a:pt x="105727" y="211550"/>
                          </a:lnTo>
                          <a:lnTo>
                            <a:pt x="68389" y="143161"/>
                          </a:lnTo>
                          <a:lnTo>
                            <a:pt x="0" y="105728"/>
                          </a:lnTo>
                          <a:lnTo>
                            <a:pt x="68389" y="6839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35"/>
                    <p:cNvSpPr/>
                    <p:nvPr/>
                  </p:nvSpPr>
                  <p:spPr>
                    <a:xfrm flipH="1">
                      <a:off x="975434" y="3984686"/>
                      <a:ext cx="65126" cy="651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66" h="74866" extrusionOk="0">
                          <a:moveTo>
                            <a:pt x="37433" y="0"/>
                          </a:moveTo>
                          <a:lnTo>
                            <a:pt x="50673" y="24193"/>
                          </a:lnTo>
                          <a:lnTo>
                            <a:pt x="74866" y="37433"/>
                          </a:lnTo>
                          <a:lnTo>
                            <a:pt x="50673" y="50673"/>
                          </a:lnTo>
                          <a:lnTo>
                            <a:pt x="37433" y="74866"/>
                          </a:lnTo>
                          <a:lnTo>
                            <a:pt x="24193" y="50673"/>
                          </a:lnTo>
                          <a:lnTo>
                            <a:pt x="0" y="37433"/>
                          </a:lnTo>
                          <a:lnTo>
                            <a:pt x="24193" y="2419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0" name="Google Shape;490;p35"/>
                    <p:cNvSpPr/>
                    <p:nvPr/>
                  </p:nvSpPr>
                  <p:spPr>
                    <a:xfrm flipH="1">
                      <a:off x="672008" y="3983443"/>
                      <a:ext cx="67612" cy="676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724" h="77724" extrusionOk="0">
                          <a:moveTo>
                            <a:pt x="38862" y="0"/>
                          </a:moveTo>
                          <a:lnTo>
                            <a:pt x="52578" y="25051"/>
                          </a:lnTo>
                          <a:lnTo>
                            <a:pt x="77724" y="38862"/>
                          </a:lnTo>
                          <a:lnTo>
                            <a:pt x="52578" y="52578"/>
                          </a:lnTo>
                          <a:lnTo>
                            <a:pt x="38862" y="77724"/>
                          </a:lnTo>
                          <a:lnTo>
                            <a:pt x="25051" y="52578"/>
                          </a:lnTo>
                          <a:lnTo>
                            <a:pt x="0" y="38862"/>
                          </a:lnTo>
                          <a:lnTo>
                            <a:pt x="25051" y="2505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1" name="Google Shape;491;p35"/>
                    <p:cNvSpPr/>
                    <p:nvPr/>
                  </p:nvSpPr>
                  <p:spPr>
                    <a:xfrm flipH="1">
                      <a:off x="1058624" y="4076906"/>
                      <a:ext cx="65623" cy="6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437" h="75342" extrusionOk="0">
                          <a:moveTo>
                            <a:pt x="37719" y="0"/>
                          </a:moveTo>
                          <a:lnTo>
                            <a:pt x="51054" y="24289"/>
                          </a:lnTo>
                          <a:lnTo>
                            <a:pt x="75438" y="37624"/>
                          </a:lnTo>
                          <a:lnTo>
                            <a:pt x="51054" y="50959"/>
                          </a:lnTo>
                          <a:lnTo>
                            <a:pt x="37719" y="75343"/>
                          </a:lnTo>
                          <a:lnTo>
                            <a:pt x="24384" y="50959"/>
                          </a:lnTo>
                          <a:lnTo>
                            <a:pt x="0" y="37624"/>
                          </a:lnTo>
                          <a:lnTo>
                            <a:pt x="24384" y="24289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cxnSp>
                <p:nvCxnSpPr>
                  <p:cNvPr id="492" name="Google Shape;492;p35"/>
                  <p:cNvCxnSpPr/>
                  <p:nvPr/>
                </p:nvCxnSpPr>
                <p:spPr>
                  <a:xfrm>
                    <a:off x="-188650" y="4038550"/>
                    <a:ext cx="49989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93" name="Google Shape;493;p35"/>
                <p:cNvGrpSpPr/>
                <p:nvPr/>
              </p:nvGrpSpPr>
              <p:grpSpPr>
                <a:xfrm>
                  <a:off x="1769073" y="3535289"/>
                  <a:ext cx="266731" cy="143893"/>
                  <a:chOff x="1864323" y="3255039"/>
                  <a:chExt cx="266731" cy="143893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 flipH="1">
                    <a:off x="2054328" y="3255039"/>
                    <a:ext cx="76726" cy="76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01" h="88201" extrusionOk="0">
                        <a:moveTo>
                          <a:pt x="88201" y="44101"/>
                        </a:moveTo>
                        <a:cubicBezTo>
                          <a:pt x="88201" y="68484"/>
                          <a:pt x="68485" y="88201"/>
                          <a:pt x="44101" y="88201"/>
                        </a:cubicBezTo>
                        <a:cubicBezTo>
                          <a:pt x="19717" y="88201"/>
                          <a:pt x="0" y="68484"/>
                          <a:pt x="0" y="44101"/>
                        </a:cubicBezTo>
                        <a:cubicBezTo>
                          <a:pt x="0" y="19717"/>
                          <a:pt x="19717" y="0"/>
                          <a:pt x="44101" y="0"/>
                        </a:cubicBezTo>
                        <a:cubicBezTo>
                          <a:pt x="68485" y="0"/>
                          <a:pt x="88201" y="19717"/>
                          <a:pt x="88201" y="44101"/>
                        </a:cubicBezTo>
                        <a:close/>
                      </a:path>
                    </a:pathLst>
                  </a:custGeom>
                  <a:noFill/>
                  <a:ln w="134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35"/>
                  <p:cNvSpPr/>
                  <p:nvPr/>
                </p:nvSpPr>
                <p:spPr>
                  <a:xfrm flipH="1">
                    <a:off x="1864323" y="3349377"/>
                    <a:ext cx="49554" cy="4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59" h="56959" extrusionOk="0">
                        <a:moveTo>
                          <a:pt x="56960" y="28480"/>
                        </a:moveTo>
                        <a:cubicBezTo>
                          <a:pt x="56960" y="44209"/>
                          <a:pt x="44209" y="56959"/>
                          <a:pt x="28480" y="56959"/>
                        </a:cubicBezTo>
                        <a:cubicBezTo>
                          <a:pt x="12751" y="56959"/>
                          <a:pt x="0" y="44209"/>
                          <a:pt x="0" y="28480"/>
                        </a:cubicBezTo>
                        <a:cubicBezTo>
                          <a:pt x="0" y="12751"/>
                          <a:pt x="12751" y="0"/>
                          <a:pt x="28480" y="0"/>
                        </a:cubicBezTo>
                        <a:cubicBezTo>
                          <a:pt x="44209" y="0"/>
                          <a:pt x="56960" y="12751"/>
                          <a:pt x="56960" y="28480"/>
                        </a:cubicBezTo>
                        <a:close/>
                      </a:path>
                    </a:pathLst>
                  </a:custGeom>
                  <a:noFill/>
                  <a:ln w="134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6" name="Google Shape;496;p35"/>
                <p:cNvGrpSpPr/>
                <p:nvPr/>
              </p:nvGrpSpPr>
              <p:grpSpPr>
                <a:xfrm rot="8100000">
                  <a:off x="288311" y="3602973"/>
                  <a:ext cx="266728" cy="143892"/>
                  <a:chOff x="1864323" y="3255039"/>
                  <a:chExt cx="266731" cy="143893"/>
                </a:xfrm>
              </p:grpSpPr>
              <p:sp>
                <p:nvSpPr>
                  <p:cNvPr id="497" name="Google Shape;497;p35"/>
                  <p:cNvSpPr/>
                  <p:nvPr/>
                </p:nvSpPr>
                <p:spPr>
                  <a:xfrm flipH="1">
                    <a:off x="2054319" y="3255039"/>
                    <a:ext cx="76735" cy="76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01" h="88201" extrusionOk="0">
                        <a:moveTo>
                          <a:pt x="88201" y="44101"/>
                        </a:moveTo>
                        <a:cubicBezTo>
                          <a:pt x="88201" y="68484"/>
                          <a:pt x="68485" y="88201"/>
                          <a:pt x="44101" y="88201"/>
                        </a:cubicBezTo>
                        <a:cubicBezTo>
                          <a:pt x="19717" y="88201"/>
                          <a:pt x="0" y="68484"/>
                          <a:pt x="0" y="44101"/>
                        </a:cubicBezTo>
                        <a:cubicBezTo>
                          <a:pt x="0" y="19717"/>
                          <a:pt x="19717" y="0"/>
                          <a:pt x="44101" y="0"/>
                        </a:cubicBezTo>
                        <a:cubicBezTo>
                          <a:pt x="68485" y="0"/>
                          <a:pt x="88201" y="19717"/>
                          <a:pt x="88201" y="44101"/>
                        </a:cubicBezTo>
                        <a:close/>
                      </a:path>
                    </a:pathLst>
                  </a:custGeom>
                  <a:noFill/>
                  <a:ln w="134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35"/>
                  <p:cNvSpPr/>
                  <p:nvPr/>
                </p:nvSpPr>
                <p:spPr>
                  <a:xfrm flipH="1">
                    <a:off x="1864323" y="3349377"/>
                    <a:ext cx="49554" cy="4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59" h="56959" extrusionOk="0">
                        <a:moveTo>
                          <a:pt x="56960" y="28480"/>
                        </a:moveTo>
                        <a:cubicBezTo>
                          <a:pt x="56960" y="44209"/>
                          <a:pt x="44209" y="56959"/>
                          <a:pt x="28480" y="56959"/>
                        </a:cubicBezTo>
                        <a:cubicBezTo>
                          <a:pt x="12751" y="56959"/>
                          <a:pt x="0" y="44209"/>
                          <a:pt x="0" y="28480"/>
                        </a:cubicBezTo>
                        <a:cubicBezTo>
                          <a:pt x="0" y="12751"/>
                          <a:pt x="12751" y="0"/>
                          <a:pt x="28480" y="0"/>
                        </a:cubicBezTo>
                        <a:cubicBezTo>
                          <a:pt x="44209" y="0"/>
                          <a:pt x="56960" y="12751"/>
                          <a:pt x="56960" y="28480"/>
                        </a:cubicBezTo>
                        <a:close/>
                      </a:path>
                    </a:pathLst>
                  </a:custGeom>
                  <a:noFill/>
                  <a:ln w="134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99" name="Google Shape;499;p35"/>
              <p:cNvGrpSpPr/>
              <p:nvPr/>
            </p:nvGrpSpPr>
            <p:grpSpPr>
              <a:xfrm flipH="1">
                <a:off x="2229808" y="3081448"/>
                <a:ext cx="633376" cy="682441"/>
                <a:chOff x="4280728" y="3793210"/>
                <a:chExt cx="728102" cy="784505"/>
              </a:xfrm>
            </p:grpSpPr>
            <p:sp>
              <p:nvSpPr>
                <p:cNvPr id="500" name="Google Shape;500;p35"/>
                <p:cNvSpPr/>
                <p:nvPr/>
              </p:nvSpPr>
              <p:spPr>
                <a:xfrm rot="-4804002">
                  <a:off x="4330267" y="3842749"/>
                  <a:ext cx="629024" cy="62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030" h="629030" extrusionOk="0">
                      <a:moveTo>
                        <a:pt x="629030" y="314515"/>
                      </a:moveTo>
                      <a:cubicBezTo>
                        <a:pt x="629030" y="488217"/>
                        <a:pt x="488217" y="629030"/>
                        <a:pt x="314515" y="629030"/>
                      </a:cubicBezTo>
                      <a:cubicBezTo>
                        <a:pt x="140813" y="629030"/>
                        <a:pt x="0" y="488217"/>
                        <a:pt x="0" y="314515"/>
                      </a:cubicBezTo>
                      <a:cubicBezTo>
                        <a:pt x="0" y="140813"/>
                        <a:pt x="140813" y="0"/>
                        <a:pt x="314515" y="0"/>
                      </a:cubicBezTo>
                      <a:cubicBezTo>
                        <a:pt x="488217" y="0"/>
                        <a:pt x="629030" y="140814"/>
                        <a:pt x="629030" y="3145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4472654" y="4419600"/>
                  <a:ext cx="357568" cy="15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68" h="158115" extrusionOk="0">
                      <a:moveTo>
                        <a:pt x="230981" y="158115"/>
                      </a:moveTo>
                      <a:lnTo>
                        <a:pt x="126778" y="158115"/>
                      </a:lnTo>
                      <a:cubicBezTo>
                        <a:pt x="56769" y="158115"/>
                        <a:pt x="0" y="101346"/>
                        <a:pt x="0" y="31337"/>
                      </a:cubicBezTo>
                      <a:lnTo>
                        <a:pt x="0" y="0"/>
                      </a:lnTo>
                      <a:lnTo>
                        <a:pt x="357569" y="0"/>
                      </a:lnTo>
                      <a:lnTo>
                        <a:pt x="357569" y="31337"/>
                      </a:lnTo>
                      <a:cubicBezTo>
                        <a:pt x="357664" y="101346"/>
                        <a:pt x="300895" y="158115"/>
                        <a:pt x="230981" y="1581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4516412" y="4009866"/>
                  <a:ext cx="272294" cy="4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94" h="433640" extrusionOk="0">
                      <a:moveTo>
                        <a:pt x="56540" y="433641"/>
                      </a:moveTo>
                      <a:cubicBezTo>
                        <a:pt x="82448" y="363537"/>
                        <a:pt x="93497" y="288480"/>
                        <a:pt x="91783" y="213899"/>
                      </a:cubicBezTo>
                      <a:cubicBezTo>
                        <a:pt x="90926" y="176942"/>
                        <a:pt x="87020" y="140176"/>
                        <a:pt x="80448" y="103886"/>
                      </a:cubicBezTo>
                      <a:cubicBezTo>
                        <a:pt x="74638" y="71786"/>
                        <a:pt x="69113" y="35210"/>
                        <a:pt x="46539" y="9874"/>
                      </a:cubicBezTo>
                      <a:cubicBezTo>
                        <a:pt x="42443" y="5302"/>
                        <a:pt x="37490" y="825"/>
                        <a:pt x="31299" y="158"/>
                      </a:cubicBezTo>
                      <a:cubicBezTo>
                        <a:pt x="-2800" y="-3557"/>
                        <a:pt x="-895" y="59213"/>
                        <a:pt x="724" y="78835"/>
                      </a:cubicBezTo>
                      <a:cubicBezTo>
                        <a:pt x="5201" y="134175"/>
                        <a:pt x="30061" y="187610"/>
                        <a:pt x="69590" y="226567"/>
                      </a:cubicBezTo>
                      <a:cubicBezTo>
                        <a:pt x="95783" y="252475"/>
                        <a:pt x="132740" y="275621"/>
                        <a:pt x="169697" y="258857"/>
                      </a:cubicBezTo>
                      <a:cubicBezTo>
                        <a:pt x="204654" y="242950"/>
                        <a:pt x="229991" y="212470"/>
                        <a:pt x="244850" y="177514"/>
                      </a:cubicBezTo>
                      <a:cubicBezTo>
                        <a:pt x="264185" y="132079"/>
                        <a:pt x="294284" y="51022"/>
                        <a:pt x="247231" y="12064"/>
                      </a:cubicBezTo>
                      <a:cubicBezTo>
                        <a:pt x="241421" y="7207"/>
                        <a:pt x="233515" y="4159"/>
                        <a:pt x="226085" y="5873"/>
                      </a:cubicBezTo>
                      <a:cubicBezTo>
                        <a:pt x="191510" y="13684"/>
                        <a:pt x="180937" y="87598"/>
                        <a:pt x="176555" y="116078"/>
                      </a:cubicBezTo>
                      <a:cubicBezTo>
                        <a:pt x="168459" y="168751"/>
                        <a:pt x="164935" y="222472"/>
                        <a:pt x="171602" y="275336"/>
                      </a:cubicBezTo>
                      <a:cubicBezTo>
                        <a:pt x="178175" y="328199"/>
                        <a:pt x="195224" y="380301"/>
                        <a:pt x="225514" y="424116"/>
                      </a:cubicBezTo>
                    </a:path>
                  </a:pathLst>
                </a:custGeom>
                <a:solidFill>
                  <a:schemeClr val="accent1"/>
                </a:solidFill>
                <a:ln w="136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3" name="Google Shape;503;p35"/>
              <p:cNvGrpSpPr/>
              <p:nvPr/>
            </p:nvGrpSpPr>
            <p:grpSpPr>
              <a:xfrm>
                <a:off x="2564533" y="2334564"/>
                <a:ext cx="460260" cy="496898"/>
                <a:chOff x="2201333" y="2071164"/>
                <a:chExt cx="460260" cy="496898"/>
              </a:xfrm>
            </p:grpSpPr>
            <p:sp>
              <p:nvSpPr>
                <p:cNvPr id="504" name="Google Shape;504;p35"/>
                <p:cNvSpPr/>
                <p:nvPr/>
              </p:nvSpPr>
              <p:spPr>
                <a:xfrm flipH="1">
                  <a:off x="2201333" y="2152365"/>
                  <a:ext cx="118003" cy="118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36" h="135636" extrusionOk="0">
                      <a:moveTo>
                        <a:pt x="67818" y="0"/>
                      </a:moveTo>
                      <a:lnTo>
                        <a:pt x="91821" y="43815"/>
                      </a:lnTo>
                      <a:lnTo>
                        <a:pt x="135636" y="67818"/>
                      </a:lnTo>
                      <a:lnTo>
                        <a:pt x="91821" y="91821"/>
                      </a:lnTo>
                      <a:lnTo>
                        <a:pt x="67818" y="135636"/>
                      </a:lnTo>
                      <a:lnTo>
                        <a:pt x="43815" y="91821"/>
                      </a:lnTo>
                      <a:lnTo>
                        <a:pt x="0" y="67818"/>
                      </a:lnTo>
                      <a:lnTo>
                        <a:pt x="43815" y="438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 flipH="1">
                  <a:off x="2480467" y="2386852"/>
                  <a:ext cx="181127" cy="181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16" h="208311" extrusionOk="0">
                      <a:moveTo>
                        <a:pt x="104108" y="0"/>
                      </a:moveTo>
                      <a:lnTo>
                        <a:pt x="140875" y="67342"/>
                      </a:lnTo>
                      <a:lnTo>
                        <a:pt x="208217" y="104108"/>
                      </a:lnTo>
                      <a:lnTo>
                        <a:pt x="140875" y="140970"/>
                      </a:lnTo>
                      <a:lnTo>
                        <a:pt x="104108" y="208312"/>
                      </a:lnTo>
                      <a:lnTo>
                        <a:pt x="67246" y="140970"/>
                      </a:lnTo>
                      <a:lnTo>
                        <a:pt x="0" y="104108"/>
                      </a:lnTo>
                      <a:lnTo>
                        <a:pt x="67246" y="673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 flipH="1">
                  <a:off x="2521068" y="2071164"/>
                  <a:ext cx="139863" cy="13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81" h="160781" extrusionOk="0">
                      <a:moveTo>
                        <a:pt x="160782" y="80391"/>
                      </a:moveTo>
                      <a:cubicBezTo>
                        <a:pt x="160782" y="124790"/>
                        <a:pt x="124790" y="160782"/>
                        <a:pt x="80391" y="160782"/>
                      </a:cubicBezTo>
                      <a:cubicBezTo>
                        <a:pt x="35992" y="160782"/>
                        <a:pt x="0" y="124790"/>
                        <a:pt x="0" y="80391"/>
                      </a:cubicBezTo>
                      <a:cubicBezTo>
                        <a:pt x="0" y="35992"/>
                        <a:pt x="35992" y="0"/>
                        <a:pt x="80391" y="0"/>
                      </a:cubicBezTo>
                      <a:cubicBezTo>
                        <a:pt x="124790" y="0"/>
                        <a:pt x="160782" y="35992"/>
                        <a:pt x="160782" y="80391"/>
                      </a:cubicBezTo>
                      <a:close/>
                    </a:path>
                  </a:pathLst>
                </a:custGeom>
                <a:noFill/>
                <a:ln w="13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7" name="Google Shape;507;p35"/>
              <p:cNvGrpSpPr/>
              <p:nvPr/>
            </p:nvGrpSpPr>
            <p:grpSpPr>
              <a:xfrm>
                <a:off x="1100897" y="706422"/>
                <a:ext cx="406613" cy="377833"/>
                <a:chOff x="1100897" y="554022"/>
                <a:chExt cx="406613" cy="377833"/>
              </a:xfrm>
            </p:grpSpPr>
            <p:sp>
              <p:nvSpPr>
                <p:cNvPr id="508" name="Google Shape;508;p35"/>
                <p:cNvSpPr/>
                <p:nvPr/>
              </p:nvSpPr>
              <p:spPr>
                <a:xfrm flipH="1">
                  <a:off x="1100897" y="813853"/>
                  <a:ext cx="118003" cy="118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36" h="135635" extrusionOk="0">
                      <a:moveTo>
                        <a:pt x="67818" y="0"/>
                      </a:moveTo>
                      <a:lnTo>
                        <a:pt x="91726" y="43910"/>
                      </a:lnTo>
                      <a:lnTo>
                        <a:pt x="135636" y="67818"/>
                      </a:lnTo>
                      <a:lnTo>
                        <a:pt x="91726" y="91821"/>
                      </a:lnTo>
                      <a:lnTo>
                        <a:pt x="67818" y="135636"/>
                      </a:lnTo>
                      <a:lnTo>
                        <a:pt x="43815" y="91821"/>
                      </a:lnTo>
                      <a:lnTo>
                        <a:pt x="0" y="67818"/>
                      </a:lnTo>
                      <a:lnTo>
                        <a:pt x="43815" y="439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 flipH="1">
                  <a:off x="1268373" y="554022"/>
                  <a:ext cx="181148" cy="18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16" h="208216" extrusionOk="0">
                      <a:moveTo>
                        <a:pt x="104108" y="0"/>
                      </a:moveTo>
                      <a:lnTo>
                        <a:pt x="140970" y="67246"/>
                      </a:lnTo>
                      <a:lnTo>
                        <a:pt x="208217" y="104108"/>
                      </a:lnTo>
                      <a:lnTo>
                        <a:pt x="140970" y="140875"/>
                      </a:lnTo>
                      <a:lnTo>
                        <a:pt x="104108" y="208217"/>
                      </a:lnTo>
                      <a:lnTo>
                        <a:pt x="67342" y="140875"/>
                      </a:lnTo>
                      <a:lnTo>
                        <a:pt x="0" y="104108"/>
                      </a:lnTo>
                      <a:lnTo>
                        <a:pt x="67342" y="672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 flipH="1">
                  <a:off x="1457956" y="822742"/>
                  <a:ext cx="49554" cy="4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59" h="56959" extrusionOk="0">
                      <a:moveTo>
                        <a:pt x="56960" y="28480"/>
                      </a:moveTo>
                      <a:cubicBezTo>
                        <a:pt x="56960" y="44209"/>
                        <a:pt x="44209" y="56959"/>
                        <a:pt x="28480" y="56959"/>
                      </a:cubicBezTo>
                      <a:cubicBezTo>
                        <a:pt x="12751" y="56959"/>
                        <a:pt x="0" y="44209"/>
                        <a:pt x="0" y="28480"/>
                      </a:cubicBezTo>
                      <a:cubicBezTo>
                        <a:pt x="0" y="12751"/>
                        <a:pt x="12751" y="0"/>
                        <a:pt x="28480" y="0"/>
                      </a:cubicBezTo>
                      <a:cubicBezTo>
                        <a:pt x="44209" y="0"/>
                        <a:pt x="56960" y="12751"/>
                        <a:pt x="56960" y="28480"/>
                      </a:cubicBezTo>
                      <a:close/>
                    </a:path>
                  </a:pathLst>
                </a:custGeom>
                <a:noFill/>
                <a:ln w="13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1" name="Google Shape;511;p35"/>
            <p:cNvGrpSpPr/>
            <p:nvPr/>
          </p:nvGrpSpPr>
          <p:grpSpPr>
            <a:xfrm>
              <a:off x="2352543" y="343677"/>
              <a:ext cx="1209500" cy="987368"/>
              <a:chOff x="2504888" y="267479"/>
              <a:chExt cx="1395362" cy="1139096"/>
            </a:xfrm>
          </p:grpSpPr>
          <p:sp>
            <p:nvSpPr>
              <p:cNvPr id="512" name="Google Shape;512;p35"/>
              <p:cNvSpPr/>
              <p:nvPr/>
            </p:nvSpPr>
            <p:spPr>
              <a:xfrm>
                <a:off x="2504888" y="303125"/>
                <a:ext cx="727200" cy="72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Alata"/>
                    <a:ea typeface="Alata"/>
                    <a:cs typeface="Alata"/>
                    <a:sym typeface="Alata"/>
                  </a:rPr>
                  <a:t>%</a:t>
                </a:r>
                <a:endParaRPr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endParaRPr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3368873" y="909775"/>
                <a:ext cx="496500" cy="496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Alata"/>
                    <a:ea typeface="Alata"/>
                    <a:cs typeface="Alata"/>
                    <a:sym typeface="Alata"/>
                  </a:rPr>
                  <a:t>+</a:t>
                </a:r>
                <a:endParaRPr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endParaRPr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3493750" y="267479"/>
                <a:ext cx="406500" cy="406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Alata"/>
                    <a:ea typeface="Alata"/>
                    <a:cs typeface="Alata"/>
                    <a:sym typeface="Alata"/>
                  </a:rPr>
                  <a:t>√</a:t>
                </a:r>
                <a:r>
                  <a:rPr lang="en" sz="150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</a:t>
                </a:r>
                <a:endParaRPr sz="20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endParaRPr>
              </a:p>
            </p:txBody>
          </p:sp>
        </p:grpSp>
      </p:grpSp>
      <p:sp>
        <p:nvSpPr>
          <p:cNvPr id="91" name="Google Shape;430;p35">
            <a:extLst>
              <a:ext uri="{FF2B5EF4-FFF2-40B4-BE49-F238E27FC236}">
                <a16:creationId xmlns:a16="http://schemas.microsoft.com/office/drawing/2014/main" id="{2A6A3457-96C9-4E93-85AD-0504E3EF9F3A}"/>
              </a:ext>
            </a:extLst>
          </p:cNvPr>
          <p:cNvSpPr txBox="1">
            <a:spLocks/>
          </p:cNvSpPr>
          <p:nvPr/>
        </p:nvSpPr>
        <p:spPr>
          <a:xfrm>
            <a:off x="3797899" y="3384615"/>
            <a:ext cx="299379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43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PE" sz="1600" dirty="0"/>
              <a:t>Ing. Y. </a:t>
            </a:r>
            <a:r>
              <a:rPr lang="es-PE" sz="1600" dirty="0" err="1"/>
              <a:t>Elízabeth</a:t>
            </a:r>
            <a:r>
              <a:rPr lang="es-PE" sz="1600" dirty="0"/>
              <a:t> Ramírez Pezo </a:t>
            </a:r>
          </a:p>
        </p:txBody>
      </p:sp>
      <p:pic>
        <p:nvPicPr>
          <p:cNvPr id="92" name="Imagen 91">
            <a:extLst>
              <a:ext uri="{FF2B5EF4-FFF2-40B4-BE49-F238E27FC236}">
                <a16:creationId xmlns:a16="http://schemas.microsoft.com/office/drawing/2014/main" id="{8174C050-105C-4313-ACF8-65693CB7B6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0" b="23930"/>
          <a:stretch/>
        </p:blipFill>
        <p:spPr>
          <a:xfrm>
            <a:off x="14976" y="63299"/>
            <a:ext cx="1021093" cy="274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>
            <a:spLocks noGrp="1"/>
          </p:cNvSpPr>
          <p:nvPr>
            <p:ph type="title"/>
          </p:nvPr>
        </p:nvSpPr>
        <p:spPr>
          <a:xfrm>
            <a:off x="5083587" y="2741964"/>
            <a:ext cx="38109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Correlaciones</a:t>
            </a:r>
            <a:endParaRPr sz="4400" dirty="0"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-494296" y="377220"/>
            <a:ext cx="5304546" cy="3900190"/>
            <a:chOff x="-494296" y="377220"/>
            <a:chExt cx="5304546" cy="3900190"/>
          </a:xfrm>
        </p:grpSpPr>
        <p:grpSp>
          <p:nvGrpSpPr>
            <p:cNvPr id="613" name="Google Shape;613;p38"/>
            <p:cNvGrpSpPr/>
            <p:nvPr/>
          </p:nvGrpSpPr>
          <p:grpSpPr>
            <a:xfrm>
              <a:off x="113875" y="1864409"/>
              <a:ext cx="2735009" cy="2413001"/>
              <a:chOff x="4770500" y="2883851"/>
              <a:chExt cx="2735009" cy="2413001"/>
            </a:xfrm>
          </p:grpSpPr>
          <p:sp>
            <p:nvSpPr>
              <p:cNvPr id="614" name="Google Shape;614;p38"/>
              <p:cNvSpPr/>
              <p:nvPr/>
            </p:nvSpPr>
            <p:spPr>
              <a:xfrm>
                <a:off x="6179915" y="4964854"/>
                <a:ext cx="812577" cy="311329"/>
              </a:xfrm>
              <a:custGeom>
                <a:avLst/>
                <a:gdLst/>
                <a:ahLst/>
                <a:cxnLst/>
                <a:rect l="l" t="t" r="r" b="b"/>
                <a:pathLst>
                  <a:path w="812577" h="311329" extrusionOk="0">
                    <a:moveTo>
                      <a:pt x="812578" y="311329"/>
                    </a:moveTo>
                    <a:lnTo>
                      <a:pt x="667417" y="137117"/>
                    </a:lnTo>
                    <a:cubicBezTo>
                      <a:pt x="532638" y="-24522"/>
                      <a:pt x="292322" y="-46430"/>
                      <a:pt x="130683" y="88349"/>
                    </a:cubicBezTo>
                    <a:cubicBezTo>
                      <a:pt x="59722" y="147499"/>
                      <a:pt x="15716" y="227033"/>
                      <a:pt x="0" y="311329"/>
                    </a:cubicBezTo>
                    <a:lnTo>
                      <a:pt x="812578" y="311329"/>
                    </a:lnTo>
                    <a:close/>
                  </a:path>
                </a:pathLst>
              </a:custGeom>
              <a:solidFill>
                <a:srgbClr val="E4896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6179915" y="4964854"/>
                <a:ext cx="812577" cy="311329"/>
              </a:xfrm>
              <a:custGeom>
                <a:avLst/>
                <a:gdLst/>
                <a:ahLst/>
                <a:cxnLst/>
                <a:rect l="l" t="t" r="r" b="b"/>
                <a:pathLst>
                  <a:path w="812577" h="311329" extrusionOk="0">
                    <a:moveTo>
                      <a:pt x="812578" y="311329"/>
                    </a:moveTo>
                    <a:lnTo>
                      <a:pt x="667417" y="137117"/>
                    </a:lnTo>
                    <a:cubicBezTo>
                      <a:pt x="532638" y="-24522"/>
                      <a:pt x="292322" y="-46430"/>
                      <a:pt x="130683" y="88349"/>
                    </a:cubicBezTo>
                    <a:cubicBezTo>
                      <a:pt x="59722" y="147499"/>
                      <a:pt x="15716" y="227033"/>
                      <a:pt x="0" y="311329"/>
                    </a:cubicBezTo>
                    <a:lnTo>
                      <a:pt x="812578" y="311329"/>
                    </a:lnTo>
                    <a:close/>
                  </a:path>
                </a:pathLst>
              </a:custGeom>
              <a:solidFill>
                <a:srgbClr val="342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5819012" y="3523297"/>
                <a:ext cx="1018031" cy="1156345"/>
              </a:xfrm>
              <a:custGeom>
                <a:avLst/>
                <a:gdLst/>
                <a:ahLst/>
                <a:cxnLst/>
                <a:rect l="l" t="t" r="r" b="b"/>
                <a:pathLst>
                  <a:path w="1018031" h="1156345" extrusionOk="0">
                    <a:moveTo>
                      <a:pt x="392335" y="0"/>
                    </a:moveTo>
                    <a:cubicBezTo>
                      <a:pt x="408146" y="83534"/>
                      <a:pt x="327088" y="592264"/>
                      <a:pt x="294513" y="670751"/>
                    </a:cubicBezTo>
                    <a:cubicBezTo>
                      <a:pt x="190881" y="920020"/>
                      <a:pt x="88678" y="971931"/>
                      <a:pt x="0" y="1063181"/>
                    </a:cubicBezTo>
                    <a:cubicBezTo>
                      <a:pt x="54959" y="1138809"/>
                      <a:pt x="433007" y="1120902"/>
                      <a:pt x="523589" y="1143953"/>
                    </a:cubicBezTo>
                    <a:cubicBezTo>
                      <a:pt x="614267" y="1167098"/>
                      <a:pt x="712851" y="1157573"/>
                      <a:pt x="797338" y="1117473"/>
                    </a:cubicBezTo>
                    <a:cubicBezTo>
                      <a:pt x="820388" y="1106519"/>
                      <a:pt x="842391" y="1093470"/>
                      <a:pt x="864299" y="1080421"/>
                    </a:cubicBezTo>
                    <a:cubicBezTo>
                      <a:pt x="891159" y="1064419"/>
                      <a:pt x="991172" y="1068514"/>
                      <a:pt x="1018032" y="1052513"/>
                    </a:cubicBezTo>
                    <a:cubicBezTo>
                      <a:pt x="827151" y="893445"/>
                      <a:pt x="790003" y="660083"/>
                      <a:pt x="858965" y="363188"/>
                    </a:cubicBezTo>
                    <a:cubicBezTo>
                      <a:pt x="800767" y="352330"/>
                      <a:pt x="619316" y="343853"/>
                      <a:pt x="561118" y="332994"/>
                    </a:cubicBezTo>
                    <a:cubicBezTo>
                      <a:pt x="535876" y="328327"/>
                      <a:pt x="645319" y="159353"/>
                      <a:pt x="619697" y="160496"/>
                    </a:cubicBezTo>
                    <a:cubicBezTo>
                      <a:pt x="578930" y="162211"/>
                      <a:pt x="432435" y="6858"/>
                      <a:pt x="392335" y="0"/>
                    </a:cubicBezTo>
                    <a:close/>
                  </a:path>
                </a:pathLst>
              </a:custGeom>
              <a:solidFill>
                <a:srgbClr val="E385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5062683" y="4501373"/>
                <a:ext cx="2442826" cy="774809"/>
              </a:xfrm>
              <a:custGeom>
                <a:avLst/>
                <a:gdLst/>
                <a:ahLst/>
                <a:cxnLst/>
                <a:rect l="l" t="t" r="r" b="b"/>
                <a:pathLst>
                  <a:path w="2442826" h="774809" extrusionOk="0">
                    <a:moveTo>
                      <a:pt x="2442827" y="774810"/>
                    </a:moveTo>
                    <a:cubicBezTo>
                      <a:pt x="2388153" y="655081"/>
                      <a:pt x="2316620" y="542210"/>
                      <a:pt x="2223180" y="439530"/>
                    </a:cubicBezTo>
                    <a:cubicBezTo>
                      <a:pt x="2087735" y="290845"/>
                      <a:pt x="1916761" y="183117"/>
                      <a:pt x="1773790" y="43004"/>
                    </a:cubicBezTo>
                    <a:lnTo>
                      <a:pt x="1694733" y="42718"/>
                    </a:lnTo>
                    <a:cubicBezTo>
                      <a:pt x="1500899" y="28717"/>
                      <a:pt x="1307732" y="7285"/>
                      <a:pt x="1113422" y="1570"/>
                    </a:cubicBezTo>
                    <a:cubicBezTo>
                      <a:pt x="1094182" y="999"/>
                      <a:pt x="1074846" y="523"/>
                      <a:pt x="1055225" y="332"/>
                    </a:cubicBezTo>
                    <a:cubicBezTo>
                      <a:pt x="1001884" y="-430"/>
                      <a:pt x="947782" y="46"/>
                      <a:pt x="893776" y="2523"/>
                    </a:cubicBezTo>
                    <a:cubicBezTo>
                      <a:pt x="892156" y="2618"/>
                      <a:pt x="890537" y="2618"/>
                      <a:pt x="888918" y="2713"/>
                    </a:cubicBezTo>
                    <a:cubicBezTo>
                      <a:pt x="864629" y="3952"/>
                      <a:pt x="840341" y="5476"/>
                      <a:pt x="816147" y="7571"/>
                    </a:cubicBezTo>
                    <a:cubicBezTo>
                      <a:pt x="791572" y="9667"/>
                      <a:pt x="767188" y="12524"/>
                      <a:pt x="742900" y="15763"/>
                    </a:cubicBezTo>
                    <a:cubicBezTo>
                      <a:pt x="666604" y="25954"/>
                      <a:pt x="591928" y="41956"/>
                      <a:pt x="521158" y="66340"/>
                    </a:cubicBezTo>
                    <a:cubicBezTo>
                      <a:pt x="508775" y="70627"/>
                      <a:pt x="496678" y="75103"/>
                      <a:pt x="484582" y="79866"/>
                    </a:cubicBezTo>
                    <a:cubicBezTo>
                      <a:pt x="478486" y="82247"/>
                      <a:pt x="472199" y="84533"/>
                      <a:pt x="466103" y="87105"/>
                    </a:cubicBezTo>
                    <a:cubicBezTo>
                      <a:pt x="448863" y="94439"/>
                      <a:pt x="431146" y="101964"/>
                      <a:pt x="413144" y="110060"/>
                    </a:cubicBezTo>
                    <a:cubicBezTo>
                      <a:pt x="412382" y="110441"/>
                      <a:pt x="411525" y="110822"/>
                      <a:pt x="410763" y="111108"/>
                    </a:cubicBezTo>
                    <a:cubicBezTo>
                      <a:pt x="410001" y="111394"/>
                      <a:pt x="409334" y="111775"/>
                      <a:pt x="408477" y="112156"/>
                    </a:cubicBezTo>
                    <a:cubicBezTo>
                      <a:pt x="246742" y="184546"/>
                      <a:pt x="64529" y="289416"/>
                      <a:pt x="27001" y="468581"/>
                    </a:cubicBezTo>
                    <a:cubicBezTo>
                      <a:pt x="6046" y="568784"/>
                      <a:pt x="-1479" y="671273"/>
                      <a:pt x="235" y="774715"/>
                    </a:cubicBezTo>
                    <a:lnTo>
                      <a:pt x="2442827" y="7747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6264743" y="2883851"/>
                <a:ext cx="625769" cy="1086669"/>
              </a:xfrm>
              <a:custGeom>
                <a:avLst/>
                <a:gdLst/>
                <a:ahLst/>
                <a:cxnLst/>
                <a:rect l="l" t="t" r="r" b="b"/>
                <a:pathLst>
                  <a:path w="625769" h="1086669" extrusionOk="0">
                    <a:moveTo>
                      <a:pt x="618402" y="791656"/>
                    </a:moveTo>
                    <a:cubicBezTo>
                      <a:pt x="618212" y="795085"/>
                      <a:pt x="617926" y="798514"/>
                      <a:pt x="617545" y="801943"/>
                    </a:cubicBezTo>
                    <a:cubicBezTo>
                      <a:pt x="617355" y="803658"/>
                      <a:pt x="617164" y="805467"/>
                      <a:pt x="616974" y="807182"/>
                    </a:cubicBezTo>
                    <a:cubicBezTo>
                      <a:pt x="616878" y="808229"/>
                      <a:pt x="616783" y="809372"/>
                      <a:pt x="616593" y="810420"/>
                    </a:cubicBezTo>
                    <a:cubicBezTo>
                      <a:pt x="616212" y="813754"/>
                      <a:pt x="615735" y="816897"/>
                      <a:pt x="615259" y="820136"/>
                    </a:cubicBezTo>
                    <a:cubicBezTo>
                      <a:pt x="615069" y="821088"/>
                      <a:pt x="614973" y="822041"/>
                      <a:pt x="614783" y="823088"/>
                    </a:cubicBezTo>
                    <a:cubicBezTo>
                      <a:pt x="614021" y="827851"/>
                      <a:pt x="613164" y="832518"/>
                      <a:pt x="612116" y="837186"/>
                    </a:cubicBezTo>
                    <a:cubicBezTo>
                      <a:pt x="611068" y="842138"/>
                      <a:pt x="609925" y="846996"/>
                      <a:pt x="608591" y="851949"/>
                    </a:cubicBezTo>
                    <a:cubicBezTo>
                      <a:pt x="608115" y="853664"/>
                      <a:pt x="607639" y="855378"/>
                      <a:pt x="607163" y="857093"/>
                    </a:cubicBezTo>
                    <a:cubicBezTo>
                      <a:pt x="606877" y="858140"/>
                      <a:pt x="606591" y="859188"/>
                      <a:pt x="606306" y="860236"/>
                    </a:cubicBezTo>
                    <a:cubicBezTo>
                      <a:pt x="605163" y="864332"/>
                      <a:pt x="603829" y="868428"/>
                      <a:pt x="602496" y="872523"/>
                    </a:cubicBezTo>
                    <a:cubicBezTo>
                      <a:pt x="599257" y="882334"/>
                      <a:pt x="595447" y="891954"/>
                      <a:pt x="591256" y="901289"/>
                    </a:cubicBezTo>
                    <a:cubicBezTo>
                      <a:pt x="590304" y="903575"/>
                      <a:pt x="589256" y="905765"/>
                      <a:pt x="588113" y="908052"/>
                    </a:cubicBezTo>
                    <a:cubicBezTo>
                      <a:pt x="578493" y="928149"/>
                      <a:pt x="566967" y="947009"/>
                      <a:pt x="553537" y="964535"/>
                    </a:cubicBezTo>
                    <a:cubicBezTo>
                      <a:pt x="550584" y="968345"/>
                      <a:pt x="547632" y="972060"/>
                      <a:pt x="544584" y="975584"/>
                    </a:cubicBezTo>
                    <a:cubicBezTo>
                      <a:pt x="542964" y="977584"/>
                      <a:pt x="541250" y="979489"/>
                      <a:pt x="539631" y="981394"/>
                    </a:cubicBezTo>
                    <a:cubicBezTo>
                      <a:pt x="536773" y="984537"/>
                      <a:pt x="534011" y="987680"/>
                      <a:pt x="531058" y="990728"/>
                    </a:cubicBezTo>
                    <a:cubicBezTo>
                      <a:pt x="523914" y="998253"/>
                      <a:pt x="516390" y="1005302"/>
                      <a:pt x="508579" y="1012064"/>
                    </a:cubicBezTo>
                    <a:cubicBezTo>
                      <a:pt x="504960" y="1015208"/>
                      <a:pt x="501149" y="1018256"/>
                      <a:pt x="497435" y="1021209"/>
                    </a:cubicBezTo>
                    <a:cubicBezTo>
                      <a:pt x="481909" y="1033305"/>
                      <a:pt x="465336" y="1043973"/>
                      <a:pt x="447810" y="1053022"/>
                    </a:cubicBezTo>
                    <a:cubicBezTo>
                      <a:pt x="434570" y="1059880"/>
                      <a:pt x="420854" y="1065690"/>
                      <a:pt x="406662" y="1070548"/>
                    </a:cubicBezTo>
                    <a:cubicBezTo>
                      <a:pt x="403518" y="1071596"/>
                      <a:pt x="400375" y="1072644"/>
                      <a:pt x="397327" y="1073596"/>
                    </a:cubicBezTo>
                    <a:cubicBezTo>
                      <a:pt x="395136" y="1074263"/>
                      <a:pt x="392850" y="1074929"/>
                      <a:pt x="390564" y="1075501"/>
                    </a:cubicBezTo>
                    <a:cubicBezTo>
                      <a:pt x="389326" y="1075882"/>
                      <a:pt x="388088" y="1076168"/>
                      <a:pt x="386849" y="1076549"/>
                    </a:cubicBezTo>
                    <a:cubicBezTo>
                      <a:pt x="385706" y="1076835"/>
                      <a:pt x="384564" y="1077120"/>
                      <a:pt x="383421" y="1077406"/>
                    </a:cubicBezTo>
                    <a:cubicBezTo>
                      <a:pt x="379801" y="1078359"/>
                      <a:pt x="376086" y="1079216"/>
                      <a:pt x="372467" y="1079978"/>
                    </a:cubicBezTo>
                    <a:cubicBezTo>
                      <a:pt x="350559" y="1084645"/>
                      <a:pt x="327985" y="1086931"/>
                      <a:pt x="304744" y="1086645"/>
                    </a:cubicBezTo>
                    <a:cubicBezTo>
                      <a:pt x="299601" y="1086550"/>
                      <a:pt x="294648" y="1086360"/>
                      <a:pt x="289599" y="1086074"/>
                    </a:cubicBezTo>
                    <a:cubicBezTo>
                      <a:pt x="233021" y="1082454"/>
                      <a:pt x="180538" y="1063119"/>
                      <a:pt x="136247" y="1032543"/>
                    </a:cubicBezTo>
                    <a:cubicBezTo>
                      <a:pt x="52808" y="974917"/>
                      <a:pt x="-1675" y="877000"/>
                      <a:pt x="39" y="767177"/>
                    </a:cubicBezTo>
                    <a:lnTo>
                      <a:pt x="1182" y="692691"/>
                    </a:lnTo>
                    <a:lnTo>
                      <a:pt x="4421" y="473616"/>
                    </a:lnTo>
                    <a:lnTo>
                      <a:pt x="5469" y="405131"/>
                    </a:lnTo>
                    <a:lnTo>
                      <a:pt x="6897" y="310548"/>
                    </a:lnTo>
                    <a:cubicBezTo>
                      <a:pt x="6993" y="305310"/>
                      <a:pt x="7183" y="300166"/>
                      <a:pt x="7469" y="295023"/>
                    </a:cubicBezTo>
                    <a:cubicBezTo>
                      <a:pt x="7659" y="292451"/>
                      <a:pt x="7850" y="289974"/>
                      <a:pt x="8040" y="287402"/>
                    </a:cubicBezTo>
                    <a:cubicBezTo>
                      <a:pt x="8231" y="285402"/>
                      <a:pt x="8421" y="283402"/>
                      <a:pt x="8612" y="281402"/>
                    </a:cubicBezTo>
                    <a:cubicBezTo>
                      <a:pt x="8802" y="279402"/>
                      <a:pt x="9088" y="277401"/>
                      <a:pt x="9374" y="275401"/>
                    </a:cubicBezTo>
                    <a:cubicBezTo>
                      <a:pt x="9374" y="274925"/>
                      <a:pt x="9469" y="274448"/>
                      <a:pt x="9564" y="273972"/>
                    </a:cubicBezTo>
                    <a:cubicBezTo>
                      <a:pt x="9660" y="272734"/>
                      <a:pt x="9850" y="271496"/>
                      <a:pt x="10040" y="270257"/>
                    </a:cubicBezTo>
                    <a:cubicBezTo>
                      <a:pt x="10231" y="268829"/>
                      <a:pt x="10422" y="267305"/>
                      <a:pt x="10707" y="265876"/>
                    </a:cubicBezTo>
                    <a:cubicBezTo>
                      <a:pt x="10803" y="265019"/>
                      <a:pt x="10993" y="264066"/>
                      <a:pt x="11088" y="263209"/>
                    </a:cubicBezTo>
                    <a:cubicBezTo>
                      <a:pt x="11469" y="261018"/>
                      <a:pt x="11850" y="258923"/>
                      <a:pt x="12231" y="256732"/>
                    </a:cubicBezTo>
                    <a:cubicBezTo>
                      <a:pt x="12517" y="254922"/>
                      <a:pt x="12898" y="253112"/>
                      <a:pt x="13279" y="251303"/>
                    </a:cubicBezTo>
                    <a:cubicBezTo>
                      <a:pt x="13470" y="250255"/>
                      <a:pt x="13660" y="249207"/>
                      <a:pt x="13946" y="248160"/>
                    </a:cubicBezTo>
                    <a:cubicBezTo>
                      <a:pt x="14803" y="243969"/>
                      <a:pt x="15851" y="239873"/>
                      <a:pt x="16898" y="235777"/>
                    </a:cubicBezTo>
                    <a:cubicBezTo>
                      <a:pt x="17470" y="233491"/>
                      <a:pt x="18137" y="231110"/>
                      <a:pt x="18804" y="228824"/>
                    </a:cubicBezTo>
                    <a:cubicBezTo>
                      <a:pt x="19375" y="226728"/>
                      <a:pt x="20042" y="224633"/>
                      <a:pt x="20613" y="222442"/>
                    </a:cubicBezTo>
                    <a:cubicBezTo>
                      <a:pt x="21280" y="220346"/>
                      <a:pt x="21947" y="218346"/>
                      <a:pt x="22518" y="216251"/>
                    </a:cubicBezTo>
                    <a:cubicBezTo>
                      <a:pt x="22518" y="216156"/>
                      <a:pt x="22518" y="216156"/>
                      <a:pt x="22614" y="216060"/>
                    </a:cubicBezTo>
                    <a:cubicBezTo>
                      <a:pt x="23280" y="213965"/>
                      <a:pt x="24042" y="211964"/>
                      <a:pt x="24709" y="209869"/>
                    </a:cubicBezTo>
                    <a:cubicBezTo>
                      <a:pt x="25471" y="207773"/>
                      <a:pt x="26233" y="205773"/>
                      <a:pt x="26995" y="203678"/>
                    </a:cubicBezTo>
                    <a:cubicBezTo>
                      <a:pt x="27757" y="201677"/>
                      <a:pt x="28519" y="199582"/>
                      <a:pt x="29376" y="197582"/>
                    </a:cubicBezTo>
                    <a:cubicBezTo>
                      <a:pt x="30996" y="193486"/>
                      <a:pt x="32710" y="189390"/>
                      <a:pt x="34520" y="185390"/>
                    </a:cubicBezTo>
                    <a:cubicBezTo>
                      <a:pt x="34901" y="184628"/>
                      <a:pt x="35187" y="183866"/>
                      <a:pt x="35568" y="183104"/>
                    </a:cubicBezTo>
                    <a:cubicBezTo>
                      <a:pt x="37091" y="179770"/>
                      <a:pt x="38615" y="176531"/>
                      <a:pt x="40235" y="173293"/>
                    </a:cubicBezTo>
                    <a:cubicBezTo>
                      <a:pt x="40616" y="172531"/>
                      <a:pt x="40997" y="171769"/>
                      <a:pt x="41378" y="171007"/>
                    </a:cubicBezTo>
                    <a:cubicBezTo>
                      <a:pt x="43092" y="167673"/>
                      <a:pt x="44807" y="164339"/>
                      <a:pt x="46712" y="161101"/>
                    </a:cubicBezTo>
                    <a:cubicBezTo>
                      <a:pt x="46998" y="160625"/>
                      <a:pt x="47283" y="160053"/>
                      <a:pt x="47569" y="159577"/>
                    </a:cubicBezTo>
                    <a:cubicBezTo>
                      <a:pt x="101766" y="63089"/>
                      <a:pt x="204636" y="-1681"/>
                      <a:pt x="320937" y="33"/>
                    </a:cubicBezTo>
                    <a:cubicBezTo>
                      <a:pt x="451810" y="1938"/>
                      <a:pt x="563062" y="87377"/>
                      <a:pt x="606401" y="205487"/>
                    </a:cubicBezTo>
                    <a:cubicBezTo>
                      <a:pt x="619450" y="241016"/>
                      <a:pt x="626308" y="279497"/>
                      <a:pt x="625737" y="319502"/>
                    </a:cubicBezTo>
                    <a:lnTo>
                      <a:pt x="618974" y="776130"/>
                    </a:lnTo>
                    <a:cubicBezTo>
                      <a:pt x="618879" y="781083"/>
                      <a:pt x="618688" y="786417"/>
                      <a:pt x="618402" y="791656"/>
                    </a:cubicBezTo>
                    <a:close/>
                  </a:path>
                </a:pathLst>
              </a:custGeom>
              <a:solidFill>
                <a:srgbClr val="E385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4770500" y="4643552"/>
                <a:ext cx="1221486" cy="653300"/>
              </a:xfrm>
              <a:custGeom>
                <a:avLst/>
                <a:gdLst/>
                <a:ahLst/>
                <a:cxnLst/>
                <a:rect l="l" t="t" r="r" b="b"/>
                <a:pathLst>
                  <a:path w="1221486" h="653300" extrusionOk="0">
                    <a:moveTo>
                      <a:pt x="1221486" y="653300"/>
                    </a:moveTo>
                    <a:cubicBezTo>
                      <a:pt x="1185482" y="496805"/>
                      <a:pt x="1115378" y="294589"/>
                      <a:pt x="1096804" y="263728"/>
                    </a:cubicBezTo>
                    <a:cubicBezTo>
                      <a:pt x="995077" y="93992"/>
                      <a:pt x="791337" y="-15069"/>
                      <a:pt x="593312" y="1695"/>
                    </a:cubicBezTo>
                    <a:cubicBezTo>
                      <a:pt x="274987" y="28651"/>
                      <a:pt x="116015" y="360788"/>
                      <a:pt x="0" y="653300"/>
                    </a:cubicBezTo>
                    <a:lnTo>
                      <a:pt x="1221486" y="653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0" name="Google Shape;620;p38"/>
            <p:cNvCxnSpPr/>
            <p:nvPr/>
          </p:nvCxnSpPr>
          <p:spPr>
            <a:xfrm>
              <a:off x="-188650" y="4267150"/>
              <a:ext cx="4998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1" name="Google Shape;621;p38"/>
            <p:cNvSpPr/>
            <p:nvPr/>
          </p:nvSpPr>
          <p:spPr>
            <a:xfrm>
              <a:off x="2506556" y="771734"/>
              <a:ext cx="939165" cy="939164"/>
            </a:xfrm>
            <a:custGeom>
              <a:avLst/>
              <a:gdLst/>
              <a:ahLst/>
              <a:cxnLst/>
              <a:rect l="l" t="t" r="r" b="b"/>
              <a:pathLst>
                <a:path w="939165" h="939164" extrusionOk="0">
                  <a:moveTo>
                    <a:pt x="939165" y="469583"/>
                  </a:moveTo>
                  <a:cubicBezTo>
                    <a:pt x="939165" y="728926"/>
                    <a:pt x="728926" y="939165"/>
                    <a:pt x="469583" y="939165"/>
                  </a:cubicBezTo>
                  <a:cubicBezTo>
                    <a:pt x="210240" y="939165"/>
                    <a:pt x="0" y="728926"/>
                    <a:pt x="0" y="469582"/>
                  </a:cubicBezTo>
                  <a:cubicBezTo>
                    <a:pt x="0" y="210239"/>
                    <a:pt x="210240" y="0"/>
                    <a:pt x="469583" y="0"/>
                  </a:cubicBezTo>
                  <a:cubicBezTo>
                    <a:pt x="728926" y="0"/>
                    <a:pt x="939165" y="210239"/>
                    <a:pt x="939165" y="469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1,000</a:t>
              </a: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62499" y="1772811"/>
              <a:ext cx="379074" cy="2083974"/>
            </a:xfrm>
            <a:custGeom>
              <a:avLst/>
              <a:gdLst/>
              <a:ahLst/>
              <a:cxnLst/>
              <a:rect l="l" t="t" r="r" b="b"/>
              <a:pathLst>
                <a:path w="379074" h="2083974" extrusionOk="0">
                  <a:moveTo>
                    <a:pt x="269251" y="0"/>
                  </a:moveTo>
                  <a:cubicBezTo>
                    <a:pt x="125043" y="53721"/>
                    <a:pt x="17124" y="193929"/>
                    <a:pt x="1884" y="346996"/>
                  </a:cubicBezTo>
                  <a:cubicBezTo>
                    <a:pt x="-3069" y="396526"/>
                    <a:pt x="1313" y="447770"/>
                    <a:pt x="20172" y="493776"/>
                  </a:cubicBezTo>
                  <a:cubicBezTo>
                    <a:pt x="48652" y="563213"/>
                    <a:pt x="106945" y="615029"/>
                    <a:pt x="160761" y="667322"/>
                  </a:cubicBezTo>
                  <a:cubicBezTo>
                    <a:pt x="264965" y="768572"/>
                    <a:pt x="361167" y="889826"/>
                    <a:pt x="379074" y="1034034"/>
                  </a:cubicBezTo>
                  <a:lnTo>
                    <a:pt x="379074" y="2083975"/>
                  </a:lnTo>
                </a:path>
              </a:pathLst>
            </a:custGeom>
            <a:noFill/>
            <a:ln w="377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79284" y="1336376"/>
              <a:ext cx="982342" cy="1324737"/>
            </a:xfrm>
            <a:custGeom>
              <a:avLst/>
              <a:gdLst/>
              <a:ahLst/>
              <a:cxnLst/>
              <a:rect l="l" t="t" r="r" b="b"/>
              <a:pathLst>
                <a:path w="982342" h="1324737" extrusionOk="0">
                  <a:moveTo>
                    <a:pt x="8668" y="939737"/>
                  </a:moveTo>
                  <a:cubicBezTo>
                    <a:pt x="-23717" y="818388"/>
                    <a:pt x="37243" y="678561"/>
                    <a:pt x="148209" y="619697"/>
                  </a:cubicBezTo>
                  <a:cubicBezTo>
                    <a:pt x="125349" y="569309"/>
                    <a:pt x="154591" y="498348"/>
                    <a:pt x="193548" y="459105"/>
                  </a:cubicBezTo>
                  <a:cubicBezTo>
                    <a:pt x="232505" y="419862"/>
                    <a:pt x="286226" y="399193"/>
                    <a:pt x="339471" y="384048"/>
                  </a:cubicBezTo>
                  <a:cubicBezTo>
                    <a:pt x="457867" y="350234"/>
                    <a:pt x="583311" y="337471"/>
                    <a:pt x="694468" y="284607"/>
                  </a:cubicBezTo>
                  <a:cubicBezTo>
                    <a:pt x="805624" y="231743"/>
                    <a:pt x="903732" y="122587"/>
                    <a:pt x="892397" y="0"/>
                  </a:cubicBezTo>
                  <a:cubicBezTo>
                    <a:pt x="941832" y="120301"/>
                    <a:pt x="975455" y="240411"/>
                    <a:pt x="981456" y="370427"/>
                  </a:cubicBezTo>
                  <a:cubicBezTo>
                    <a:pt x="987457" y="500348"/>
                    <a:pt x="963263" y="633222"/>
                    <a:pt x="900398" y="747141"/>
                  </a:cubicBezTo>
                  <a:cubicBezTo>
                    <a:pt x="864680" y="811911"/>
                    <a:pt x="808958" y="874300"/>
                    <a:pt x="735425" y="882301"/>
                  </a:cubicBezTo>
                  <a:cubicBezTo>
                    <a:pt x="670655" y="889349"/>
                    <a:pt x="617030" y="888778"/>
                    <a:pt x="552355" y="881063"/>
                  </a:cubicBezTo>
                  <a:cubicBezTo>
                    <a:pt x="467201" y="870966"/>
                    <a:pt x="382143" y="860774"/>
                    <a:pt x="296990" y="850678"/>
                  </a:cubicBezTo>
                  <a:cubicBezTo>
                    <a:pt x="344996" y="878110"/>
                    <a:pt x="385000" y="886682"/>
                    <a:pt x="421291" y="928402"/>
                  </a:cubicBezTo>
                  <a:cubicBezTo>
                    <a:pt x="457581" y="970121"/>
                    <a:pt x="483108" y="1023176"/>
                    <a:pt x="483584" y="1078421"/>
                  </a:cubicBezTo>
                  <a:cubicBezTo>
                    <a:pt x="484156" y="1144429"/>
                    <a:pt x="448437" y="1207579"/>
                    <a:pt x="397478" y="1249680"/>
                  </a:cubicBezTo>
                  <a:cubicBezTo>
                    <a:pt x="346520" y="1291781"/>
                    <a:pt x="281845" y="1314450"/>
                    <a:pt x="216598" y="1324737"/>
                  </a:cubicBezTo>
                  <a:cubicBezTo>
                    <a:pt x="231267" y="1252728"/>
                    <a:pt x="212312" y="1176528"/>
                    <a:pt x="174593" y="1113473"/>
                  </a:cubicBezTo>
                  <a:cubicBezTo>
                    <a:pt x="136874" y="1050417"/>
                    <a:pt x="68580" y="982313"/>
                    <a:pt x="8668" y="939737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2162970" y="2208294"/>
              <a:ext cx="154609" cy="386715"/>
            </a:xfrm>
            <a:custGeom>
              <a:avLst/>
              <a:gdLst/>
              <a:ahLst/>
              <a:cxnLst/>
              <a:rect l="l" t="t" r="r" b="b"/>
              <a:pathLst>
                <a:path w="154609" h="386715" extrusionOk="0">
                  <a:moveTo>
                    <a:pt x="85744" y="0"/>
                  </a:moveTo>
                  <a:cubicBezTo>
                    <a:pt x="113080" y="61817"/>
                    <a:pt x="97840" y="132874"/>
                    <a:pt x="99841" y="200406"/>
                  </a:cubicBezTo>
                  <a:cubicBezTo>
                    <a:pt x="101841" y="265843"/>
                    <a:pt x="120891" y="330613"/>
                    <a:pt x="154610" y="386715"/>
                  </a:cubicBezTo>
                  <a:lnTo>
                    <a:pt x="15926" y="386715"/>
                  </a:lnTo>
                  <a:cubicBezTo>
                    <a:pt x="5067" y="319754"/>
                    <a:pt x="-362" y="242030"/>
                    <a:pt x="19" y="174308"/>
                  </a:cubicBezTo>
                  <a:cubicBezTo>
                    <a:pt x="209" y="141351"/>
                    <a:pt x="1829" y="108014"/>
                    <a:pt x="11068" y="76391"/>
                  </a:cubicBezTo>
                  <a:cubicBezTo>
                    <a:pt x="20402" y="44768"/>
                    <a:pt x="58788" y="18860"/>
                    <a:pt x="85744" y="0"/>
                  </a:cubicBezTo>
                  <a:close/>
                </a:path>
              </a:pathLst>
            </a:custGeom>
            <a:solidFill>
              <a:srgbClr val="E385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2073644" y="2311926"/>
              <a:ext cx="289845" cy="89725"/>
            </a:xfrm>
            <a:custGeom>
              <a:avLst/>
              <a:gdLst/>
              <a:ahLst/>
              <a:cxnLst/>
              <a:rect l="l" t="t" r="r" b="b"/>
              <a:pathLst>
                <a:path w="289845" h="89725" extrusionOk="0">
                  <a:moveTo>
                    <a:pt x="244983" y="89725"/>
                  </a:moveTo>
                  <a:lnTo>
                    <a:pt x="44863" y="89725"/>
                  </a:lnTo>
                  <a:cubicBezTo>
                    <a:pt x="20193" y="89725"/>
                    <a:pt x="0" y="69533"/>
                    <a:pt x="0" y="44863"/>
                  </a:cubicBezTo>
                  <a:lnTo>
                    <a:pt x="0" y="44863"/>
                  </a:lnTo>
                  <a:cubicBezTo>
                    <a:pt x="0" y="20193"/>
                    <a:pt x="20193" y="0"/>
                    <a:pt x="44863" y="0"/>
                  </a:cubicBezTo>
                  <a:lnTo>
                    <a:pt x="244983" y="0"/>
                  </a:lnTo>
                  <a:cubicBezTo>
                    <a:pt x="269653" y="0"/>
                    <a:pt x="289846" y="20193"/>
                    <a:pt x="289846" y="44863"/>
                  </a:cubicBezTo>
                  <a:lnTo>
                    <a:pt x="289846" y="44863"/>
                  </a:lnTo>
                  <a:cubicBezTo>
                    <a:pt x="289846" y="69533"/>
                    <a:pt x="269653" y="89725"/>
                    <a:pt x="244983" y="89725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690970" y="2345931"/>
              <a:ext cx="628224" cy="677256"/>
            </a:xfrm>
            <a:custGeom>
              <a:avLst/>
              <a:gdLst/>
              <a:ahLst/>
              <a:cxnLst/>
              <a:rect l="l" t="t" r="r" b="b"/>
              <a:pathLst>
                <a:path w="628224" h="677256" extrusionOk="0">
                  <a:moveTo>
                    <a:pt x="1484" y="185642"/>
                  </a:moveTo>
                  <a:cubicBezTo>
                    <a:pt x="-7851" y="312039"/>
                    <a:pt x="26725" y="443960"/>
                    <a:pt x="108735" y="540639"/>
                  </a:cubicBezTo>
                  <a:cubicBezTo>
                    <a:pt x="190746" y="637318"/>
                    <a:pt x="322381" y="693801"/>
                    <a:pt x="447445" y="672941"/>
                  </a:cubicBezTo>
                  <a:cubicBezTo>
                    <a:pt x="497356" y="664559"/>
                    <a:pt x="546790" y="643414"/>
                    <a:pt x="580318" y="605504"/>
                  </a:cubicBezTo>
                  <a:cubicBezTo>
                    <a:pt x="622133" y="558260"/>
                    <a:pt x="634420" y="490156"/>
                    <a:pt x="625467" y="427672"/>
                  </a:cubicBezTo>
                  <a:cubicBezTo>
                    <a:pt x="616513" y="365188"/>
                    <a:pt x="588605" y="307086"/>
                    <a:pt x="557839" y="251936"/>
                  </a:cubicBezTo>
                  <a:cubicBezTo>
                    <a:pt x="497737" y="253270"/>
                    <a:pt x="442682" y="245364"/>
                    <a:pt x="382674" y="246697"/>
                  </a:cubicBezTo>
                  <a:cubicBezTo>
                    <a:pt x="392581" y="180975"/>
                    <a:pt x="349432" y="103060"/>
                    <a:pt x="297521" y="61627"/>
                  </a:cubicBezTo>
                  <a:cubicBezTo>
                    <a:pt x="245610" y="20098"/>
                    <a:pt x="177982" y="2191"/>
                    <a:pt x="111593" y="0"/>
                  </a:cubicBezTo>
                  <a:cubicBezTo>
                    <a:pt x="63587" y="46672"/>
                    <a:pt x="6342" y="118872"/>
                    <a:pt x="1484" y="185642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1476" y="2612821"/>
              <a:ext cx="129346" cy="237934"/>
            </a:xfrm>
            <a:custGeom>
              <a:avLst/>
              <a:gdLst/>
              <a:ahLst/>
              <a:cxnLst/>
              <a:rect l="l" t="t" r="r" b="b"/>
              <a:pathLst>
                <a:path w="129346" h="237934" extrusionOk="0">
                  <a:moveTo>
                    <a:pt x="21146" y="237935"/>
                  </a:moveTo>
                  <a:cubicBezTo>
                    <a:pt x="102965" y="193643"/>
                    <a:pt x="147256" y="89726"/>
                    <a:pt x="122491" y="0"/>
                  </a:cubicBezTo>
                  <a:cubicBezTo>
                    <a:pt x="122491" y="0"/>
                    <a:pt x="94583" y="54864"/>
                    <a:pt x="0" y="48292"/>
                  </a:cubicBezTo>
                  <a:lnTo>
                    <a:pt x="21146" y="237935"/>
                  </a:lnTo>
                  <a:close/>
                </a:path>
              </a:pathLst>
            </a:custGeom>
            <a:solidFill>
              <a:srgbClr val="342F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250009" y="2258576"/>
              <a:ext cx="431023" cy="438741"/>
            </a:xfrm>
            <a:custGeom>
              <a:avLst/>
              <a:gdLst/>
              <a:ahLst/>
              <a:cxnLst/>
              <a:rect l="l" t="t" r="r" b="b"/>
              <a:pathLst>
                <a:path w="431023" h="438741" extrusionOk="0">
                  <a:moveTo>
                    <a:pt x="9" y="221371"/>
                  </a:moveTo>
                  <a:cubicBezTo>
                    <a:pt x="1056" y="342529"/>
                    <a:pt x="98402" y="439874"/>
                    <a:pt x="217464" y="438731"/>
                  </a:cubicBezTo>
                  <a:cubicBezTo>
                    <a:pt x="336432" y="437589"/>
                    <a:pt x="432063" y="338529"/>
                    <a:pt x="431015" y="217371"/>
                  </a:cubicBezTo>
                  <a:cubicBezTo>
                    <a:pt x="429967" y="96213"/>
                    <a:pt x="332622" y="-1133"/>
                    <a:pt x="213559" y="10"/>
                  </a:cubicBezTo>
                  <a:cubicBezTo>
                    <a:pt x="94592" y="1153"/>
                    <a:pt x="-1039" y="100213"/>
                    <a:pt x="9" y="221371"/>
                  </a:cubicBezTo>
                  <a:close/>
                </a:path>
              </a:pathLst>
            </a:custGeom>
            <a:solidFill>
              <a:srgbClr val="E385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337457" y="2396948"/>
              <a:ext cx="201072" cy="187107"/>
            </a:xfrm>
            <a:custGeom>
              <a:avLst/>
              <a:gdLst/>
              <a:ahLst/>
              <a:cxnLst/>
              <a:rect l="l" t="t" r="r" b="b"/>
              <a:pathLst>
                <a:path w="201072" h="187107" extrusionOk="0">
                  <a:moveTo>
                    <a:pt x="0" y="91191"/>
                  </a:moveTo>
                  <a:cubicBezTo>
                    <a:pt x="6001" y="43947"/>
                    <a:pt x="55245" y="14038"/>
                    <a:pt x="101917" y="4799"/>
                  </a:cubicBezTo>
                  <a:cubicBezTo>
                    <a:pt x="134588" y="-1678"/>
                    <a:pt x="168497" y="-1583"/>
                    <a:pt x="201073" y="4989"/>
                  </a:cubicBezTo>
                  <a:cubicBezTo>
                    <a:pt x="168592" y="21277"/>
                    <a:pt x="145447" y="54805"/>
                    <a:pt x="141732" y="90905"/>
                  </a:cubicBezTo>
                  <a:cubicBezTo>
                    <a:pt x="138017" y="127005"/>
                    <a:pt x="153829" y="164533"/>
                    <a:pt x="182309" y="187107"/>
                  </a:cubicBezTo>
                </a:path>
              </a:pathLst>
            </a:custGeom>
            <a:noFill/>
            <a:ln w="23500" cap="rnd" cmpd="sng">
              <a:solidFill>
                <a:srgbClr val="422E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116983" y="2423274"/>
              <a:ext cx="124205" cy="56197"/>
            </a:xfrm>
            <a:custGeom>
              <a:avLst/>
              <a:gdLst/>
              <a:ahLst/>
              <a:cxnLst/>
              <a:rect l="l" t="t" r="r" b="b"/>
              <a:pathLst>
                <a:path w="124205" h="56197" extrusionOk="0">
                  <a:moveTo>
                    <a:pt x="28099" y="56197"/>
                  </a:moveTo>
                  <a:lnTo>
                    <a:pt x="96107" y="56197"/>
                  </a:lnTo>
                  <a:cubicBezTo>
                    <a:pt x="111633" y="56197"/>
                    <a:pt x="124206" y="43624"/>
                    <a:pt x="124206" y="28099"/>
                  </a:cubicBezTo>
                  <a:lnTo>
                    <a:pt x="124206" y="28099"/>
                  </a:lnTo>
                  <a:cubicBezTo>
                    <a:pt x="124206" y="12573"/>
                    <a:pt x="111633" y="0"/>
                    <a:pt x="96107" y="0"/>
                  </a:cubicBezTo>
                  <a:lnTo>
                    <a:pt x="28099" y="0"/>
                  </a:lnTo>
                  <a:cubicBezTo>
                    <a:pt x="12573" y="0"/>
                    <a:pt x="0" y="12573"/>
                    <a:pt x="0" y="28099"/>
                  </a:cubicBezTo>
                  <a:lnTo>
                    <a:pt x="0" y="28099"/>
                  </a:lnTo>
                  <a:cubicBezTo>
                    <a:pt x="0" y="43624"/>
                    <a:pt x="12573" y="56197"/>
                    <a:pt x="28099" y="56197"/>
                  </a:cubicBezTo>
                  <a:close/>
                </a:path>
              </a:pathLst>
            </a:custGeom>
            <a:solidFill>
              <a:srgbClr val="261C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16888" y="2423274"/>
              <a:ext cx="84677" cy="56197"/>
            </a:xfrm>
            <a:custGeom>
              <a:avLst/>
              <a:gdLst/>
              <a:ahLst/>
              <a:cxnLst/>
              <a:rect l="l" t="t" r="r" b="b"/>
              <a:pathLst>
                <a:path w="84677" h="56197" extrusionOk="0">
                  <a:moveTo>
                    <a:pt x="28194" y="0"/>
                  </a:moveTo>
                  <a:lnTo>
                    <a:pt x="76962" y="0"/>
                  </a:lnTo>
                  <a:cubicBezTo>
                    <a:pt x="75247" y="9334"/>
                    <a:pt x="74676" y="18955"/>
                    <a:pt x="75914" y="28480"/>
                  </a:cubicBezTo>
                  <a:cubicBezTo>
                    <a:pt x="77153" y="38291"/>
                    <a:pt x="80296" y="47530"/>
                    <a:pt x="84677" y="56197"/>
                  </a:cubicBezTo>
                  <a:lnTo>
                    <a:pt x="28099" y="56197"/>
                  </a:lnTo>
                  <a:cubicBezTo>
                    <a:pt x="12573" y="56197"/>
                    <a:pt x="0" y="43624"/>
                    <a:pt x="0" y="28099"/>
                  </a:cubicBezTo>
                  <a:cubicBezTo>
                    <a:pt x="95" y="12573"/>
                    <a:pt x="12668" y="0"/>
                    <a:pt x="28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149368" y="2572625"/>
              <a:ext cx="122015" cy="76295"/>
            </a:xfrm>
            <a:custGeom>
              <a:avLst/>
              <a:gdLst/>
              <a:ahLst/>
              <a:cxnLst/>
              <a:rect l="l" t="t" r="r" b="b"/>
              <a:pathLst>
                <a:path w="122015" h="76295" extrusionOk="0">
                  <a:moveTo>
                    <a:pt x="122015" y="76295"/>
                  </a:moveTo>
                  <a:cubicBezTo>
                    <a:pt x="101251" y="75629"/>
                    <a:pt x="80296" y="72962"/>
                    <a:pt x="60865" y="65532"/>
                  </a:cubicBezTo>
                  <a:cubicBezTo>
                    <a:pt x="41434" y="58103"/>
                    <a:pt x="23527" y="45529"/>
                    <a:pt x="12382" y="28004"/>
                  </a:cubicBezTo>
                  <a:cubicBezTo>
                    <a:pt x="6858" y="19336"/>
                    <a:pt x="3048" y="9716"/>
                    <a:pt x="0" y="0"/>
                  </a:cubicBezTo>
                </a:path>
              </a:pathLst>
            </a:custGeom>
            <a:noFill/>
            <a:ln w="10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3" name="Google Shape;633;p38"/>
            <p:cNvGrpSpPr/>
            <p:nvPr/>
          </p:nvGrpSpPr>
          <p:grpSpPr>
            <a:xfrm>
              <a:off x="-472864" y="3113360"/>
              <a:ext cx="1543811" cy="1135950"/>
              <a:chOff x="-472864" y="3113360"/>
              <a:chExt cx="1543811" cy="1135950"/>
            </a:xfrm>
          </p:grpSpPr>
          <p:grpSp>
            <p:nvGrpSpPr>
              <p:cNvPr id="634" name="Google Shape;634;p38"/>
              <p:cNvGrpSpPr/>
              <p:nvPr/>
            </p:nvGrpSpPr>
            <p:grpSpPr>
              <a:xfrm>
                <a:off x="-411428" y="3859167"/>
                <a:ext cx="1482375" cy="390143"/>
                <a:chOff x="4245197" y="4878609"/>
                <a:chExt cx="1482375" cy="390143"/>
              </a:xfrm>
            </p:grpSpPr>
            <p:sp>
              <p:nvSpPr>
                <p:cNvPr id="635" name="Google Shape;635;p38"/>
                <p:cNvSpPr/>
                <p:nvPr/>
              </p:nvSpPr>
              <p:spPr>
                <a:xfrm>
                  <a:off x="4245197" y="4878609"/>
                  <a:ext cx="1313878" cy="39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878" h="390143" extrusionOk="0">
                      <a:moveTo>
                        <a:pt x="1274159" y="390144"/>
                      </a:moveTo>
                      <a:lnTo>
                        <a:pt x="195072" y="390144"/>
                      </a:lnTo>
                      <a:cubicBezTo>
                        <a:pt x="87344" y="390144"/>
                        <a:pt x="0" y="302800"/>
                        <a:pt x="0" y="195072"/>
                      </a:cubicBezTo>
                      <a:lnTo>
                        <a:pt x="0" y="195072"/>
                      </a:lnTo>
                      <a:cubicBezTo>
                        <a:pt x="0" y="87344"/>
                        <a:pt x="87344" y="0"/>
                        <a:pt x="195072" y="0"/>
                      </a:cubicBezTo>
                      <a:lnTo>
                        <a:pt x="1274159" y="0"/>
                      </a:lnTo>
                      <a:cubicBezTo>
                        <a:pt x="1296067" y="0"/>
                        <a:pt x="1313879" y="17812"/>
                        <a:pt x="1313879" y="39719"/>
                      </a:cubicBezTo>
                      <a:lnTo>
                        <a:pt x="1313879" y="350330"/>
                      </a:lnTo>
                      <a:cubicBezTo>
                        <a:pt x="1313974" y="372428"/>
                        <a:pt x="1296162" y="390144"/>
                        <a:pt x="1274159" y="3901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4434268" y="4933473"/>
                  <a:ext cx="1144143" cy="2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143" h="270700" extrusionOk="0">
                      <a:moveTo>
                        <a:pt x="1144143" y="270700"/>
                      </a:moveTo>
                      <a:lnTo>
                        <a:pt x="111347" y="270700"/>
                      </a:lnTo>
                      <a:cubicBezTo>
                        <a:pt x="49816" y="270700"/>
                        <a:pt x="0" y="221837"/>
                        <a:pt x="0" y="161544"/>
                      </a:cubicBezTo>
                      <a:lnTo>
                        <a:pt x="0" y="109156"/>
                      </a:lnTo>
                      <a:cubicBezTo>
                        <a:pt x="0" y="48863"/>
                        <a:pt x="49816" y="0"/>
                        <a:pt x="111347" y="0"/>
                      </a:cubicBezTo>
                      <a:lnTo>
                        <a:pt x="1144143" y="0"/>
                      </a:lnTo>
                      <a:lnTo>
                        <a:pt x="1144143" y="27070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4451794" y="4878705"/>
                  <a:ext cx="1275778" cy="6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778" h="66103" extrusionOk="0">
                      <a:moveTo>
                        <a:pt x="1239584" y="66104"/>
                      </a:moveTo>
                      <a:lnTo>
                        <a:pt x="36195" y="66104"/>
                      </a:lnTo>
                      <a:cubicBezTo>
                        <a:pt x="16288" y="66104"/>
                        <a:pt x="0" y="51244"/>
                        <a:pt x="0" y="33052"/>
                      </a:cubicBezTo>
                      <a:lnTo>
                        <a:pt x="0" y="33052"/>
                      </a:lnTo>
                      <a:cubicBezTo>
                        <a:pt x="0" y="14859"/>
                        <a:pt x="16288" y="0"/>
                        <a:pt x="36195" y="0"/>
                      </a:cubicBezTo>
                      <a:lnTo>
                        <a:pt x="1239584" y="0"/>
                      </a:lnTo>
                      <a:cubicBezTo>
                        <a:pt x="1259491" y="0"/>
                        <a:pt x="1275779" y="14859"/>
                        <a:pt x="1275779" y="33052"/>
                      </a:cubicBezTo>
                      <a:lnTo>
                        <a:pt x="1275779" y="33052"/>
                      </a:lnTo>
                      <a:cubicBezTo>
                        <a:pt x="1275779" y="51244"/>
                        <a:pt x="1259491" y="66104"/>
                        <a:pt x="1239584" y="661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4459985" y="5204555"/>
                  <a:ext cx="1267492" cy="6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492" h="62674" extrusionOk="0">
                      <a:moveTo>
                        <a:pt x="1231583" y="62674"/>
                      </a:moveTo>
                      <a:lnTo>
                        <a:pt x="36004" y="62674"/>
                      </a:lnTo>
                      <a:cubicBezTo>
                        <a:pt x="16193" y="62674"/>
                        <a:pt x="0" y="48578"/>
                        <a:pt x="0" y="31337"/>
                      </a:cubicBezTo>
                      <a:lnTo>
                        <a:pt x="0" y="31337"/>
                      </a:lnTo>
                      <a:cubicBezTo>
                        <a:pt x="0" y="14097"/>
                        <a:pt x="16193" y="0"/>
                        <a:pt x="36004" y="0"/>
                      </a:cubicBezTo>
                      <a:lnTo>
                        <a:pt x="1231583" y="0"/>
                      </a:lnTo>
                      <a:cubicBezTo>
                        <a:pt x="1251395" y="0"/>
                        <a:pt x="1267492" y="14097"/>
                        <a:pt x="1267492" y="31337"/>
                      </a:cubicBezTo>
                      <a:lnTo>
                        <a:pt x="1267492" y="31337"/>
                      </a:lnTo>
                      <a:cubicBezTo>
                        <a:pt x="1267587" y="48578"/>
                        <a:pt x="1251395" y="62674"/>
                        <a:pt x="1231583" y="626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026628" y="5043963"/>
                  <a:ext cx="515969" cy="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69" h="3071" extrusionOk="0">
                      <a:moveTo>
                        <a:pt x="0" y="0"/>
                      </a:moveTo>
                      <a:cubicBezTo>
                        <a:pt x="177165" y="4096"/>
                        <a:pt x="338328" y="4096"/>
                        <a:pt x="515969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4699730" y="5043963"/>
                  <a:ext cx="21726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65" h="9525" extrusionOk="0">
                      <a:moveTo>
                        <a:pt x="0" y="0"/>
                      </a:moveTo>
                      <a:cubicBezTo>
                        <a:pt x="72390" y="0"/>
                        <a:pt x="144875" y="0"/>
                        <a:pt x="217265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458396" y="5143118"/>
                  <a:ext cx="1007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74" h="9525" extrusionOk="0">
                      <a:moveTo>
                        <a:pt x="0" y="0"/>
                      </a:moveTo>
                      <a:cubicBezTo>
                        <a:pt x="33623" y="0"/>
                        <a:pt x="67151" y="0"/>
                        <a:pt x="100775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4716208" y="5143118"/>
                  <a:ext cx="621791" cy="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91" h="3071" extrusionOk="0">
                      <a:moveTo>
                        <a:pt x="0" y="0"/>
                      </a:moveTo>
                      <a:cubicBezTo>
                        <a:pt x="214884" y="4096"/>
                        <a:pt x="413195" y="4096"/>
                        <a:pt x="621792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3" name="Google Shape;643;p38"/>
              <p:cNvGrpSpPr/>
              <p:nvPr/>
            </p:nvGrpSpPr>
            <p:grpSpPr>
              <a:xfrm>
                <a:off x="-463244" y="3113360"/>
                <a:ext cx="1482280" cy="390048"/>
                <a:chOff x="4193381" y="4132802"/>
                <a:chExt cx="1482280" cy="390048"/>
              </a:xfrm>
            </p:grpSpPr>
            <p:sp>
              <p:nvSpPr>
                <p:cNvPr id="644" name="Google Shape;644;p38"/>
                <p:cNvSpPr/>
                <p:nvPr/>
              </p:nvSpPr>
              <p:spPr>
                <a:xfrm>
                  <a:off x="4193381" y="4132802"/>
                  <a:ext cx="1313878" cy="39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878" h="390048" extrusionOk="0">
                      <a:moveTo>
                        <a:pt x="1313879" y="390049"/>
                      </a:moveTo>
                      <a:lnTo>
                        <a:pt x="155258" y="390049"/>
                      </a:lnTo>
                      <a:cubicBezTo>
                        <a:pt x="69532" y="390049"/>
                        <a:pt x="0" y="320516"/>
                        <a:pt x="0" y="234791"/>
                      </a:cubicBezTo>
                      <a:lnTo>
                        <a:pt x="0" y="155257"/>
                      </a:lnTo>
                      <a:cubicBezTo>
                        <a:pt x="0" y="69532"/>
                        <a:pt x="69532" y="0"/>
                        <a:pt x="155258" y="0"/>
                      </a:cubicBezTo>
                      <a:lnTo>
                        <a:pt x="1313879" y="0"/>
                      </a:lnTo>
                      <a:lnTo>
                        <a:pt x="1313879" y="3900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4382357" y="4187571"/>
                  <a:ext cx="1144143" cy="2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143" h="270700" extrusionOk="0">
                      <a:moveTo>
                        <a:pt x="1144143" y="270700"/>
                      </a:moveTo>
                      <a:lnTo>
                        <a:pt x="111347" y="270700"/>
                      </a:lnTo>
                      <a:cubicBezTo>
                        <a:pt x="49816" y="270700"/>
                        <a:pt x="0" y="221837"/>
                        <a:pt x="0" y="161544"/>
                      </a:cubicBezTo>
                      <a:lnTo>
                        <a:pt x="0" y="109156"/>
                      </a:lnTo>
                      <a:cubicBezTo>
                        <a:pt x="0" y="48863"/>
                        <a:pt x="49816" y="0"/>
                        <a:pt x="111347" y="0"/>
                      </a:cubicBezTo>
                      <a:lnTo>
                        <a:pt x="1144143" y="0"/>
                      </a:lnTo>
                      <a:lnTo>
                        <a:pt x="1144143" y="27070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399883" y="4132802"/>
                  <a:ext cx="1275778" cy="6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778" h="66103" extrusionOk="0">
                      <a:moveTo>
                        <a:pt x="1239584" y="66103"/>
                      </a:moveTo>
                      <a:lnTo>
                        <a:pt x="36195" y="66103"/>
                      </a:lnTo>
                      <a:cubicBezTo>
                        <a:pt x="16288" y="66103"/>
                        <a:pt x="0" y="51244"/>
                        <a:pt x="0" y="33051"/>
                      </a:cubicBezTo>
                      <a:lnTo>
                        <a:pt x="0" y="33051"/>
                      </a:lnTo>
                      <a:cubicBezTo>
                        <a:pt x="0" y="14859"/>
                        <a:pt x="16288" y="0"/>
                        <a:pt x="36195" y="0"/>
                      </a:cubicBezTo>
                      <a:lnTo>
                        <a:pt x="1239584" y="0"/>
                      </a:lnTo>
                      <a:cubicBezTo>
                        <a:pt x="1259491" y="0"/>
                        <a:pt x="1275779" y="14859"/>
                        <a:pt x="1275779" y="33051"/>
                      </a:cubicBezTo>
                      <a:lnTo>
                        <a:pt x="1275779" y="33051"/>
                      </a:lnTo>
                      <a:cubicBezTo>
                        <a:pt x="1275779" y="51244"/>
                        <a:pt x="1259491" y="66103"/>
                        <a:pt x="1239584" y="661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408170" y="4458557"/>
                  <a:ext cx="1267491" cy="6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491" h="62674" extrusionOk="0">
                      <a:moveTo>
                        <a:pt x="1231583" y="62675"/>
                      </a:moveTo>
                      <a:lnTo>
                        <a:pt x="36004" y="62675"/>
                      </a:lnTo>
                      <a:cubicBezTo>
                        <a:pt x="16192" y="62675"/>
                        <a:pt x="0" y="48578"/>
                        <a:pt x="0" y="31337"/>
                      </a:cubicBezTo>
                      <a:lnTo>
                        <a:pt x="0" y="31337"/>
                      </a:lnTo>
                      <a:cubicBezTo>
                        <a:pt x="0" y="14097"/>
                        <a:pt x="16192" y="0"/>
                        <a:pt x="36004" y="0"/>
                      </a:cubicBezTo>
                      <a:lnTo>
                        <a:pt x="1231583" y="0"/>
                      </a:lnTo>
                      <a:cubicBezTo>
                        <a:pt x="1251394" y="0"/>
                        <a:pt x="1267492" y="14097"/>
                        <a:pt x="1267492" y="31337"/>
                      </a:cubicBezTo>
                      <a:lnTo>
                        <a:pt x="1267492" y="31337"/>
                      </a:lnTo>
                      <a:cubicBezTo>
                        <a:pt x="1267492" y="48578"/>
                        <a:pt x="1251299" y="62675"/>
                        <a:pt x="1231583" y="626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974716" y="4298060"/>
                  <a:ext cx="515969" cy="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69" h="3071" extrusionOk="0">
                      <a:moveTo>
                        <a:pt x="0" y="0"/>
                      </a:moveTo>
                      <a:cubicBezTo>
                        <a:pt x="177165" y="4096"/>
                        <a:pt x="338328" y="4096"/>
                        <a:pt x="515969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647818" y="4298060"/>
                  <a:ext cx="21726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65" h="9525" extrusionOk="0">
                      <a:moveTo>
                        <a:pt x="0" y="0"/>
                      </a:moveTo>
                      <a:cubicBezTo>
                        <a:pt x="72390" y="0"/>
                        <a:pt x="144875" y="0"/>
                        <a:pt x="217265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5406485" y="4397216"/>
                  <a:ext cx="1007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74" h="9525" extrusionOk="0">
                      <a:moveTo>
                        <a:pt x="0" y="0"/>
                      </a:moveTo>
                      <a:cubicBezTo>
                        <a:pt x="33623" y="0"/>
                        <a:pt x="67151" y="0"/>
                        <a:pt x="100775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664392" y="4397216"/>
                  <a:ext cx="621791" cy="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91" h="3071" extrusionOk="0">
                      <a:moveTo>
                        <a:pt x="0" y="0"/>
                      </a:moveTo>
                      <a:cubicBezTo>
                        <a:pt x="214884" y="4096"/>
                        <a:pt x="413195" y="4096"/>
                        <a:pt x="621792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2" name="Google Shape;652;p38"/>
              <p:cNvGrpSpPr/>
              <p:nvPr/>
            </p:nvGrpSpPr>
            <p:grpSpPr>
              <a:xfrm>
                <a:off x="-472864" y="3483025"/>
                <a:ext cx="1449514" cy="379952"/>
                <a:chOff x="4183761" y="4502467"/>
                <a:chExt cx="1449514" cy="379952"/>
              </a:xfrm>
            </p:grpSpPr>
            <p:sp>
              <p:nvSpPr>
                <p:cNvPr id="653" name="Google Shape;653;p38"/>
                <p:cNvSpPr/>
                <p:nvPr/>
              </p:nvSpPr>
              <p:spPr>
                <a:xfrm>
                  <a:off x="4353496" y="4502467"/>
                  <a:ext cx="1279779" cy="379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79" h="379952" extrusionOk="0">
                      <a:moveTo>
                        <a:pt x="0" y="379952"/>
                      </a:moveTo>
                      <a:lnTo>
                        <a:pt x="1128522" y="379952"/>
                      </a:lnTo>
                      <a:cubicBezTo>
                        <a:pt x="1212056" y="379952"/>
                        <a:pt x="1279779" y="312230"/>
                        <a:pt x="1279779" y="228695"/>
                      </a:cubicBezTo>
                      <a:lnTo>
                        <a:pt x="1279779" y="151257"/>
                      </a:lnTo>
                      <a:cubicBezTo>
                        <a:pt x="1279779" y="67723"/>
                        <a:pt x="1212056" y="0"/>
                        <a:pt x="1128522" y="0"/>
                      </a:cubicBezTo>
                      <a:lnTo>
                        <a:pt x="0" y="0"/>
                      </a:lnTo>
                      <a:lnTo>
                        <a:pt x="0" y="37995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339494" y="4555616"/>
                  <a:ext cx="1109757" cy="26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57" h="263842" extrusionOk="0">
                      <a:moveTo>
                        <a:pt x="0" y="263843"/>
                      </a:moveTo>
                      <a:lnTo>
                        <a:pt x="1001744" y="263843"/>
                      </a:lnTo>
                      <a:cubicBezTo>
                        <a:pt x="1061371" y="263843"/>
                        <a:pt x="1109758" y="216218"/>
                        <a:pt x="1109758" y="157448"/>
                      </a:cubicBezTo>
                      <a:lnTo>
                        <a:pt x="1109758" y="106394"/>
                      </a:lnTo>
                      <a:cubicBezTo>
                        <a:pt x="1109758" y="47625"/>
                        <a:pt x="1061371" y="0"/>
                        <a:pt x="1001744" y="0"/>
                      </a:cubicBezTo>
                      <a:lnTo>
                        <a:pt x="0" y="0"/>
                      </a:lnTo>
                      <a:lnTo>
                        <a:pt x="0" y="26384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183761" y="4502562"/>
                  <a:ext cx="1248346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346" h="64389" extrusionOk="0">
                      <a:moveTo>
                        <a:pt x="35433" y="64389"/>
                      </a:moveTo>
                      <a:lnTo>
                        <a:pt x="1212914" y="64389"/>
                      </a:lnTo>
                      <a:cubicBezTo>
                        <a:pt x="1232345" y="64389"/>
                        <a:pt x="1248347" y="49911"/>
                        <a:pt x="1248347" y="32195"/>
                      </a:cubicBezTo>
                      <a:lnTo>
                        <a:pt x="1248347" y="32195"/>
                      </a:lnTo>
                      <a:cubicBezTo>
                        <a:pt x="1248347" y="14478"/>
                        <a:pt x="1232440" y="0"/>
                        <a:pt x="1212914" y="0"/>
                      </a:cubicBezTo>
                      <a:lnTo>
                        <a:pt x="35433" y="0"/>
                      </a:lnTo>
                      <a:cubicBezTo>
                        <a:pt x="16002" y="0"/>
                        <a:pt x="0" y="14478"/>
                        <a:pt x="0" y="32195"/>
                      </a:cubicBezTo>
                      <a:lnTo>
                        <a:pt x="0" y="32195"/>
                      </a:lnTo>
                      <a:cubicBezTo>
                        <a:pt x="0" y="49816"/>
                        <a:pt x="16002" y="64389"/>
                        <a:pt x="35433" y="643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183855" y="4816411"/>
                  <a:ext cx="1240155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5" h="64389" extrusionOk="0">
                      <a:moveTo>
                        <a:pt x="35148" y="64389"/>
                      </a:moveTo>
                      <a:lnTo>
                        <a:pt x="1205008" y="64389"/>
                      </a:lnTo>
                      <a:cubicBezTo>
                        <a:pt x="1224344" y="64389"/>
                        <a:pt x="1240155" y="49911"/>
                        <a:pt x="1240155" y="32195"/>
                      </a:cubicBezTo>
                      <a:lnTo>
                        <a:pt x="1240155" y="32195"/>
                      </a:lnTo>
                      <a:cubicBezTo>
                        <a:pt x="1240155" y="14478"/>
                        <a:pt x="1224344" y="0"/>
                        <a:pt x="1205008" y="0"/>
                      </a:cubicBezTo>
                      <a:lnTo>
                        <a:pt x="35148" y="0"/>
                      </a:lnTo>
                      <a:cubicBezTo>
                        <a:pt x="15812" y="0"/>
                        <a:pt x="0" y="14478"/>
                        <a:pt x="0" y="32195"/>
                      </a:cubicBezTo>
                      <a:lnTo>
                        <a:pt x="0" y="32195"/>
                      </a:lnTo>
                      <a:cubicBezTo>
                        <a:pt x="-95" y="49911"/>
                        <a:pt x="15717" y="64389"/>
                        <a:pt x="35148" y="643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369689" y="4663535"/>
                  <a:ext cx="502538" cy="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538" h="3000" extrusionOk="0">
                      <a:moveTo>
                        <a:pt x="502539" y="0"/>
                      </a:moveTo>
                      <a:cubicBezTo>
                        <a:pt x="329946" y="4001"/>
                        <a:pt x="172974" y="4001"/>
                        <a:pt x="0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979003" y="4663535"/>
                  <a:ext cx="21164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45" h="9525" extrusionOk="0">
                      <a:moveTo>
                        <a:pt x="211646" y="0"/>
                      </a:moveTo>
                      <a:cubicBezTo>
                        <a:pt x="141161" y="0"/>
                        <a:pt x="70580" y="0"/>
                        <a:pt x="0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353496" y="4760118"/>
                  <a:ext cx="9820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02" h="9525" extrusionOk="0">
                      <a:moveTo>
                        <a:pt x="98203" y="0"/>
                      </a:moveTo>
                      <a:cubicBezTo>
                        <a:pt x="65437" y="0"/>
                        <a:pt x="32766" y="0"/>
                        <a:pt x="0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568952" y="4760118"/>
                  <a:ext cx="605599" cy="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599" h="3000" extrusionOk="0">
                      <a:moveTo>
                        <a:pt x="605599" y="0"/>
                      </a:moveTo>
                      <a:cubicBezTo>
                        <a:pt x="396335" y="4001"/>
                        <a:pt x="203168" y="4001"/>
                        <a:pt x="0" y="0"/>
                      </a:cubicBezTo>
                    </a:path>
                  </a:pathLst>
                </a:custGeom>
                <a:noFill/>
                <a:ln w="129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61" name="Google Shape;661;p38"/>
            <p:cNvSpPr/>
            <p:nvPr/>
          </p:nvSpPr>
          <p:spPr>
            <a:xfrm>
              <a:off x="-345706" y="3117932"/>
              <a:ext cx="9525" cy="365093"/>
            </a:xfrm>
            <a:custGeom>
              <a:avLst/>
              <a:gdLst/>
              <a:ahLst/>
              <a:cxnLst/>
              <a:rect l="l" t="t" r="r" b="b"/>
              <a:pathLst>
                <a:path w="9525" h="365093" extrusionOk="0">
                  <a:moveTo>
                    <a:pt x="0" y="0"/>
                  </a:moveTo>
                  <a:lnTo>
                    <a:pt x="0" y="365093"/>
                  </a:lnTo>
                </a:path>
              </a:pathLst>
            </a:custGeom>
            <a:noFill/>
            <a:ln w="12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854254" y="3487692"/>
              <a:ext cx="9525" cy="365093"/>
            </a:xfrm>
            <a:custGeom>
              <a:avLst/>
              <a:gdLst/>
              <a:ahLst/>
              <a:cxnLst/>
              <a:rect l="l" t="t" r="r" b="b"/>
              <a:pathLst>
                <a:path w="9525" h="365093" extrusionOk="0">
                  <a:moveTo>
                    <a:pt x="0" y="0"/>
                  </a:moveTo>
                  <a:lnTo>
                    <a:pt x="0" y="365093"/>
                  </a:lnTo>
                </a:path>
              </a:pathLst>
            </a:custGeom>
            <a:noFill/>
            <a:ln w="12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-274363" y="3870407"/>
              <a:ext cx="9525" cy="365093"/>
            </a:xfrm>
            <a:custGeom>
              <a:avLst/>
              <a:gdLst/>
              <a:ahLst/>
              <a:cxnLst/>
              <a:rect l="l" t="t" r="r" b="b"/>
              <a:pathLst>
                <a:path w="9525" h="365093" extrusionOk="0">
                  <a:moveTo>
                    <a:pt x="0" y="0"/>
                  </a:moveTo>
                  <a:lnTo>
                    <a:pt x="0" y="365093"/>
                  </a:lnTo>
                </a:path>
              </a:pathLst>
            </a:custGeom>
            <a:noFill/>
            <a:ln w="129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1289832" y="3517410"/>
              <a:ext cx="1048035" cy="321484"/>
            </a:xfrm>
            <a:custGeom>
              <a:avLst/>
              <a:gdLst/>
              <a:ahLst/>
              <a:cxnLst/>
              <a:rect l="l" t="t" r="r" b="b"/>
              <a:pathLst>
                <a:path w="1048035" h="321484" extrusionOk="0">
                  <a:moveTo>
                    <a:pt x="0" y="0"/>
                  </a:moveTo>
                  <a:cubicBezTo>
                    <a:pt x="111633" y="163259"/>
                    <a:pt x="291275" y="278321"/>
                    <a:pt x="486251" y="311372"/>
                  </a:cubicBezTo>
                  <a:cubicBezTo>
                    <a:pt x="681228" y="344519"/>
                    <a:pt x="888778" y="295180"/>
                    <a:pt x="1048036" y="178022"/>
                  </a:cubicBezTo>
                </a:path>
              </a:pathLst>
            </a:custGeom>
            <a:noFill/>
            <a:ln w="43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977412" y="3681429"/>
              <a:ext cx="687609" cy="527400"/>
            </a:xfrm>
            <a:custGeom>
              <a:avLst/>
              <a:gdLst/>
              <a:ahLst/>
              <a:cxnLst/>
              <a:rect l="l" t="t" r="r" b="b"/>
              <a:pathLst>
                <a:path w="687609" h="527400" extrusionOk="0">
                  <a:moveTo>
                    <a:pt x="0" y="3335"/>
                  </a:moveTo>
                  <a:cubicBezTo>
                    <a:pt x="152114" y="-16381"/>
                    <a:pt x="305086" y="53437"/>
                    <a:pt x="418529" y="156688"/>
                  </a:cubicBezTo>
                  <a:cubicBezTo>
                    <a:pt x="531971" y="259939"/>
                    <a:pt x="612077" y="393956"/>
                    <a:pt x="687610" y="527401"/>
                  </a:cubicBezTo>
                </a:path>
              </a:pathLst>
            </a:custGeom>
            <a:noFill/>
            <a:ln w="43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418016" y="3858691"/>
              <a:ext cx="123591" cy="390429"/>
            </a:xfrm>
            <a:custGeom>
              <a:avLst/>
              <a:gdLst/>
              <a:ahLst/>
              <a:cxnLst/>
              <a:rect l="l" t="t" r="r" b="b"/>
              <a:pathLst>
                <a:path w="123591" h="390429" extrusionOk="0">
                  <a:moveTo>
                    <a:pt x="123592" y="0"/>
                  </a:moveTo>
                  <a:cubicBezTo>
                    <a:pt x="19198" y="96583"/>
                    <a:pt x="-24903" y="253555"/>
                    <a:pt x="13959" y="390430"/>
                  </a:cubicBezTo>
                </a:path>
              </a:pathLst>
            </a:custGeom>
            <a:noFill/>
            <a:ln w="43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06496" y="2741964"/>
              <a:ext cx="963072" cy="350155"/>
            </a:xfrm>
            <a:custGeom>
              <a:avLst/>
              <a:gdLst/>
              <a:ahLst/>
              <a:cxnLst/>
              <a:rect l="l" t="t" r="r" b="b"/>
              <a:pathLst>
                <a:path w="963072" h="350155" extrusionOk="0">
                  <a:moveTo>
                    <a:pt x="0" y="350155"/>
                  </a:moveTo>
                  <a:cubicBezTo>
                    <a:pt x="39815" y="-156194"/>
                    <a:pt x="763334" y="-53133"/>
                    <a:pt x="963073" y="278718"/>
                  </a:cubicBezTo>
                </a:path>
              </a:pathLst>
            </a:custGeom>
            <a:noFill/>
            <a:ln w="17475" cap="rnd" cmpd="sng">
              <a:solidFill>
                <a:schemeClr val="accent4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344090" y="1558773"/>
              <a:ext cx="1438339" cy="1173776"/>
            </a:xfrm>
            <a:custGeom>
              <a:avLst/>
              <a:gdLst/>
              <a:ahLst/>
              <a:cxnLst/>
              <a:rect l="l" t="t" r="r" b="b"/>
              <a:pathLst>
                <a:path w="1438339" h="1173776" extrusionOk="0">
                  <a:moveTo>
                    <a:pt x="9179" y="708481"/>
                  </a:moveTo>
                  <a:cubicBezTo>
                    <a:pt x="-26445" y="477880"/>
                    <a:pt x="39945" y="196607"/>
                    <a:pt x="237779" y="54208"/>
                  </a:cubicBezTo>
                  <a:cubicBezTo>
                    <a:pt x="462855" y="-107812"/>
                    <a:pt x="742318" y="120883"/>
                    <a:pt x="654403" y="377392"/>
                  </a:cubicBezTo>
                  <a:cubicBezTo>
                    <a:pt x="652593" y="382535"/>
                    <a:pt x="650688" y="387583"/>
                    <a:pt x="648687" y="392727"/>
                  </a:cubicBezTo>
                  <a:cubicBezTo>
                    <a:pt x="606968" y="496740"/>
                    <a:pt x="496573" y="380821"/>
                    <a:pt x="521624" y="300144"/>
                  </a:cubicBezTo>
                  <a:cubicBezTo>
                    <a:pt x="547722" y="216133"/>
                    <a:pt x="654688" y="159555"/>
                    <a:pt x="736317" y="148220"/>
                  </a:cubicBezTo>
                  <a:cubicBezTo>
                    <a:pt x="1163990" y="88594"/>
                    <a:pt x="1680150" y="570749"/>
                    <a:pt x="1313437" y="964322"/>
                  </a:cubicBezTo>
                  <a:cubicBezTo>
                    <a:pt x="1223426" y="1060906"/>
                    <a:pt x="1102839" y="1125199"/>
                    <a:pt x="978824" y="1173777"/>
                  </a:cubicBezTo>
                </a:path>
              </a:pathLst>
            </a:custGeom>
            <a:noFill/>
            <a:ln w="17650" cap="rnd" cmpd="sng">
              <a:solidFill>
                <a:schemeClr val="accent4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024114" y="3135117"/>
              <a:ext cx="968122" cy="1055615"/>
            </a:xfrm>
            <a:custGeom>
              <a:avLst/>
              <a:gdLst/>
              <a:ahLst/>
              <a:cxnLst/>
              <a:rect l="l" t="t" r="r" b="b"/>
              <a:pathLst>
                <a:path w="968122" h="1055615" extrusionOk="0">
                  <a:moveTo>
                    <a:pt x="0" y="178649"/>
                  </a:moveTo>
                  <a:cubicBezTo>
                    <a:pt x="14478" y="166648"/>
                    <a:pt x="29051" y="154646"/>
                    <a:pt x="44005" y="143121"/>
                  </a:cubicBezTo>
                  <a:cubicBezTo>
                    <a:pt x="174879" y="42632"/>
                    <a:pt x="342328" y="-14518"/>
                    <a:pt x="506444" y="3199"/>
                  </a:cubicBezTo>
                  <a:cubicBezTo>
                    <a:pt x="670465" y="20915"/>
                    <a:pt x="827818" y="118737"/>
                    <a:pt x="901255" y="266470"/>
                  </a:cubicBezTo>
                  <a:cubicBezTo>
                    <a:pt x="938593" y="341431"/>
                    <a:pt x="953738" y="425442"/>
                    <a:pt x="962120" y="508786"/>
                  </a:cubicBezTo>
                  <a:cubicBezTo>
                    <a:pt x="967930" y="566888"/>
                    <a:pt x="970597" y="625467"/>
                    <a:pt x="965168" y="683569"/>
                  </a:cubicBezTo>
                  <a:cubicBezTo>
                    <a:pt x="952405" y="821301"/>
                    <a:pt x="892873" y="954270"/>
                    <a:pt x="798671" y="1055616"/>
                  </a:cubicBezTo>
                </a:path>
              </a:pathLst>
            </a:custGeom>
            <a:noFill/>
            <a:ln w="17475" cap="rnd" cmpd="sng">
              <a:solidFill>
                <a:schemeClr val="accent4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652288" y="1580120"/>
              <a:ext cx="269081" cy="191113"/>
            </a:xfrm>
            <a:custGeom>
              <a:avLst/>
              <a:gdLst/>
              <a:ahLst/>
              <a:cxnLst/>
              <a:rect l="l" t="t" r="r" b="b"/>
              <a:pathLst>
                <a:path w="269081" h="191113" extrusionOk="0">
                  <a:moveTo>
                    <a:pt x="149923" y="14288"/>
                  </a:moveTo>
                  <a:cubicBezTo>
                    <a:pt x="149162" y="9525"/>
                    <a:pt x="148304" y="4763"/>
                    <a:pt x="147542" y="0"/>
                  </a:cubicBezTo>
                  <a:cubicBezTo>
                    <a:pt x="141161" y="83915"/>
                    <a:pt x="80201" y="161163"/>
                    <a:pt x="0" y="186785"/>
                  </a:cubicBezTo>
                  <a:cubicBezTo>
                    <a:pt x="55531" y="196025"/>
                    <a:pt x="114490" y="191071"/>
                    <a:pt x="164973" y="166116"/>
                  </a:cubicBezTo>
                  <a:cubicBezTo>
                    <a:pt x="215455" y="141256"/>
                    <a:pt x="256604" y="95059"/>
                    <a:pt x="269081" y="4010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09405" y="1783479"/>
              <a:ext cx="158318" cy="1054512"/>
            </a:xfrm>
            <a:custGeom>
              <a:avLst/>
              <a:gdLst/>
              <a:ahLst/>
              <a:cxnLst/>
              <a:rect l="l" t="t" r="r" b="b"/>
              <a:pathLst>
                <a:path w="158318" h="1054512" extrusionOk="0">
                  <a:moveTo>
                    <a:pt x="21812" y="0"/>
                  </a:moveTo>
                  <a:cubicBezTo>
                    <a:pt x="99917" y="167640"/>
                    <a:pt x="154305" y="348805"/>
                    <a:pt x="158115" y="533686"/>
                  </a:cubicBezTo>
                  <a:cubicBezTo>
                    <a:pt x="161925" y="718566"/>
                    <a:pt x="112395" y="907733"/>
                    <a:pt x="0" y="1054513"/>
                  </a:cubicBezTo>
                </a:path>
              </a:pathLst>
            </a:custGeom>
            <a:noFill/>
            <a:ln w="17475" cap="rnd" cmpd="sng">
              <a:solidFill>
                <a:schemeClr val="accent4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2" name="Google Shape;672;p38"/>
            <p:cNvGrpSpPr/>
            <p:nvPr/>
          </p:nvGrpSpPr>
          <p:grpSpPr>
            <a:xfrm>
              <a:off x="1079044" y="377220"/>
              <a:ext cx="1424273" cy="793515"/>
              <a:chOff x="5735669" y="1396662"/>
              <a:chExt cx="1424273" cy="793515"/>
            </a:xfrm>
          </p:grpSpPr>
          <p:sp>
            <p:nvSpPr>
              <p:cNvPr id="673" name="Google Shape;673;p38"/>
              <p:cNvSpPr/>
              <p:nvPr/>
            </p:nvSpPr>
            <p:spPr>
              <a:xfrm>
                <a:off x="5735669" y="1728510"/>
                <a:ext cx="1424273" cy="237544"/>
              </a:xfrm>
              <a:custGeom>
                <a:avLst/>
                <a:gdLst/>
                <a:ahLst/>
                <a:cxnLst/>
                <a:rect l="l" t="t" r="r" b="b"/>
                <a:pathLst>
                  <a:path w="1424273" h="237544" extrusionOk="0">
                    <a:moveTo>
                      <a:pt x="0" y="124769"/>
                    </a:moveTo>
                    <a:cubicBezTo>
                      <a:pt x="399383" y="-64112"/>
                      <a:pt x="1054799" y="-47824"/>
                      <a:pt x="1424273" y="237545"/>
                    </a:cubicBezTo>
                  </a:path>
                </a:pathLst>
              </a:custGeom>
              <a:noFill/>
              <a:ln w="17475" cap="rnd" cmpd="sng">
                <a:solidFill>
                  <a:schemeClr val="accent4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 rot="-4593265">
                <a:off x="6264523" y="1461698"/>
                <a:ext cx="634144" cy="634144"/>
              </a:xfrm>
              <a:custGeom>
                <a:avLst/>
                <a:gdLst/>
                <a:ahLst/>
                <a:cxnLst/>
                <a:rect l="l" t="t" r="r" b="b"/>
                <a:pathLst>
                  <a:path w="634203" h="634203" extrusionOk="0">
                    <a:moveTo>
                      <a:pt x="634204" y="317102"/>
                    </a:moveTo>
                    <a:cubicBezTo>
                      <a:pt x="634204" y="492232"/>
                      <a:pt x="492232" y="634204"/>
                      <a:pt x="317102" y="634204"/>
                    </a:cubicBezTo>
                    <a:cubicBezTo>
                      <a:pt x="141971" y="634204"/>
                      <a:pt x="0" y="492232"/>
                      <a:pt x="0" y="317102"/>
                    </a:cubicBezTo>
                    <a:cubicBezTo>
                      <a:pt x="0" y="141971"/>
                      <a:pt x="141971" y="0"/>
                      <a:pt x="317102" y="0"/>
                    </a:cubicBezTo>
                    <a:cubicBezTo>
                      <a:pt x="492232" y="0"/>
                      <a:pt x="634204" y="141971"/>
                      <a:pt x="634204" y="3171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6399085" y="2021109"/>
                <a:ext cx="195167" cy="169068"/>
              </a:xfrm>
              <a:custGeom>
                <a:avLst/>
                <a:gdLst/>
                <a:ahLst/>
                <a:cxnLst/>
                <a:rect l="l" t="t" r="r" b="b"/>
                <a:pathLst>
                  <a:path w="195167" h="169068" extrusionOk="0">
                    <a:moveTo>
                      <a:pt x="93250" y="0"/>
                    </a:moveTo>
                    <a:cubicBezTo>
                      <a:pt x="96679" y="67723"/>
                      <a:pt x="59055" y="135922"/>
                      <a:pt x="0" y="169069"/>
                    </a:cubicBezTo>
                    <a:cubicBezTo>
                      <a:pt x="87249" y="154686"/>
                      <a:pt x="164687" y="90773"/>
                      <a:pt x="195167" y="7715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8"/>
            <p:cNvGrpSpPr/>
            <p:nvPr/>
          </p:nvGrpSpPr>
          <p:grpSpPr>
            <a:xfrm>
              <a:off x="-494296" y="680008"/>
              <a:ext cx="1932242" cy="1656873"/>
              <a:chOff x="4162329" y="1699450"/>
              <a:chExt cx="1932242" cy="1656873"/>
            </a:xfrm>
          </p:grpSpPr>
          <p:grpSp>
            <p:nvGrpSpPr>
              <p:cNvPr id="677" name="Google Shape;677;p38"/>
              <p:cNvGrpSpPr/>
              <p:nvPr/>
            </p:nvGrpSpPr>
            <p:grpSpPr>
              <a:xfrm>
                <a:off x="4162329" y="1699450"/>
                <a:ext cx="1932242" cy="1656873"/>
                <a:chOff x="4162329" y="1699450"/>
                <a:chExt cx="1932242" cy="1656873"/>
              </a:xfrm>
            </p:grpSpPr>
            <p:sp>
              <p:nvSpPr>
                <p:cNvPr id="678" name="Google Shape;678;p38"/>
                <p:cNvSpPr/>
                <p:nvPr/>
              </p:nvSpPr>
              <p:spPr>
                <a:xfrm>
                  <a:off x="4567142" y="1877472"/>
                  <a:ext cx="1527429" cy="124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429" h="1246822" extrusionOk="0">
                      <a:moveTo>
                        <a:pt x="904018" y="1246823"/>
                      </a:moveTo>
                      <a:lnTo>
                        <a:pt x="623411" y="1246823"/>
                      </a:lnTo>
                      <a:cubicBezTo>
                        <a:pt x="279178" y="1246823"/>
                        <a:pt x="0" y="967740"/>
                        <a:pt x="0" y="623411"/>
                      </a:cubicBezTo>
                      <a:lnTo>
                        <a:pt x="0" y="623411"/>
                      </a:lnTo>
                      <a:cubicBezTo>
                        <a:pt x="0" y="279178"/>
                        <a:pt x="279083" y="0"/>
                        <a:pt x="623411" y="0"/>
                      </a:cubicBezTo>
                      <a:lnTo>
                        <a:pt x="904018" y="0"/>
                      </a:lnTo>
                      <a:cubicBezTo>
                        <a:pt x="1248251" y="0"/>
                        <a:pt x="1527429" y="279083"/>
                        <a:pt x="1527429" y="623411"/>
                      </a:cubicBezTo>
                      <a:lnTo>
                        <a:pt x="1527429" y="623411"/>
                      </a:lnTo>
                      <a:cubicBezTo>
                        <a:pt x="1527429" y="967740"/>
                        <a:pt x="1248347" y="1246823"/>
                        <a:pt x="904018" y="12468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4194810" y="2357913"/>
                  <a:ext cx="998410" cy="998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410" h="998410" extrusionOk="0">
                      <a:moveTo>
                        <a:pt x="998411" y="499205"/>
                      </a:moveTo>
                      <a:cubicBezTo>
                        <a:pt x="998411" y="774909"/>
                        <a:pt x="774909" y="998411"/>
                        <a:pt x="499205" y="998411"/>
                      </a:cubicBezTo>
                      <a:cubicBezTo>
                        <a:pt x="223502" y="998411"/>
                        <a:pt x="0" y="774909"/>
                        <a:pt x="0" y="499205"/>
                      </a:cubicBezTo>
                      <a:cubicBezTo>
                        <a:pt x="0" y="223502"/>
                        <a:pt x="223502" y="0"/>
                        <a:pt x="499205" y="0"/>
                      </a:cubicBezTo>
                      <a:cubicBezTo>
                        <a:pt x="774909" y="0"/>
                        <a:pt x="998411" y="223502"/>
                        <a:pt x="998411" y="4992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4340447" y="1802034"/>
                  <a:ext cx="1041654" cy="998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654" h="998410" extrusionOk="0">
                      <a:moveTo>
                        <a:pt x="1041654" y="499205"/>
                      </a:moveTo>
                      <a:cubicBezTo>
                        <a:pt x="1041654" y="774909"/>
                        <a:pt x="808472" y="998411"/>
                        <a:pt x="520827" y="998411"/>
                      </a:cubicBezTo>
                      <a:cubicBezTo>
                        <a:pt x="233182" y="998411"/>
                        <a:pt x="0" y="774909"/>
                        <a:pt x="0" y="499205"/>
                      </a:cubicBezTo>
                      <a:cubicBezTo>
                        <a:pt x="0" y="223502"/>
                        <a:pt x="233182" y="0"/>
                        <a:pt x="520827" y="0"/>
                      </a:cubicBezTo>
                      <a:cubicBezTo>
                        <a:pt x="808472" y="0"/>
                        <a:pt x="1041654" y="223502"/>
                        <a:pt x="1041654" y="4992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004339" y="1699450"/>
                  <a:ext cx="588263" cy="5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263" h="588264" extrusionOk="0">
                      <a:moveTo>
                        <a:pt x="588264" y="294132"/>
                      </a:moveTo>
                      <a:cubicBezTo>
                        <a:pt x="588264" y="456577"/>
                        <a:pt x="456577" y="588264"/>
                        <a:pt x="294132" y="588264"/>
                      </a:cubicBezTo>
                      <a:cubicBezTo>
                        <a:pt x="131687" y="588264"/>
                        <a:pt x="0" y="456577"/>
                        <a:pt x="0" y="294132"/>
                      </a:cubicBezTo>
                      <a:cubicBezTo>
                        <a:pt x="0" y="131688"/>
                        <a:pt x="131687" y="0"/>
                        <a:pt x="294132" y="0"/>
                      </a:cubicBezTo>
                      <a:cubicBezTo>
                        <a:pt x="456577" y="0"/>
                        <a:pt x="588264" y="131688"/>
                        <a:pt x="588264" y="2941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4162329" y="2320099"/>
                  <a:ext cx="485775" cy="4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75" h="485775" extrusionOk="0">
                      <a:moveTo>
                        <a:pt x="485775" y="242888"/>
                      </a:moveTo>
                      <a:cubicBezTo>
                        <a:pt x="485775" y="377031"/>
                        <a:pt x="377031" y="485775"/>
                        <a:pt x="242887" y="485775"/>
                      </a:cubicBezTo>
                      <a:cubicBezTo>
                        <a:pt x="108744" y="485775"/>
                        <a:pt x="0" y="377031"/>
                        <a:pt x="0" y="242888"/>
                      </a:cubicBezTo>
                      <a:cubicBezTo>
                        <a:pt x="0" y="108744"/>
                        <a:pt x="108744" y="0"/>
                        <a:pt x="242887" y="0"/>
                      </a:cubicBezTo>
                      <a:cubicBezTo>
                        <a:pt x="377031" y="0"/>
                        <a:pt x="485775" y="108744"/>
                        <a:pt x="485775" y="2428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4699635" y="2532887"/>
                  <a:ext cx="727138" cy="453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38" h="453706" extrusionOk="0">
                      <a:moveTo>
                        <a:pt x="0" y="0"/>
                      </a:moveTo>
                      <a:cubicBezTo>
                        <a:pt x="34100" y="154210"/>
                        <a:pt x="134302" y="292608"/>
                        <a:pt x="270129" y="373190"/>
                      </a:cubicBezTo>
                      <a:cubicBezTo>
                        <a:pt x="405956" y="453771"/>
                        <a:pt x="575501" y="475298"/>
                        <a:pt x="727139" y="431292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4712684" y="2048140"/>
                  <a:ext cx="568356" cy="172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56" h="172232" extrusionOk="0">
                      <a:moveTo>
                        <a:pt x="0" y="172232"/>
                      </a:moveTo>
                      <a:cubicBezTo>
                        <a:pt x="62103" y="85745"/>
                        <a:pt x="158782" y="24785"/>
                        <a:pt x="263652" y="6212"/>
                      </a:cubicBezTo>
                      <a:cubicBezTo>
                        <a:pt x="368522" y="-12457"/>
                        <a:pt x="480251" y="11450"/>
                        <a:pt x="568357" y="71267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4621149" y="2438876"/>
                  <a:ext cx="129539" cy="129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129539" extrusionOk="0">
                      <a:moveTo>
                        <a:pt x="129540" y="64770"/>
                      </a:moveTo>
                      <a:cubicBezTo>
                        <a:pt x="129540" y="100584"/>
                        <a:pt x="100584" y="129540"/>
                        <a:pt x="64770" y="129540"/>
                      </a:cubicBezTo>
                      <a:cubicBezTo>
                        <a:pt x="28956" y="129540"/>
                        <a:pt x="0" y="100584"/>
                        <a:pt x="0" y="64770"/>
                      </a:cubicBezTo>
                      <a:cubicBezTo>
                        <a:pt x="0" y="28956"/>
                        <a:pt x="28956" y="0"/>
                        <a:pt x="64770" y="0"/>
                      </a:cubicBezTo>
                      <a:cubicBezTo>
                        <a:pt x="100489" y="0"/>
                        <a:pt x="129540" y="29051"/>
                        <a:pt x="129540" y="647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5360574" y="2897600"/>
                  <a:ext cx="129540" cy="129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129539" extrusionOk="0">
                      <a:moveTo>
                        <a:pt x="129540" y="64770"/>
                      </a:moveTo>
                      <a:cubicBezTo>
                        <a:pt x="129540" y="100584"/>
                        <a:pt x="100584" y="129540"/>
                        <a:pt x="64770" y="129540"/>
                      </a:cubicBezTo>
                      <a:cubicBezTo>
                        <a:pt x="28956" y="129540"/>
                        <a:pt x="0" y="100584"/>
                        <a:pt x="0" y="64770"/>
                      </a:cubicBezTo>
                      <a:cubicBezTo>
                        <a:pt x="0" y="28956"/>
                        <a:pt x="28956" y="0"/>
                        <a:pt x="64770" y="0"/>
                      </a:cubicBezTo>
                      <a:cubicBezTo>
                        <a:pt x="100489" y="0"/>
                        <a:pt x="129540" y="29051"/>
                        <a:pt x="129540" y="647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5274183" y="2088070"/>
                  <a:ext cx="129540" cy="129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129539" extrusionOk="0">
                      <a:moveTo>
                        <a:pt x="129540" y="64770"/>
                      </a:moveTo>
                      <a:cubicBezTo>
                        <a:pt x="129540" y="100584"/>
                        <a:pt x="100584" y="129540"/>
                        <a:pt x="64770" y="129540"/>
                      </a:cubicBezTo>
                      <a:cubicBezTo>
                        <a:pt x="28956" y="129540"/>
                        <a:pt x="0" y="100584"/>
                        <a:pt x="0" y="64770"/>
                      </a:cubicBezTo>
                      <a:cubicBezTo>
                        <a:pt x="0" y="28956"/>
                        <a:pt x="28956" y="0"/>
                        <a:pt x="64770" y="0"/>
                      </a:cubicBezTo>
                      <a:cubicBezTo>
                        <a:pt x="100584" y="0"/>
                        <a:pt x="129540" y="28956"/>
                        <a:pt x="129540" y="647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4648104" y="2158269"/>
                  <a:ext cx="129539" cy="129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129540" extrusionOk="0">
                      <a:moveTo>
                        <a:pt x="129540" y="64770"/>
                      </a:moveTo>
                      <a:cubicBezTo>
                        <a:pt x="129540" y="100584"/>
                        <a:pt x="100584" y="129540"/>
                        <a:pt x="64770" y="129540"/>
                      </a:cubicBezTo>
                      <a:cubicBezTo>
                        <a:pt x="28956" y="129540"/>
                        <a:pt x="0" y="100584"/>
                        <a:pt x="0" y="64770"/>
                      </a:cubicBezTo>
                      <a:cubicBezTo>
                        <a:pt x="0" y="28956"/>
                        <a:pt x="28956" y="0"/>
                        <a:pt x="64770" y="0"/>
                      </a:cubicBezTo>
                      <a:cubicBezTo>
                        <a:pt x="100584" y="0"/>
                        <a:pt x="129540" y="28956"/>
                        <a:pt x="129540" y="647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5736621" y="2366867"/>
                  <a:ext cx="86880" cy="409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80" h="409955" extrusionOk="0">
                      <a:moveTo>
                        <a:pt x="0" y="0"/>
                      </a:moveTo>
                      <a:cubicBezTo>
                        <a:pt x="87821" y="114395"/>
                        <a:pt x="111347" y="275082"/>
                        <a:pt x="60103" y="409956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5002468" y="2052637"/>
                  <a:ext cx="286192" cy="39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92" h="390239" extrusionOk="0">
                      <a:moveTo>
                        <a:pt x="46448" y="0"/>
                      </a:moveTo>
                      <a:cubicBezTo>
                        <a:pt x="-20512" y="64865"/>
                        <a:pt x="-10416" y="181832"/>
                        <a:pt x="47020" y="255175"/>
                      </a:cubicBezTo>
                      <a:cubicBezTo>
                        <a:pt x="104456" y="328613"/>
                        <a:pt x="196086" y="366427"/>
                        <a:pt x="286193" y="390239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431310" y="2429255"/>
                  <a:ext cx="89921" cy="41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1" h="414337" extrusionOk="0">
                      <a:moveTo>
                        <a:pt x="71062" y="0"/>
                      </a:moveTo>
                      <a:cubicBezTo>
                        <a:pt x="-30855" y="114205"/>
                        <a:pt x="-21902" y="309848"/>
                        <a:pt x="89922" y="414338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924329" y="2569562"/>
                  <a:ext cx="319182" cy="244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182" h="244789" extrusionOk="0">
                      <a:moveTo>
                        <a:pt x="0" y="8379"/>
                      </a:moveTo>
                      <a:cubicBezTo>
                        <a:pt x="73438" y="-11337"/>
                        <a:pt x="155543" y="4283"/>
                        <a:pt x="216598" y="49527"/>
                      </a:cubicBezTo>
                      <a:cubicBezTo>
                        <a:pt x="277749" y="94771"/>
                        <a:pt x="316516" y="168780"/>
                        <a:pt x="319183" y="244790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5352764" y="1938408"/>
                  <a:ext cx="324230" cy="22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30" h="229576" extrusionOk="0">
                      <a:moveTo>
                        <a:pt x="0" y="1263"/>
                      </a:moveTo>
                      <a:cubicBezTo>
                        <a:pt x="143351" y="-12644"/>
                        <a:pt x="289084" y="89940"/>
                        <a:pt x="324231" y="229577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8"/>
                <p:cNvSpPr/>
                <p:nvPr/>
              </p:nvSpPr>
              <p:spPr>
                <a:xfrm>
                  <a:off x="4502181" y="1930812"/>
                  <a:ext cx="212883" cy="2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83" h="291560" extrusionOk="0">
                      <a:moveTo>
                        <a:pt x="212884" y="0"/>
                      </a:moveTo>
                      <a:cubicBezTo>
                        <a:pt x="146971" y="4763"/>
                        <a:pt x="87440" y="47244"/>
                        <a:pt x="51721" y="102775"/>
                      </a:cubicBezTo>
                      <a:cubicBezTo>
                        <a:pt x="15907" y="158306"/>
                        <a:pt x="1715" y="225457"/>
                        <a:pt x="0" y="291560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8"/>
                <p:cNvSpPr/>
                <p:nvPr/>
              </p:nvSpPr>
              <p:spPr>
                <a:xfrm>
                  <a:off x="5521356" y="2370867"/>
                  <a:ext cx="124611" cy="37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11" h="378904" extrusionOk="0">
                      <a:moveTo>
                        <a:pt x="0" y="0"/>
                      </a:moveTo>
                      <a:cubicBezTo>
                        <a:pt x="110680" y="86296"/>
                        <a:pt x="154781" y="248412"/>
                        <a:pt x="103061" y="378905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38"/>
                <p:cNvSpPr/>
                <p:nvPr/>
              </p:nvSpPr>
              <p:spPr>
                <a:xfrm>
                  <a:off x="5590317" y="2868644"/>
                  <a:ext cx="162687" cy="1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87" h="130968" extrusionOk="0">
                      <a:moveTo>
                        <a:pt x="0" y="130969"/>
                      </a:moveTo>
                      <a:cubicBezTo>
                        <a:pt x="71152" y="117158"/>
                        <a:pt x="134017" y="66484"/>
                        <a:pt x="162687" y="0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8"/>
                <p:cNvSpPr/>
                <p:nvPr/>
              </p:nvSpPr>
              <p:spPr>
                <a:xfrm>
                  <a:off x="4837271" y="2868834"/>
                  <a:ext cx="54578" cy="10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8" h="100203" extrusionOk="0">
                      <a:moveTo>
                        <a:pt x="54578" y="0"/>
                      </a:moveTo>
                      <a:cubicBezTo>
                        <a:pt x="42577" y="36290"/>
                        <a:pt x="24003" y="70485"/>
                        <a:pt x="0" y="100203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38"/>
                <p:cNvSpPr/>
                <p:nvPr/>
              </p:nvSpPr>
              <p:spPr>
                <a:xfrm>
                  <a:off x="4645818" y="2925170"/>
                  <a:ext cx="238506" cy="154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6" h="154833" extrusionOk="0">
                      <a:moveTo>
                        <a:pt x="0" y="2719"/>
                      </a:moveTo>
                      <a:cubicBezTo>
                        <a:pt x="51911" y="-4805"/>
                        <a:pt x="106871" y="3005"/>
                        <a:pt x="152114" y="29675"/>
                      </a:cubicBezTo>
                      <a:cubicBezTo>
                        <a:pt x="197358" y="56345"/>
                        <a:pt x="231648" y="102827"/>
                        <a:pt x="238506" y="154833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38"/>
                <p:cNvSpPr/>
                <p:nvPr/>
              </p:nvSpPr>
              <p:spPr>
                <a:xfrm>
                  <a:off x="5444490" y="2178081"/>
                  <a:ext cx="82834" cy="294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34" h="294989" extrusionOk="0">
                      <a:moveTo>
                        <a:pt x="46577" y="0"/>
                      </a:moveTo>
                      <a:cubicBezTo>
                        <a:pt x="76486" y="45625"/>
                        <a:pt x="88678" y="102584"/>
                        <a:pt x="80200" y="156496"/>
                      </a:cubicBezTo>
                      <a:cubicBezTo>
                        <a:pt x="71723" y="210407"/>
                        <a:pt x="42481" y="260795"/>
                        <a:pt x="0" y="294989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38"/>
                <p:cNvSpPr/>
                <p:nvPr/>
              </p:nvSpPr>
              <p:spPr>
                <a:xfrm>
                  <a:off x="5639371" y="2263044"/>
                  <a:ext cx="264414" cy="111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14" h="111542" extrusionOk="0">
                      <a:moveTo>
                        <a:pt x="0" y="0"/>
                      </a:moveTo>
                      <a:cubicBezTo>
                        <a:pt x="52578" y="87058"/>
                        <a:pt x="166878" y="131540"/>
                        <a:pt x="264414" y="102870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8"/>
                <p:cNvSpPr/>
                <p:nvPr/>
              </p:nvSpPr>
              <p:spPr>
                <a:xfrm>
                  <a:off x="4299108" y="2445543"/>
                  <a:ext cx="47998" cy="222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98" h="222504" extrusionOk="0">
                      <a:moveTo>
                        <a:pt x="26860" y="0"/>
                      </a:moveTo>
                      <a:cubicBezTo>
                        <a:pt x="63056" y="70485"/>
                        <a:pt x="51911" y="162592"/>
                        <a:pt x="0" y="222504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38"/>
                <p:cNvSpPr/>
                <p:nvPr/>
              </p:nvSpPr>
              <p:spPr>
                <a:xfrm>
                  <a:off x="4345305" y="2562987"/>
                  <a:ext cx="88392" cy="2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2" h="23240" extrusionOk="0">
                      <a:moveTo>
                        <a:pt x="88392" y="2324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38"/>
                <p:cNvSpPr/>
                <p:nvPr/>
              </p:nvSpPr>
              <p:spPr>
                <a:xfrm>
                  <a:off x="5352383" y="1811559"/>
                  <a:ext cx="73723" cy="12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" h="127254" extrusionOk="0">
                      <a:moveTo>
                        <a:pt x="0" y="0"/>
                      </a:moveTo>
                      <a:cubicBezTo>
                        <a:pt x="29147" y="39529"/>
                        <a:pt x="53912" y="82296"/>
                        <a:pt x="73724" y="127254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38"/>
                <p:cNvSpPr/>
                <p:nvPr/>
              </p:nvSpPr>
              <p:spPr>
                <a:xfrm>
                  <a:off x="4926806" y="2293715"/>
                  <a:ext cx="105917" cy="10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17" h="108775" extrusionOk="0">
                      <a:moveTo>
                        <a:pt x="105918" y="0"/>
                      </a:moveTo>
                      <a:cubicBezTo>
                        <a:pt x="68199" y="33814"/>
                        <a:pt x="32766" y="70104"/>
                        <a:pt x="0" y="108775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38"/>
                <p:cNvSpPr/>
                <p:nvPr/>
              </p:nvSpPr>
              <p:spPr>
                <a:xfrm>
                  <a:off x="5835967" y="2608251"/>
                  <a:ext cx="109537" cy="3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" h="3884" extrusionOk="0">
                      <a:moveTo>
                        <a:pt x="0" y="1313"/>
                      </a:moveTo>
                      <a:cubicBezTo>
                        <a:pt x="36481" y="-1068"/>
                        <a:pt x="73247" y="-211"/>
                        <a:pt x="109538" y="3885"/>
                      </a:cubicBezTo>
                    </a:path>
                  </a:pathLst>
                </a:custGeom>
                <a:noFill/>
                <a:ln w="4317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6" name="Google Shape;706;p38"/>
              <p:cNvSpPr/>
              <p:nvPr/>
            </p:nvSpPr>
            <p:spPr>
              <a:xfrm>
                <a:off x="4393134" y="2850737"/>
                <a:ext cx="321263" cy="350200"/>
              </a:xfrm>
              <a:custGeom>
                <a:avLst/>
                <a:gdLst/>
                <a:ahLst/>
                <a:cxnLst/>
                <a:rect l="l" t="t" r="r" b="b"/>
                <a:pathLst>
                  <a:path w="321263" h="350200" extrusionOk="0">
                    <a:moveTo>
                      <a:pt x="1891" y="0"/>
                    </a:moveTo>
                    <a:cubicBezTo>
                      <a:pt x="-8111" y="88868"/>
                      <a:pt x="21988" y="181451"/>
                      <a:pt x="82186" y="247460"/>
                    </a:cubicBezTo>
                    <a:cubicBezTo>
                      <a:pt x="142384" y="313563"/>
                      <a:pt x="231824" y="351949"/>
                      <a:pt x="321264" y="350139"/>
                    </a:cubicBezTo>
                  </a:path>
                </a:pathLst>
              </a:custGeom>
              <a:noFill/>
              <a:ln w="4317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38"/>
            <p:cNvSpPr/>
            <p:nvPr/>
          </p:nvSpPr>
          <p:spPr>
            <a:xfrm>
              <a:off x="3321610" y="2310021"/>
              <a:ext cx="70104" cy="70104"/>
            </a:xfrm>
            <a:custGeom>
              <a:avLst/>
              <a:gdLst/>
              <a:ahLst/>
              <a:cxnLst/>
              <a:rect l="l" t="t" r="r" b="b"/>
              <a:pathLst>
                <a:path w="70104" h="70104" extrusionOk="0">
                  <a:moveTo>
                    <a:pt x="70104" y="35052"/>
                  </a:moveTo>
                  <a:cubicBezTo>
                    <a:pt x="70104" y="54411"/>
                    <a:pt x="54411" y="70104"/>
                    <a:pt x="35052" y="70104"/>
                  </a:cubicBezTo>
                  <a:cubicBezTo>
                    <a:pt x="15693" y="70104"/>
                    <a:pt x="0" y="54411"/>
                    <a:pt x="0" y="35052"/>
                  </a:cubicBezTo>
                  <a:cubicBezTo>
                    <a:pt x="0" y="15693"/>
                    <a:pt x="15693" y="0"/>
                    <a:pt x="35052" y="0"/>
                  </a:cubicBezTo>
                  <a:cubicBezTo>
                    <a:pt x="54411" y="0"/>
                    <a:pt x="70104" y="15693"/>
                    <a:pt x="70104" y="350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954516" y="3648474"/>
              <a:ext cx="70104" cy="70104"/>
            </a:xfrm>
            <a:custGeom>
              <a:avLst/>
              <a:gdLst/>
              <a:ahLst/>
              <a:cxnLst/>
              <a:rect l="l" t="t" r="r" b="b"/>
              <a:pathLst>
                <a:path w="70104" h="70104" extrusionOk="0">
                  <a:moveTo>
                    <a:pt x="70104" y="35052"/>
                  </a:moveTo>
                  <a:cubicBezTo>
                    <a:pt x="70104" y="54411"/>
                    <a:pt x="54411" y="70104"/>
                    <a:pt x="35052" y="70104"/>
                  </a:cubicBezTo>
                  <a:cubicBezTo>
                    <a:pt x="15693" y="70104"/>
                    <a:pt x="0" y="54411"/>
                    <a:pt x="0" y="35052"/>
                  </a:cubicBezTo>
                  <a:cubicBezTo>
                    <a:pt x="0" y="15693"/>
                    <a:pt x="15693" y="0"/>
                    <a:pt x="35052" y="0"/>
                  </a:cubicBezTo>
                  <a:cubicBezTo>
                    <a:pt x="54411" y="0"/>
                    <a:pt x="70104" y="15693"/>
                    <a:pt x="70104" y="350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1286879" y="717822"/>
              <a:ext cx="70104" cy="70104"/>
            </a:xfrm>
            <a:custGeom>
              <a:avLst/>
              <a:gdLst/>
              <a:ahLst/>
              <a:cxnLst/>
              <a:rect l="l" t="t" r="r" b="b"/>
              <a:pathLst>
                <a:path w="70104" h="70104" extrusionOk="0">
                  <a:moveTo>
                    <a:pt x="70104" y="35052"/>
                  </a:moveTo>
                  <a:cubicBezTo>
                    <a:pt x="70104" y="54411"/>
                    <a:pt x="54411" y="70104"/>
                    <a:pt x="35052" y="70104"/>
                  </a:cubicBezTo>
                  <a:cubicBezTo>
                    <a:pt x="15693" y="70104"/>
                    <a:pt x="0" y="54411"/>
                    <a:pt x="0" y="35052"/>
                  </a:cubicBezTo>
                  <a:cubicBezTo>
                    <a:pt x="0" y="15693"/>
                    <a:pt x="15694" y="0"/>
                    <a:pt x="35052" y="0"/>
                  </a:cubicBezTo>
                  <a:cubicBezTo>
                    <a:pt x="54411" y="0"/>
                    <a:pt x="70104" y="15693"/>
                    <a:pt x="70104" y="350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1648448" y="1522018"/>
              <a:ext cx="70104" cy="70104"/>
            </a:xfrm>
            <a:custGeom>
              <a:avLst/>
              <a:gdLst/>
              <a:ahLst/>
              <a:cxnLst/>
              <a:rect l="l" t="t" r="r" b="b"/>
              <a:pathLst>
                <a:path w="70104" h="70104" extrusionOk="0">
                  <a:moveTo>
                    <a:pt x="70104" y="35052"/>
                  </a:moveTo>
                  <a:cubicBezTo>
                    <a:pt x="70104" y="54411"/>
                    <a:pt x="54411" y="70104"/>
                    <a:pt x="35052" y="70104"/>
                  </a:cubicBezTo>
                  <a:cubicBezTo>
                    <a:pt x="15693" y="70104"/>
                    <a:pt x="0" y="54411"/>
                    <a:pt x="0" y="35052"/>
                  </a:cubicBezTo>
                  <a:cubicBezTo>
                    <a:pt x="0" y="15693"/>
                    <a:pt x="15693" y="0"/>
                    <a:pt x="35052" y="0"/>
                  </a:cubicBezTo>
                  <a:cubicBezTo>
                    <a:pt x="54411" y="0"/>
                    <a:pt x="70104" y="15693"/>
                    <a:pt x="70104" y="350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916018" y="2551513"/>
              <a:ext cx="630337" cy="63033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%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351323" y="3313600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lata"/>
                  <a:ea typeface="Alata"/>
                  <a:cs typeface="Alata"/>
                  <a:sym typeface="Alata"/>
                </a:rPr>
                <a:t>2</a:t>
              </a:r>
              <a:endParaRPr sz="20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grpSp>
          <p:nvGrpSpPr>
            <p:cNvPr id="713" name="Google Shape;713;p38"/>
            <p:cNvGrpSpPr/>
            <p:nvPr/>
          </p:nvGrpSpPr>
          <p:grpSpPr>
            <a:xfrm>
              <a:off x="3728246" y="2775127"/>
              <a:ext cx="387421" cy="359999"/>
              <a:chOff x="1100897" y="554022"/>
              <a:chExt cx="406613" cy="377833"/>
            </a:xfrm>
          </p:grpSpPr>
          <p:sp>
            <p:nvSpPr>
              <p:cNvPr id="714" name="Google Shape;714;p38"/>
              <p:cNvSpPr/>
              <p:nvPr/>
            </p:nvSpPr>
            <p:spPr>
              <a:xfrm flipH="1">
                <a:off x="1100897" y="813853"/>
                <a:ext cx="118003" cy="118002"/>
              </a:xfrm>
              <a:custGeom>
                <a:avLst/>
                <a:gdLst/>
                <a:ahLst/>
                <a:cxnLst/>
                <a:rect l="l" t="t" r="r" b="b"/>
                <a:pathLst>
                  <a:path w="135636" h="135635" extrusionOk="0">
                    <a:moveTo>
                      <a:pt x="67818" y="0"/>
                    </a:moveTo>
                    <a:lnTo>
                      <a:pt x="91726" y="43910"/>
                    </a:lnTo>
                    <a:lnTo>
                      <a:pt x="135636" y="67818"/>
                    </a:lnTo>
                    <a:lnTo>
                      <a:pt x="91726" y="91821"/>
                    </a:lnTo>
                    <a:lnTo>
                      <a:pt x="67818" y="135636"/>
                    </a:lnTo>
                    <a:lnTo>
                      <a:pt x="43815" y="91821"/>
                    </a:lnTo>
                    <a:lnTo>
                      <a:pt x="0" y="67818"/>
                    </a:lnTo>
                    <a:lnTo>
                      <a:pt x="43815" y="43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 flipH="1">
                <a:off x="1268373" y="554022"/>
                <a:ext cx="181148" cy="181148"/>
              </a:xfrm>
              <a:custGeom>
                <a:avLst/>
                <a:gdLst/>
                <a:ahLst/>
                <a:cxnLst/>
                <a:rect l="l" t="t" r="r" b="b"/>
                <a:pathLst>
                  <a:path w="208216" h="208216" extrusionOk="0">
                    <a:moveTo>
                      <a:pt x="104108" y="0"/>
                    </a:moveTo>
                    <a:lnTo>
                      <a:pt x="140970" y="67246"/>
                    </a:lnTo>
                    <a:lnTo>
                      <a:pt x="208217" y="104108"/>
                    </a:lnTo>
                    <a:lnTo>
                      <a:pt x="140970" y="140875"/>
                    </a:lnTo>
                    <a:lnTo>
                      <a:pt x="104108" y="208217"/>
                    </a:lnTo>
                    <a:lnTo>
                      <a:pt x="67342" y="140875"/>
                    </a:lnTo>
                    <a:lnTo>
                      <a:pt x="0" y="104108"/>
                    </a:lnTo>
                    <a:lnTo>
                      <a:pt x="67342" y="67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 flipH="1">
                <a:off x="1457956" y="822742"/>
                <a:ext cx="49554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56959" extrusionOk="0">
                    <a:moveTo>
                      <a:pt x="56960" y="28480"/>
                    </a:moveTo>
                    <a:cubicBezTo>
                      <a:pt x="56960" y="44209"/>
                      <a:pt x="44209" y="56959"/>
                      <a:pt x="28480" y="56959"/>
                    </a:cubicBezTo>
                    <a:cubicBezTo>
                      <a:pt x="12751" y="56959"/>
                      <a:pt x="0" y="44209"/>
                      <a:pt x="0" y="28480"/>
                    </a:cubicBezTo>
                    <a:cubicBezTo>
                      <a:pt x="0" y="12751"/>
                      <a:pt x="12751" y="0"/>
                      <a:pt x="28480" y="0"/>
                    </a:cubicBezTo>
                    <a:cubicBezTo>
                      <a:pt x="44209" y="0"/>
                      <a:pt x="56960" y="12751"/>
                      <a:pt x="56960" y="28480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2506553" y="3431311"/>
              <a:ext cx="254141" cy="137101"/>
              <a:chOff x="1864323" y="3255039"/>
              <a:chExt cx="266731" cy="143893"/>
            </a:xfrm>
          </p:grpSpPr>
          <p:sp>
            <p:nvSpPr>
              <p:cNvPr id="718" name="Google Shape;718;p38"/>
              <p:cNvSpPr/>
              <p:nvPr/>
            </p:nvSpPr>
            <p:spPr>
              <a:xfrm flipH="1">
                <a:off x="2054319" y="3255039"/>
                <a:ext cx="76735" cy="76735"/>
              </a:xfrm>
              <a:custGeom>
                <a:avLst/>
                <a:gdLst/>
                <a:ahLst/>
                <a:cxnLst/>
                <a:rect l="l" t="t" r="r" b="b"/>
                <a:pathLst>
                  <a:path w="88201" h="88201" extrusionOk="0">
                    <a:moveTo>
                      <a:pt x="88201" y="44101"/>
                    </a:moveTo>
                    <a:cubicBezTo>
                      <a:pt x="88201" y="68484"/>
                      <a:pt x="68485" y="88201"/>
                      <a:pt x="44101" y="88201"/>
                    </a:cubicBezTo>
                    <a:cubicBezTo>
                      <a:pt x="19717" y="88201"/>
                      <a:pt x="0" y="68484"/>
                      <a:pt x="0" y="44101"/>
                    </a:cubicBezTo>
                    <a:cubicBezTo>
                      <a:pt x="0" y="19717"/>
                      <a:pt x="19717" y="0"/>
                      <a:pt x="44101" y="0"/>
                    </a:cubicBezTo>
                    <a:cubicBezTo>
                      <a:pt x="68485" y="0"/>
                      <a:pt x="88201" y="19717"/>
                      <a:pt x="88201" y="44101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 flipH="1">
                <a:off x="1864323" y="3349377"/>
                <a:ext cx="49554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56959" extrusionOk="0">
                    <a:moveTo>
                      <a:pt x="56960" y="28480"/>
                    </a:moveTo>
                    <a:cubicBezTo>
                      <a:pt x="56960" y="44209"/>
                      <a:pt x="44209" y="56959"/>
                      <a:pt x="28480" y="56959"/>
                    </a:cubicBezTo>
                    <a:cubicBezTo>
                      <a:pt x="12751" y="56959"/>
                      <a:pt x="0" y="44209"/>
                      <a:pt x="0" y="28480"/>
                    </a:cubicBezTo>
                    <a:cubicBezTo>
                      <a:pt x="0" y="12751"/>
                      <a:pt x="12751" y="0"/>
                      <a:pt x="28480" y="0"/>
                    </a:cubicBezTo>
                    <a:cubicBezTo>
                      <a:pt x="44209" y="0"/>
                      <a:pt x="56960" y="12751"/>
                      <a:pt x="56960" y="28480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0" name="Google Shape;720;p38"/>
            <p:cNvGrpSpPr/>
            <p:nvPr/>
          </p:nvGrpSpPr>
          <p:grpSpPr>
            <a:xfrm flipH="1">
              <a:off x="833655" y="471643"/>
              <a:ext cx="254141" cy="137101"/>
              <a:chOff x="1864323" y="3255039"/>
              <a:chExt cx="266731" cy="143893"/>
            </a:xfrm>
          </p:grpSpPr>
          <p:sp>
            <p:nvSpPr>
              <p:cNvPr id="721" name="Google Shape;721;p38"/>
              <p:cNvSpPr/>
              <p:nvPr/>
            </p:nvSpPr>
            <p:spPr>
              <a:xfrm flipH="1">
                <a:off x="2054319" y="3255039"/>
                <a:ext cx="76735" cy="76735"/>
              </a:xfrm>
              <a:custGeom>
                <a:avLst/>
                <a:gdLst/>
                <a:ahLst/>
                <a:cxnLst/>
                <a:rect l="l" t="t" r="r" b="b"/>
                <a:pathLst>
                  <a:path w="88201" h="88201" extrusionOk="0">
                    <a:moveTo>
                      <a:pt x="88201" y="44101"/>
                    </a:moveTo>
                    <a:cubicBezTo>
                      <a:pt x="88201" y="68484"/>
                      <a:pt x="68485" y="88201"/>
                      <a:pt x="44101" y="88201"/>
                    </a:cubicBezTo>
                    <a:cubicBezTo>
                      <a:pt x="19717" y="88201"/>
                      <a:pt x="0" y="68484"/>
                      <a:pt x="0" y="44101"/>
                    </a:cubicBezTo>
                    <a:cubicBezTo>
                      <a:pt x="0" y="19717"/>
                      <a:pt x="19717" y="0"/>
                      <a:pt x="44101" y="0"/>
                    </a:cubicBezTo>
                    <a:cubicBezTo>
                      <a:pt x="68485" y="0"/>
                      <a:pt x="88201" y="19717"/>
                      <a:pt x="88201" y="44101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 flipH="1">
                <a:off x="1864323" y="3349377"/>
                <a:ext cx="49554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56959" extrusionOk="0">
                    <a:moveTo>
                      <a:pt x="56960" y="28480"/>
                    </a:moveTo>
                    <a:cubicBezTo>
                      <a:pt x="56960" y="44209"/>
                      <a:pt x="44209" y="56959"/>
                      <a:pt x="28480" y="56959"/>
                    </a:cubicBezTo>
                    <a:cubicBezTo>
                      <a:pt x="12751" y="56959"/>
                      <a:pt x="0" y="44209"/>
                      <a:pt x="0" y="28480"/>
                    </a:cubicBezTo>
                    <a:cubicBezTo>
                      <a:pt x="0" y="12751"/>
                      <a:pt x="12751" y="0"/>
                      <a:pt x="28480" y="0"/>
                    </a:cubicBezTo>
                    <a:cubicBezTo>
                      <a:pt x="44209" y="0"/>
                      <a:pt x="56960" y="12751"/>
                      <a:pt x="56960" y="28480"/>
                    </a:cubicBezTo>
                    <a:close/>
                  </a:path>
                </a:pathLst>
              </a:custGeom>
              <a:noFill/>
              <a:ln w="13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244854BB-74EE-436E-9C97-95DF14D836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0" b="23930"/>
          <a:stretch/>
        </p:blipFill>
        <p:spPr>
          <a:xfrm>
            <a:off x="14976" y="63299"/>
            <a:ext cx="1021093" cy="274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4D32F-4984-4D59-A868-8401657F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Correlaciones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6FD9B-F544-46DF-8C95-7EBC42291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Identificar tablas y columnas</a:t>
            </a:r>
          </a:p>
          <a:p>
            <a:r>
              <a:rPr lang="es-PE" dirty="0"/>
              <a:t>Identificar tipo de variables </a:t>
            </a:r>
          </a:p>
          <a:p>
            <a:r>
              <a:rPr lang="es-PE" dirty="0"/>
              <a:t>Identificar resumen medidas de tendencia central 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AE492E-A2A2-4AAE-884D-2F348DAD99B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PE" dirty="0"/>
              <a:t>Descargar data “</a:t>
            </a:r>
            <a:r>
              <a:rPr lang="es-PE" dirty="0" err="1"/>
              <a:t>mtcars</a:t>
            </a:r>
            <a:r>
              <a:rPr lang="es-PE" dirty="0"/>
              <a:t>” </a:t>
            </a:r>
          </a:p>
          <a:p>
            <a:r>
              <a:rPr lang="es-PE" dirty="0"/>
              <a:t>Cargar datos </a:t>
            </a:r>
          </a:p>
          <a:p>
            <a:r>
              <a:rPr lang="es-PE" dirty="0"/>
              <a:t>Cargar librerías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37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4D32F-4984-4D59-A868-8401657F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097"/>
            <a:ext cx="7704000" cy="572700"/>
          </a:xfrm>
        </p:spPr>
        <p:txBody>
          <a:bodyPr/>
          <a:lstStyle/>
          <a:p>
            <a:pPr algn="ctr"/>
            <a:r>
              <a:rPr lang="es-PE" dirty="0"/>
              <a:t>Correlaciones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AE492E-A2A2-4AAE-884D-2F348DAD99B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83084" y="800100"/>
            <a:ext cx="8682835" cy="35433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s-PE" dirty="0"/>
              <a:t>Descargar data “</a:t>
            </a:r>
            <a:r>
              <a:rPr lang="es-PE" dirty="0" err="1"/>
              <a:t>mtcars</a:t>
            </a:r>
            <a:r>
              <a:rPr lang="es-PE" dirty="0"/>
              <a:t>” </a:t>
            </a:r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r>
              <a:rPr lang="es-PE" dirty="0"/>
              <a:t>Cargar datos</a:t>
            </a:r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pPr marL="139700" indent="0"/>
            <a:endParaRPr lang="es-PE" dirty="0"/>
          </a:p>
          <a:p>
            <a:pPr marL="139700" indent="0"/>
            <a:r>
              <a:rPr lang="es-PE" dirty="0"/>
              <a:t>3. Cargar librerías </a:t>
            </a:r>
          </a:p>
          <a:p>
            <a:pPr marL="482600" indent="-342900">
              <a:buFont typeface="+mj-lt"/>
              <a:buAutoNum type="arabicPeriod"/>
            </a:pPr>
            <a:endParaRPr lang="es-PE" dirty="0"/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7F4FFD-7C53-4A54-957E-31957831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95" y="3871731"/>
            <a:ext cx="4316170" cy="943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D46E66-57E3-4218-B882-2C872C7E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03" y="1211072"/>
            <a:ext cx="3541077" cy="10647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DD1665-8A78-4A2F-A4AC-D18C44D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" y="2796961"/>
            <a:ext cx="7990523" cy="4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4D32F-4984-4D59-A868-8401657F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40" y="0"/>
            <a:ext cx="7704000" cy="572700"/>
          </a:xfrm>
        </p:spPr>
        <p:txBody>
          <a:bodyPr/>
          <a:lstStyle/>
          <a:p>
            <a:pPr algn="ctr"/>
            <a:r>
              <a:rPr lang="es-PE" dirty="0"/>
              <a:t>Correlaciones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6FD9B-F544-46DF-8C95-7EBC42291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7358"/>
            <a:ext cx="3567000" cy="439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tablas y columnas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63968C-58EC-4B47-91A7-A43C1FFED53A}"/>
              </a:ext>
            </a:extLst>
          </p:cNvPr>
          <p:cNvSpPr/>
          <p:nvPr/>
        </p:nvSpPr>
        <p:spPr>
          <a:xfrm>
            <a:off x="270378" y="1923841"/>
            <a:ext cx="2522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tipo de variables 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3AD9FA7-C3C1-4387-8CC5-D274DB28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41218"/>
            <a:ext cx="4133850" cy="419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40F954-ED40-46C6-99F6-288FF04E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355506"/>
            <a:ext cx="34671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8067-405B-483E-95B8-6F02FEAE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</p:spPr>
        <p:txBody>
          <a:bodyPr/>
          <a:lstStyle/>
          <a:p>
            <a:r>
              <a:rPr lang="es-PE" dirty="0"/>
              <a:t>Matriz de correlación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6634BBF-C52D-48B5-9040-51219B04DE3B}"/>
              </a:ext>
            </a:extLst>
          </p:cNvPr>
          <p:cNvSpPr txBox="1">
            <a:spLocks/>
          </p:cNvSpPr>
          <p:nvPr/>
        </p:nvSpPr>
        <p:spPr>
          <a:xfrm>
            <a:off x="560825" y="990700"/>
            <a:ext cx="3567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s-PE" dirty="0"/>
              <a:t>Cambiar la forma de la matriz por:</a:t>
            </a:r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38E808-B6ED-419D-9C53-B14BCE52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42" y="1443037"/>
            <a:ext cx="6241916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8067-405B-483E-95B8-6F02FEAE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</p:spPr>
        <p:txBody>
          <a:bodyPr/>
          <a:lstStyle/>
          <a:p>
            <a:r>
              <a:rPr lang="es-PE" dirty="0"/>
              <a:t>Matriz de correlación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6634BBF-C52D-48B5-9040-51219B04DE3B}"/>
              </a:ext>
            </a:extLst>
          </p:cNvPr>
          <p:cNvSpPr txBox="1">
            <a:spLocks/>
          </p:cNvSpPr>
          <p:nvPr/>
        </p:nvSpPr>
        <p:spPr>
          <a:xfrm>
            <a:off x="560824" y="990700"/>
            <a:ext cx="3738725" cy="30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s-PE" dirty="0"/>
              <a:t>Cambiar la forma de la matriz por: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4083AC-464E-4B20-AC6B-ECBB173F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50" y="1579202"/>
            <a:ext cx="1670775" cy="12770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7D614D-52F7-436B-B113-F39E607C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75" y="1589422"/>
            <a:ext cx="1670775" cy="12912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D9EE6C-5E35-48FF-A18A-F92BA85A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77" y="1579202"/>
            <a:ext cx="1731473" cy="14049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D43D1E-DCDB-4359-8FDF-AA3C5C56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603" y="1572099"/>
            <a:ext cx="1731474" cy="14690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58A737-F0DA-4D49-94D7-F0459B1CC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237" y="3018503"/>
            <a:ext cx="1745988" cy="14740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A67C4D-FE65-47EF-A7EF-7DE2EE370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002" y="3089803"/>
            <a:ext cx="1670775" cy="13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35">
            <a:extLst>
              <a:ext uri="{FF2B5EF4-FFF2-40B4-BE49-F238E27FC236}">
                <a16:creationId xmlns:a16="http://schemas.microsoft.com/office/drawing/2014/main" id="{8A9C5819-32D7-42D7-BDEC-0A91FF91AA45}"/>
              </a:ext>
            </a:extLst>
          </p:cNvPr>
          <p:cNvSpPr txBox="1">
            <a:spLocks/>
          </p:cNvSpPr>
          <p:nvPr/>
        </p:nvSpPr>
        <p:spPr>
          <a:xfrm>
            <a:off x="2137650" y="1483323"/>
            <a:ext cx="48687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PE" dirty="0"/>
              <a:t>Gracias por su atención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8EBC0-E8BE-4049-9473-946E72D7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23" y="1647076"/>
            <a:ext cx="2571750" cy="2571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18698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Probability - Math - 7th grade by Slidesgo">
  <a:themeElements>
    <a:clrScheme name="Simple Light">
      <a:dk1>
        <a:srgbClr val="211D1D"/>
      </a:dk1>
      <a:lt1>
        <a:srgbClr val="F3F1E5"/>
      </a:lt1>
      <a:dk2>
        <a:srgbClr val="FFFFFF"/>
      </a:dk2>
      <a:lt2>
        <a:srgbClr val="EDE0D9"/>
      </a:lt2>
      <a:accent1>
        <a:srgbClr val="E79A24"/>
      </a:accent1>
      <a:accent2>
        <a:srgbClr val="C4BBFC"/>
      </a:accent2>
      <a:accent3>
        <a:srgbClr val="6876C4"/>
      </a:accent3>
      <a:accent4>
        <a:srgbClr val="A6D2CF"/>
      </a:accent4>
      <a:accent5>
        <a:srgbClr val="68B7B5"/>
      </a:accent5>
      <a:accent6>
        <a:srgbClr val="31553D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90</Words>
  <Application>Microsoft Office PowerPoint</Application>
  <PresentationFormat>Presentación en pantalla (16:9)</PresentationFormat>
  <Paragraphs>37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Alata</vt:lpstr>
      <vt:lpstr>Times New Roman</vt:lpstr>
      <vt:lpstr>Arial</vt:lpstr>
      <vt:lpstr>Calibri</vt:lpstr>
      <vt:lpstr>Lexend</vt:lpstr>
      <vt:lpstr>DM Sans</vt:lpstr>
      <vt:lpstr>Statistics and Probability - Math - 7th grade by Slidesgo</vt:lpstr>
      <vt:lpstr>Análisis multivariado </vt:lpstr>
      <vt:lpstr>Correlaciones</vt:lpstr>
      <vt:lpstr>Correlaciones </vt:lpstr>
      <vt:lpstr>Correlaciones </vt:lpstr>
      <vt:lpstr>Correlaciones </vt:lpstr>
      <vt:lpstr>Matriz de correlación</vt:lpstr>
      <vt:lpstr>Matriz de correlación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</dc:title>
  <dc:creator>Eli</dc:creator>
  <cp:lastModifiedBy>Samuel Axel  Vásquez Castillo</cp:lastModifiedBy>
  <cp:revision>104</cp:revision>
  <dcterms:modified xsi:type="dcterms:W3CDTF">2024-04-19T05:23:52Z</dcterms:modified>
</cp:coreProperties>
</file>