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6" r:id="rId5"/>
    <p:sldId id="267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3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1147" y="2769107"/>
            <a:ext cx="675131" cy="63703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2764" y="1046988"/>
            <a:ext cx="252984" cy="1356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973037" y="1109471"/>
            <a:ext cx="107950" cy="149860"/>
          </a:xfrm>
          <a:custGeom>
            <a:avLst/>
            <a:gdLst/>
            <a:ahLst/>
            <a:cxnLst/>
            <a:rect l="l" t="t" r="r" b="b"/>
            <a:pathLst>
              <a:path w="107950" h="149859">
                <a:moveTo>
                  <a:pt x="61747" y="4953"/>
                </a:moveTo>
                <a:lnTo>
                  <a:pt x="59842" y="2286"/>
                </a:lnTo>
                <a:lnTo>
                  <a:pt x="58572" y="889"/>
                </a:lnTo>
                <a:lnTo>
                  <a:pt x="56921" y="0"/>
                </a:lnTo>
                <a:lnTo>
                  <a:pt x="55143" y="0"/>
                </a:lnTo>
                <a:lnTo>
                  <a:pt x="54000" y="0"/>
                </a:lnTo>
                <a:lnTo>
                  <a:pt x="20447" y="29400"/>
                </a:lnTo>
                <a:lnTo>
                  <a:pt x="2438" y="67564"/>
                </a:lnTo>
                <a:lnTo>
                  <a:pt x="0" y="88366"/>
                </a:lnTo>
                <a:lnTo>
                  <a:pt x="1917" y="108966"/>
                </a:lnTo>
                <a:lnTo>
                  <a:pt x="8039" y="128714"/>
                </a:lnTo>
                <a:lnTo>
                  <a:pt x="18948" y="148209"/>
                </a:lnTo>
                <a:lnTo>
                  <a:pt x="20091" y="148971"/>
                </a:lnTo>
                <a:lnTo>
                  <a:pt x="21234" y="148971"/>
                </a:lnTo>
                <a:lnTo>
                  <a:pt x="23139" y="149352"/>
                </a:lnTo>
                <a:lnTo>
                  <a:pt x="24282" y="149352"/>
                </a:lnTo>
                <a:lnTo>
                  <a:pt x="28981" y="147320"/>
                </a:lnTo>
                <a:lnTo>
                  <a:pt x="29743" y="143510"/>
                </a:lnTo>
                <a:lnTo>
                  <a:pt x="27838" y="141224"/>
                </a:lnTo>
                <a:lnTo>
                  <a:pt x="18681" y="124790"/>
                </a:lnTo>
                <a:lnTo>
                  <a:pt x="13195" y="106972"/>
                </a:lnTo>
                <a:lnTo>
                  <a:pt x="11468" y="88442"/>
                </a:lnTo>
                <a:lnTo>
                  <a:pt x="13614" y="69850"/>
                </a:lnTo>
                <a:lnTo>
                  <a:pt x="30010" y="35217"/>
                </a:lnTo>
                <a:lnTo>
                  <a:pt x="58318" y="9525"/>
                </a:lnTo>
                <a:lnTo>
                  <a:pt x="60985" y="8382"/>
                </a:lnTo>
                <a:lnTo>
                  <a:pt x="61747" y="4953"/>
                </a:lnTo>
                <a:close/>
              </a:path>
              <a:path w="107950" h="149859">
                <a:moveTo>
                  <a:pt x="107467" y="55372"/>
                </a:moveTo>
                <a:lnTo>
                  <a:pt x="105181" y="53594"/>
                </a:lnTo>
                <a:lnTo>
                  <a:pt x="104038" y="52451"/>
                </a:lnTo>
                <a:lnTo>
                  <a:pt x="102514" y="51816"/>
                </a:lnTo>
                <a:lnTo>
                  <a:pt x="101117" y="51816"/>
                </a:lnTo>
                <a:lnTo>
                  <a:pt x="99593" y="51816"/>
                </a:lnTo>
                <a:lnTo>
                  <a:pt x="98196" y="52451"/>
                </a:lnTo>
                <a:lnTo>
                  <a:pt x="97053" y="53594"/>
                </a:lnTo>
                <a:lnTo>
                  <a:pt x="75844" y="71628"/>
                </a:lnTo>
                <a:lnTo>
                  <a:pt x="65557" y="53213"/>
                </a:lnTo>
                <a:lnTo>
                  <a:pt x="63525" y="52070"/>
                </a:lnTo>
                <a:lnTo>
                  <a:pt x="60604" y="52070"/>
                </a:lnTo>
                <a:lnTo>
                  <a:pt x="59715" y="52324"/>
                </a:lnTo>
                <a:lnTo>
                  <a:pt x="58953" y="52832"/>
                </a:lnTo>
                <a:lnTo>
                  <a:pt x="56159" y="53975"/>
                </a:lnTo>
                <a:lnTo>
                  <a:pt x="55016" y="56896"/>
                </a:lnTo>
                <a:lnTo>
                  <a:pt x="56159" y="59563"/>
                </a:lnTo>
                <a:lnTo>
                  <a:pt x="66954" y="79248"/>
                </a:lnTo>
                <a:lnTo>
                  <a:pt x="41935" y="100457"/>
                </a:lnTo>
                <a:lnTo>
                  <a:pt x="41935" y="103886"/>
                </a:lnTo>
                <a:lnTo>
                  <a:pt x="44221" y="106045"/>
                </a:lnTo>
                <a:lnTo>
                  <a:pt x="45745" y="106807"/>
                </a:lnTo>
                <a:lnTo>
                  <a:pt x="47015" y="107188"/>
                </a:lnTo>
                <a:lnTo>
                  <a:pt x="48031" y="107569"/>
                </a:lnTo>
                <a:lnTo>
                  <a:pt x="49936" y="107569"/>
                </a:lnTo>
                <a:lnTo>
                  <a:pt x="51206" y="106934"/>
                </a:lnTo>
                <a:lnTo>
                  <a:pt x="72796" y="88646"/>
                </a:lnTo>
                <a:lnTo>
                  <a:pt x="85877" y="112903"/>
                </a:lnTo>
                <a:lnTo>
                  <a:pt x="86639" y="114046"/>
                </a:lnTo>
                <a:lnTo>
                  <a:pt x="87782" y="115189"/>
                </a:lnTo>
                <a:lnTo>
                  <a:pt x="90576" y="115824"/>
                </a:lnTo>
                <a:lnTo>
                  <a:pt x="91846" y="115824"/>
                </a:lnTo>
                <a:lnTo>
                  <a:pt x="93624" y="115189"/>
                </a:lnTo>
                <a:lnTo>
                  <a:pt x="96291" y="114046"/>
                </a:lnTo>
                <a:lnTo>
                  <a:pt x="97434" y="110998"/>
                </a:lnTo>
                <a:lnTo>
                  <a:pt x="96291" y="108331"/>
                </a:lnTo>
                <a:lnTo>
                  <a:pt x="81178" y="81153"/>
                </a:lnTo>
                <a:lnTo>
                  <a:pt x="107467" y="58801"/>
                </a:lnTo>
                <a:lnTo>
                  <a:pt x="107467" y="55372"/>
                </a:lnTo>
                <a:close/>
              </a:path>
            </a:pathLst>
          </a:custGeom>
          <a:solidFill>
            <a:srgbClr val="397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71771" y="1046988"/>
            <a:ext cx="254635" cy="131445"/>
          </a:xfrm>
          <a:custGeom>
            <a:avLst/>
            <a:gdLst/>
            <a:ahLst/>
            <a:cxnLst/>
            <a:rect l="l" t="t" r="r" b="b"/>
            <a:pathLst>
              <a:path w="254635" h="131444">
                <a:moveTo>
                  <a:pt x="68706" y="0"/>
                </a:moveTo>
                <a:lnTo>
                  <a:pt x="66928" y="253"/>
                </a:lnTo>
                <a:lnTo>
                  <a:pt x="64642" y="1397"/>
                </a:lnTo>
                <a:lnTo>
                  <a:pt x="63500" y="2412"/>
                </a:lnTo>
                <a:lnTo>
                  <a:pt x="38100" y="106679"/>
                </a:lnTo>
                <a:lnTo>
                  <a:pt x="11049" y="30607"/>
                </a:lnTo>
                <a:lnTo>
                  <a:pt x="8889" y="29337"/>
                </a:lnTo>
                <a:lnTo>
                  <a:pt x="4572" y="29590"/>
                </a:lnTo>
                <a:lnTo>
                  <a:pt x="1904" y="30352"/>
                </a:lnTo>
                <a:lnTo>
                  <a:pt x="0" y="33400"/>
                </a:lnTo>
                <a:lnTo>
                  <a:pt x="1142" y="36067"/>
                </a:lnTo>
                <a:lnTo>
                  <a:pt x="34162" y="129539"/>
                </a:lnTo>
                <a:lnTo>
                  <a:pt x="35813" y="130683"/>
                </a:lnTo>
                <a:lnTo>
                  <a:pt x="37718" y="131063"/>
                </a:lnTo>
                <a:lnTo>
                  <a:pt x="41910" y="131063"/>
                </a:lnTo>
                <a:lnTo>
                  <a:pt x="43814" y="129159"/>
                </a:lnTo>
                <a:lnTo>
                  <a:pt x="44576" y="126873"/>
                </a:lnTo>
                <a:lnTo>
                  <a:pt x="72643" y="12446"/>
                </a:lnTo>
                <a:lnTo>
                  <a:pt x="102862" y="24467"/>
                </a:lnTo>
                <a:lnTo>
                  <a:pt x="134080" y="33083"/>
                </a:lnTo>
                <a:lnTo>
                  <a:pt x="166012" y="38270"/>
                </a:lnTo>
                <a:lnTo>
                  <a:pt x="198374" y="40004"/>
                </a:lnTo>
                <a:lnTo>
                  <a:pt x="211157" y="39741"/>
                </a:lnTo>
                <a:lnTo>
                  <a:pt x="223964" y="38941"/>
                </a:lnTo>
                <a:lnTo>
                  <a:pt x="236771" y="37593"/>
                </a:lnTo>
                <a:lnTo>
                  <a:pt x="252222" y="35306"/>
                </a:lnTo>
                <a:lnTo>
                  <a:pt x="254507" y="32258"/>
                </a:lnTo>
                <a:lnTo>
                  <a:pt x="253111" y="26924"/>
                </a:lnTo>
                <a:lnTo>
                  <a:pt x="250951" y="25146"/>
                </a:lnTo>
                <a:lnTo>
                  <a:pt x="247141" y="25400"/>
                </a:lnTo>
                <a:lnTo>
                  <a:pt x="234906" y="27233"/>
                </a:lnTo>
                <a:lnTo>
                  <a:pt x="222599" y="28543"/>
                </a:lnTo>
                <a:lnTo>
                  <a:pt x="210244" y="29329"/>
                </a:lnTo>
                <a:lnTo>
                  <a:pt x="197865" y="29590"/>
                </a:lnTo>
                <a:lnTo>
                  <a:pt x="165226" y="27745"/>
                </a:lnTo>
                <a:lnTo>
                  <a:pt x="133064" y="22256"/>
                </a:lnTo>
                <a:lnTo>
                  <a:pt x="101711" y="13196"/>
                </a:lnTo>
                <a:lnTo>
                  <a:pt x="70612" y="253"/>
                </a:lnTo>
                <a:lnTo>
                  <a:pt x="68706" y="0"/>
                </a:lnTo>
                <a:close/>
              </a:path>
            </a:pathLst>
          </a:custGeom>
          <a:solidFill>
            <a:srgbClr val="397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8827" y="1106424"/>
            <a:ext cx="175260" cy="76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5133568" y="1109471"/>
            <a:ext cx="107950" cy="149860"/>
          </a:xfrm>
          <a:custGeom>
            <a:avLst/>
            <a:gdLst/>
            <a:ahLst/>
            <a:cxnLst/>
            <a:rect l="l" t="t" r="r" b="b"/>
            <a:pathLst>
              <a:path w="107950" h="149859">
                <a:moveTo>
                  <a:pt x="61747" y="4953"/>
                </a:moveTo>
                <a:lnTo>
                  <a:pt x="59842" y="2286"/>
                </a:lnTo>
                <a:lnTo>
                  <a:pt x="58572" y="889"/>
                </a:lnTo>
                <a:lnTo>
                  <a:pt x="56921" y="0"/>
                </a:lnTo>
                <a:lnTo>
                  <a:pt x="55143" y="0"/>
                </a:lnTo>
                <a:lnTo>
                  <a:pt x="53873" y="0"/>
                </a:lnTo>
                <a:lnTo>
                  <a:pt x="20408" y="29400"/>
                </a:lnTo>
                <a:lnTo>
                  <a:pt x="2438" y="67564"/>
                </a:lnTo>
                <a:lnTo>
                  <a:pt x="0" y="88366"/>
                </a:lnTo>
                <a:lnTo>
                  <a:pt x="1930" y="108966"/>
                </a:lnTo>
                <a:lnTo>
                  <a:pt x="8039" y="128714"/>
                </a:lnTo>
                <a:lnTo>
                  <a:pt x="18948" y="148209"/>
                </a:lnTo>
                <a:lnTo>
                  <a:pt x="20091" y="148971"/>
                </a:lnTo>
                <a:lnTo>
                  <a:pt x="21234" y="148971"/>
                </a:lnTo>
                <a:lnTo>
                  <a:pt x="23139" y="149352"/>
                </a:lnTo>
                <a:lnTo>
                  <a:pt x="24155" y="149352"/>
                </a:lnTo>
                <a:lnTo>
                  <a:pt x="28981" y="147320"/>
                </a:lnTo>
                <a:lnTo>
                  <a:pt x="29743" y="143510"/>
                </a:lnTo>
                <a:lnTo>
                  <a:pt x="27838" y="141224"/>
                </a:lnTo>
                <a:lnTo>
                  <a:pt x="18681" y="124790"/>
                </a:lnTo>
                <a:lnTo>
                  <a:pt x="13195" y="106972"/>
                </a:lnTo>
                <a:lnTo>
                  <a:pt x="11468" y="88442"/>
                </a:lnTo>
                <a:lnTo>
                  <a:pt x="13614" y="69850"/>
                </a:lnTo>
                <a:lnTo>
                  <a:pt x="29870" y="35217"/>
                </a:lnTo>
                <a:lnTo>
                  <a:pt x="58318" y="9525"/>
                </a:lnTo>
                <a:lnTo>
                  <a:pt x="60985" y="8382"/>
                </a:lnTo>
                <a:lnTo>
                  <a:pt x="61747" y="4953"/>
                </a:lnTo>
                <a:close/>
              </a:path>
              <a:path w="107950" h="149859">
                <a:moveTo>
                  <a:pt x="107467" y="55372"/>
                </a:moveTo>
                <a:lnTo>
                  <a:pt x="105181" y="53594"/>
                </a:lnTo>
                <a:lnTo>
                  <a:pt x="104038" y="52451"/>
                </a:lnTo>
                <a:lnTo>
                  <a:pt x="102514" y="51816"/>
                </a:lnTo>
                <a:lnTo>
                  <a:pt x="101117" y="51816"/>
                </a:lnTo>
                <a:lnTo>
                  <a:pt x="99593" y="51816"/>
                </a:lnTo>
                <a:lnTo>
                  <a:pt x="98196" y="52451"/>
                </a:lnTo>
                <a:lnTo>
                  <a:pt x="97053" y="53594"/>
                </a:lnTo>
                <a:lnTo>
                  <a:pt x="75463" y="71628"/>
                </a:lnTo>
                <a:lnTo>
                  <a:pt x="65176" y="53213"/>
                </a:lnTo>
                <a:lnTo>
                  <a:pt x="63398" y="52070"/>
                </a:lnTo>
                <a:lnTo>
                  <a:pt x="60477" y="52070"/>
                </a:lnTo>
                <a:lnTo>
                  <a:pt x="59461" y="52324"/>
                </a:lnTo>
                <a:lnTo>
                  <a:pt x="58572" y="52832"/>
                </a:lnTo>
                <a:lnTo>
                  <a:pt x="55778" y="53975"/>
                </a:lnTo>
                <a:lnTo>
                  <a:pt x="54635" y="56896"/>
                </a:lnTo>
                <a:lnTo>
                  <a:pt x="66954" y="79248"/>
                </a:lnTo>
                <a:lnTo>
                  <a:pt x="41935" y="100457"/>
                </a:lnTo>
                <a:lnTo>
                  <a:pt x="41935" y="103886"/>
                </a:lnTo>
                <a:lnTo>
                  <a:pt x="44221" y="106045"/>
                </a:lnTo>
                <a:lnTo>
                  <a:pt x="47142" y="107442"/>
                </a:lnTo>
                <a:lnTo>
                  <a:pt x="47650" y="107569"/>
                </a:lnTo>
                <a:lnTo>
                  <a:pt x="49809" y="107569"/>
                </a:lnTo>
                <a:lnTo>
                  <a:pt x="51206" y="106934"/>
                </a:lnTo>
                <a:lnTo>
                  <a:pt x="52349" y="106045"/>
                </a:lnTo>
                <a:lnTo>
                  <a:pt x="72415" y="88646"/>
                </a:lnTo>
                <a:lnTo>
                  <a:pt x="85877" y="112903"/>
                </a:lnTo>
                <a:lnTo>
                  <a:pt x="86258" y="114046"/>
                </a:lnTo>
                <a:lnTo>
                  <a:pt x="87782" y="115189"/>
                </a:lnTo>
                <a:lnTo>
                  <a:pt x="90322" y="115824"/>
                </a:lnTo>
                <a:lnTo>
                  <a:pt x="91719" y="115824"/>
                </a:lnTo>
                <a:lnTo>
                  <a:pt x="92735" y="115570"/>
                </a:lnTo>
                <a:lnTo>
                  <a:pt x="96291" y="114046"/>
                </a:lnTo>
                <a:lnTo>
                  <a:pt x="97434" y="110998"/>
                </a:lnTo>
                <a:lnTo>
                  <a:pt x="80924" y="81153"/>
                </a:lnTo>
                <a:lnTo>
                  <a:pt x="107467" y="58801"/>
                </a:lnTo>
                <a:lnTo>
                  <a:pt x="107467" y="55372"/>
                </a:lnTo>
                <a:close/>
              </a:path>
            </a:pathLst>
          </a:custGeom>
          <a:solidFill>
            <a:srgbClr val="397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5143" cy="51450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2304" y="1046987"/>
            <a:ext cx="252983" cy="1356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1529" y="1803019"/>
            <a:ext cx="6520941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3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50708" y="1050036"/>
            <a:ext cx="254635" cy="131445"/>
          </a:xfrm>
          <a:custGeom>
            <a:avLst/>
            <a:gdLst/>
            <a:ahLst/>
            <a:cxnLst/>
            <a:rect l="l" t="t" r="r" b="b"/>
            <a:pathLst>
              <a:path w="254634" h="131444">
                <a:moveTo>
                  <a:pt x="69469" y="0"/>
                </a:moveTo>
                <a:lnTo>
                  <a:pt x="68580" y="0"/>
                </a:lnTo>
                <a:lnTo>
                  <a:pt x="66928" y="253"/>
                </a:lnTo>
                <a:lnTo>
                  <a:pt x="64643" y="1397"/>
                </a:lnTo>
                <a:lnTo>
                  <a:pt x="63500" y="2412"/>
                </a:lnTo>
                <a:lnTo>
                  <a:pt x="38100" y="106299"/>
                </a:lnTo>
                <a:lnTo>
                  <a:pt x="11049" y="30479"/>
                </a:lnTo>
                <a:lnTo>
                  <a:pt x="8890" y="29210"/>
                </a:lnTo>
                <a:lnTo>
                  <a:pt x="4572" y="29463"/>
                </a:lnTo>
                <a:lnTo>
                  <a:pt x="1905" y="30225"/>
                </a:lnTo>
                <a:lnTo>
                  <a:pt x="0" y="33274"/>
                </a:lnTo>
                <a:lnTo>
                  <a:pt x="1143" y="35940"/>
                </a:lnTo>
                <a:lnTo>
                  <a:pt x="33400" y="127635"/>
                </a:lnTo>
                <a:lnTo>
                  <a:pt x="34290" y="129159"/>
                </a:lnTo>
                <a:lnTo>
                  <a:pt x="35687" y="130683"/>
                </a:lnTo>
                <a:lnTo>
                  <a:pt x="37719" y="131063"/>
                </a:lnTo>
                <a:lnTo>
                  <a:pt x="41910" y="131063"/>
                </a:lnTo>
                <a:lnTo>
                  <a:pt x="43815" y="129159"/>
                </a:lnTo>
                <a:lnTo>
                  <a:pt x="44576" y="126873"/>
                </a:lnTo>
                <a:lnTo>
                  <a:pt x="72644" y="12700"/>
                </a:lnTo>
                <a:lnTo>
                  <a:pt x="102784" y="24554"/>
                </a:lnTo>
                <a:lnTo>
                  <a:pt x="133937" y="33051"/>
                </a:lnTo>
                <a:lnTo>
                  <a:pt x="165780" y="38167"/>
                </a:lnTo>
                <a:lnTo>
                  <a:pt x="197993" y="39877"/>
                </a:lnTo>
                <a:lnTo>
                  <a:pt x="210827" y="39614"/>
                </a:lnTo>
                <a:lnTo>
                  <a:pt x="223615" y="38814"/>
                </a:lnTo>
                <a:lnTo>
                  <a:pt x="236354" y="37466"/>
                </a:lnTo>
                <a:lnTo>
                  <a:pt x="252222" y="35178"/>
                </a:lnTo>
                <a:lnTo>
                  <a:pt x="254508" y="32130"/>
                </a:lnTo>
                <a:lnTo>
                  <a:pt x="253111" y="26924"/>
                </a:lnTo>
                <a:lnTo>
                  <a:pt x="250698" y="25146"/>
                </a:lnTo>
                <a:lnTo>
                  <a:pt x="247142" y="25273"/>
                </a:lnTo>
                <a:lnTo>
                  <a:pt x="234906" y="27106"/>
                </a:lnTo>
                <a:lnTo>
                  <a:pt x="222599" y="28416"/>
                </a:lnTo>
                <a:lnTo>
                  <a:pt x="210244" y="29202"/>
                </a:lnTo>
                <a:lnTo>
                  <a:pt x="197866" y="29463"/>
                </a:lnTo>
                <a:lnTo>
                  <a:pt x="165203" y="27638"/>
                </a:lnTo>
                <a:lnTo>
                  <a:pt x="132969" y="22193"/>
                </a:lnTo>
                <a:lnTo>
                  <a:pt x="101496" y="13176"/>
                </a:lnTo>
                <a:lnTo>
                  <a:pt x="69469" y="0"/>
                </a:lnTo>
                <a:close/>
              </a:path>
            </a:pathLst>
          </a:custGeom>
          <a:solidFill>
            <a:srgbClr val="397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7764" y="1107947"/>
            <a:ext cx="175259" cy="777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1964" y="0"/>
            <a:ext cx="1813178" cy="29016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2432" y="2834639"/>
            <a:ext cx="316327" cy="16916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572761" y="322325"/>
            <a:ext cx="0" cy="4400550"/>
          </a:xfrm>
          <a:custGeom>
            <a:avLst/>
            <a:gdLst/>
            <a:ahLst/>
            <a:cxnLst/>
            <a:rect l="l" t="t" r="r" b="b"/>
            <a:pathLst>
              <a:path h="4400550">
                <a:moveTo>
                  <a:pt x="0" y="0"/>
                </a:moveTo>
                <a:lnTo>
                  <a:pt x="0" y="4400029"/>
                </a:lnTo>
              </a:path>
            </a:pathLst>
          </a:custGeom>
          <a:ln w="19050">
            <a:solidFill>
              <a:srgbClr val="4176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179058" y="464058"/>
            <a:ext cx="640080" cy="756285"/>
          </a:xfrm>
          <a:custGeom>
            <a:avLst/>
            <a:gdLst/>
            <a:ahLst/>
            <a:cxnLst/>
            <a:rect l="l" t="t" r="r" b="b"/>
            <a:pathLst>
              <a:path w="640079" h="756285">
                <a:moveTo>
                  <a:pt x="640080" y="53339"/>
                </a:moveTo>
                <a:lnTo>
                  <a:pt x="607578" y="77379"/>
                </a:lnTo>
                <a:lnTo>
                  <a:pt x="569820" y="87570"/>
                </a:lnTo>
                <a:lnTo>
                  <a:pt x="520274" y="96087"/>
                </a:lnTo>
                <a:lnTo>
                  <a:pt x="460854" y="102592"/>
                </a:lnTo>
                <a:lnTo>
                  <a:pt x="393471" y="106744"/>
                </a:lnTo>
                <a:lnTo>
                  <a:pt x="320039" y="108203"/>
                </a:lnTo>
                <a:lnTo>
                  <a:pt x="246608" y="106744"/>
                </a:lnTo>
                <a:lnTo>
                  <a:pt x="179225" y="102592"/>
                </a:lnTo>
                <a:lnTo>
                  <a:pt x="119805" y="96087"/>
                </a:lnTo>
                <a:lnTo>
                  <a:pt x="70259" y="87570"/>
                </a:lnTo>
                <a:lnTo>
                  <a:pt x="32501" y="77379"/>
                </a:lnTo>
                <a:lnTo>
                  <a:pt x="8444" y="65856"/>
                </a:lnTo>
                <a:lnTo>
                  <a:pt x="0" y="53339"/>
                </a:lnTo>
              </a:path>
              <a:path w="640079" h="756285">
                <a:moveTo>
                  <a:pt x="0" y="53339"/>
                </a:moveTo>
                <a:lnTo>
                  <a:pt x="32612" y="29880"/>
                </a:lnTo>
                <a:lnTo>
                  <a:pt x="70459" y="19976"/>
                </a:lnTo>
                <a:lnTo>
                  <a:pt x="120071" y="11716"/>
                </a:lnTo>
                <a:lnTo>
                  <a:pt x="179503" y="5420"/>
                </a:lnTo>
                <a:lnTo>
                  <a:pt x="246808" y="1408"/>
                </a:lnTo>
                <a:lnTo>
                  <a:pt x="320039" y="0"/>
                </a:lnTo>
                <a:lnTo>
                  <a:pt x="393471" y="1408"/>
                </a:lnTo>
                <a:lnTo>
                  <a:pt x="460854" y="5420"/>
                </a:lnTo>
                <a:lnTo>
                  <a:pt x="520274" y="11716"/>
                </a:lnTo>
                <a:lnTo>
                  <a:pt x="569820" y="19976"/>
                </a:lnTo>
                <a:lnTo>
                  <a:pt x="607578" y="29880"/>
                </a:lnTo>
                <a:lnTo>
                  <a:pt x="631635" y="41108"/>
                </a:lnTo>
                <a:lnTo>
                  <a:pt x="640080" y="53339"/>
                </a:lnTo>
              </a:path>
              <a:path w="640079" h="756285">
                <a:moveTo>
                  <a:pt x="640080" y="701039"/>
                </a:moveTo>
                <a:lnTo>
                  <a:pt x="607578" y="725190"/>
                </a:lnTo>
                <a:lnTo>
                  <a:pt x="569820" y="735376"/>
                </a:lnTo>
                <a:lnTo>
                  <a:pt x="520274" y="743867"/>
                </a:lnTo>
                <a:lnTo>
                  <a:pt x="460854" y="750336"/>
                </a:lnTo>
                <a:lnTo>
                  <a:pt x="393471" y="754457"/>
                </a:lnTo>
                <a:lnTo>
                  <a:pt x="320039" y="755903"/>
                </a:lnTo>
                <a:lnTo>
                  <a:pt x="246608" y="754457"/>
                </a:lnTo>
                <a:lnTo>
                  <a:pt x="179225" y="750336"/>
                </a:lnTo>
                <a:lnTo>
                  <a:pt x="119805" y="743867"/>
                </a:lnTo>
                <a:lnTo>
                  <a:pt x="70259" y="735376"/>
                </a:lnTo>
                <a:lnTo>
                  <a:pt x="32501" y="725190"/>
                </a:lnTo>
                <a:lnTo>
                  <a:pt x="8444" y="713636"/>
                </a:lnTo>
                <a:lnTo>
                  <a:pt x="0" y="701039"/>
                </a:lnTo>
              </a:path>
            </a:pathLst>
          </a:custGeom>
          <a:ln w="19050">
            <a:solidFill>
              <a:srgbClr val="3975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179058" y="1110234"/>
            <a:ext cx="640080" cy="55244"/>
          </a:xfrm>
          <a:custGeom>
            <a:avLst/>
            <a:gdLst/>
            <a:ahLst/>
            <a:cxnLst/>
            <a:rect l="l" t="t" r="r" b="b"/>
            <a:pathLst>
              <a:path w="640079" h="55244">
                <a:moveTo>
                  <a:pt x="0" y="54863"/>
                </a:moveTo>
                <a:lnTo>
                  <a:pt x="32612" y="30546"/>
                </a:lnTo>
                <a:lnTo>
                  <a:pt x="70459" y="20367"/>
                </a:lnTo>
                <a:lnTo>
                  <a:pt x="120071" y="11916"/>
                </a:lnTo>
                <a:lnTo>
                  <a:pt x="179503" y="5500"/>
                </a:lnTo>
                <a:lnTo>
                  <a:pt x="246808" y="1426"/>
                </a:lnTo>
                <a:lnTo>
                  <a:pt x="320039" y="0"/>
                </a:lnTo>
                <a:lnTo>
                  <a:pt x="393471" y="1426"/>
                </a:lnTo>
                <a:lnTo>
                  <a:pt x="460854" y="5500"/>
                </a:lnTo>
                <a:lnTo>
                  <a:pt x="520274" y="11916"/>
                </a:lnTo>
                <a:lnTo>
                  <a:pt x="569820" y="20367"/>
                </a:lnTo>
                <a:lnTo>
                  <a:pt x="607578" y="30546"/>
                </a:lnTo>
                <a:lnTo>
                  <a:pt x="631635" y="42147"/>
                </a:lnTo>
                <a:lnTo>
                  <a:pt x="640080" y="54863"/>
                </a:lnTo>
              </a:path>
            </a:pathLst>
          </a:custGeom>
          <a:ln w="19049">
            <a:solidFill>
              <a:srgbClr val="39758B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180582" y="520446"/>
            <a:ext cx="638810" cy="645160"/>
          </a:xfrm>
          <a:custGeom>
            <a:avLst/>
            <a:gdLst/>
            <a:ahLst/>
            <a:cxnLst/>
            <a:rect l="l" t="t" r="r" b="b"/>
            <a:pathLst>
              <a:path w="638809" h="645160">
                <a:moveTo>
                  <a:pt x="0" y="0"/>
                </a:moveTo>
                <a:lnTo>
                  <a:pt x="0" y="644651"/>
                </a:lnTo>
              </a:path>
              <a:path w="638809" h="645160">
                <a:moveTo>
                  <a:pt x="638556" y="0"/>
                </a:moveTo>
                <a:lnTo>
                  <a:pt x="638556" y="644651"/>
                </a:lnTo>
              </a:path>
            </a:pathLst>
          </a:custGeom>
          <a:ln w="19050">
            <a:solidFill>
              <a:srgbClr val="3975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3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435" y="0"/>
            <a:ext cx="1769364" cy="647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37332" cy="16855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749551"/>
            <a:ext cx="621792" cy="6187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3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2726" y="2059635"/>
            <a:ext cx="2098547" cy="666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Anális</a:t>
            </a:r>
            <a:r>
              <a:rPr spc="-50" dirty="0"/>
              <a:t>i</a:t>
            </a:r>
            <a:r>
              <a:rPr spc="-235" dirty="0"/>
              <a:t>s</a:t>
            </a:r>
            <a:r>
              <a:rPr spc="-295" dirty="0"/>
              <a:t> </a:t>
            </a:r>
            <a:r>
              <a:rPr spc="-265" dirty="0"/>
              <a:t>M</a:t>
            </a:r>
            <a:r>
              <a:rPr spc="110" dirty="0"/>
              <a:t>ultivariado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4923" y="2942971"/>
            <a:ext cx="2993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FFFFFF"/>
                </a:solidFill>
                <a:latin typeface="Tahoma"/>
                <a:cs typeface="Tahoma"/>
              </a:rPr>
              <a:t>Ing.</a:t>
            </a:r>
            <a:r>
              <a:rPr sz="20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zab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20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Ram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í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20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Tahoma"/>
                <a:cs typeface="Tahoma"/>
              </a:rPr>
              <a:t>zo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0" y="1918970"/>
            <a:ext cx="16649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FFFF"/>
                </a:solidFill>
                <a:latin typeface="Arial MT"/>
                <a:cs typeface="Arial MT"/>
              </a:rPr>
              <a:t>Matriz </a:t>
            </a:r>
            <a:r>
              <a:rPr sz="2800" spc="-7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 MT"/>
                <a:cs typeface="Arial MT"/>
              </a:rPr>
              <a:t>cargas 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Arial MT"/>
                <a:cs typeface="Arial MT"/>
              </a:rPr>
              <a:t>factoria</a:t>
            </a:r>
            <a:r>
              <a:rPr sz="2800" spc="3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800" spc="-150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8044" y="4564481"/>
            <a:ext cx="3691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ut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ara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85" dirty="0">
                <a:solidFill>
                  <a:srgbClr val="FFFFFF"/>
                </a:solidFill>
                <a:latin typeface="Arial MT"/>
                <a:cs typeface="Arial MT"/>
              </a:rPr>
              <a:t>ti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uevas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lid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673CE9-2B8C-5EED-EB8C-167BB95D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774190"/>
            <a:ext cx="4038599" cy="3550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90750"/>
            <a:ext cx="217424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Gráfico </a:t>
            </a:r>
            <a:r>
              <a:rPr sz="2800" spc="-7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componen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es  </a:t>
            </a:r>
            <a:r>
              <a:rPr sz="2800" spc="35" dirty="0">
                <a:solidFill>
                  <a:srgbClr val="FFFFFF"/>
                </a:solidFill>
                <a:latin typeface="Arial MT"/>
                <a:cs typeface="Arial MT"/>
              </a:rPr>
              <a:t>rotados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36CF84-8EDF-A44F-FA18-E41722EF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590550"/>
            <a:ext cx="6019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435" y="0"/>
            <a:ext cx="1769364" cy="647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37332" cy="1685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749551"/>
            <a:ext cx="621792" cy="618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0274" y="1181480"/>
            <a:ext cx="2141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95"/>
              </a:spcBef>
            </a:pPr>
            <a:r>
              <a:rPr sz="2800" spc="25" dirty="0"/>
              <a:t>Punt</a:t>
            </a:r>
            <a:r>
              <a:rPr sz="2800" spc="15" dirty="0"/>
              <a:t>u</a:t>
            </a:r>
            <a:r>
              <a:rPr sz="2800" spc="-50" dirty="0"/>
              <a:t>aci</a:t>
            </a:r>
            <a:r>
              <a:rPr sz="2800" spc="-60" dirty="0"/>
              <a:t>o</a:t>
            </a:r>
            <a:r>
              <a:rPr sz="2800" spc="-65" dirty="0"/>
              <a:t>nes  </a:t>
            </a:r>
            <a:r>
              <a:rPr sz="2800" spc="10" dirty="0"/>
              <a:t>factoriales</a:t>
            </a:r>
            <a:endParaRPr sz="280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91EA3BA-967F-362C-C14F-F00A26771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61950"/>
            <a:ext cx="3275457" cy="3770644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7A354A83-F8FF-467C-03D1-06158EC5C1FA}"/>
              </a:ext>
            </a:extLst>
          </p:cNvPr>
          <p:cNvSpPr txBox="1"/>
          <p:nvPr/>
        </p:nvSpPr>
        <p:spPr>
          <a:xfrm>
            <a:off x="304800" y="3117230"/>
            <a:ext cx="49530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sería:</a:t>
            </a:r>
            <a:endParaRPr sz="1600" dirty="0">
              <a:latin typeface="Tahoma"/>
              <a:cs typeface="Tahoma"/>
            </a:endParaRPr>
          </a:p>
          <a:p>
            <a:pPr marL="355600" marR="145415" indent="-34353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Componente </a:t>
            </a:r>
            <a:r>
              <a:rPr sz="1600" spc="-295" dirty="0">
                <a:solidFill>
                  <a:srgbClr val="FFFFFF"/>
                </a:solidFill>
                <a:latin typeface="Tahoma"/>
                <a:cs typeface="Tahoma"/>
              </a:rPr>
              <a:t>1: </a:t>
            </a:r>
            <a:r>
              <a:rPr sz="16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MX" sz="1600" spc="-90" dirty="0">
                <a:solidFill>
                  <a:srgbClr val="FFFFFF"/>
                </a:solidFill>
                <a:latin typeface="Tahoma"/>
                <a:cs typeface="Tahoma"/>
              </a:rPr>
              <a:t>Sand1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*</a:t>
            </a:r>
            <a:r>
              <a:rPr lang="es-MX" sz="1600" spc="-90" dirty="0">
                <a:solidFill>
                  <a:srgbClr val="FFFFFF"/>
                </a:solidFill>
                <a:latin typeface="Tahoma"/>
                <a:cs typeface="Tahoma"/>
              </a:rPr>
              <a:t>0.211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lang="es-MX" sz="1600" spc="-140" dirty="0">
                <a:solidFill>
                  <a:srgbClr val="FFFFFF"/>
                </a:solidFill>
                <a:latin typeface="Tahoma"/>
                <a:cs typeface="Tahoma"/>
              </a:rPr>
              <a:t>Silt1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*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0.</a:t>
            </a:r>
            <a:r>
              <a:rPr lang="es-MX" sz="1600" spc="-155" dirty="0">
                <a:solidFill>
                  <a:srgbClr val="FFFFFF"/>
                </a:solidFill>
                <a:latin typeface="Tahoma"/>
                <a:cs typeface="Tahoma"/>
              </a:rPr>
              <a:t>194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lang="es-MX" sz="1600" spc="-85" dirty="0">
                <a:solidFill>
                  <a:srgbClr val="FFFFFF"/>
                </a:solidFill>
                <a:latin typeface="Tahoma"/>
                <a:cs typeface="Tahoma"/>
              </a:rPr>
              <a:t>Sand2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*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0.</a:t>
            </a:r>
            <a:r>
              <a:rPr lang="es-MX" sz="1600" spc="-125" dirty="0">
                <a:solidFill>
                  <a:srgbClr val="FFFFFF"/>
                </a:solidFill>
                <a:latin typeface="Tahoma"/>
                <a:cs typeface="Tahoma"/>
              </a:rPr>
              <a:t>211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Comp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r>
              <a:rPr sz="16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2:</a:t>
            </a:r>
            <a:endParaRPr sz="16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lang="es-MX" sz="1600" spc="-55" dirty="0">
                <a:solidFill>
                  <a:srgbClr val="FFFFFF"/>
                </a:solidFill>
                <a:latin typeface="Tahoma"/>
                <a:cs typeface="Tahoma"/>
              </a:rPr>
              <a:t>BD1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*0.</a:t>
            </a:r>
            <a:r>
              <a:rPr lang="es-MX" sz="1600" spc="-55" dirty="0">
                <a:solidFill>
                  <a:srgbClr val="FFFFFF"/>
                </a:solidFill>
                <a:latin typeface="Tahoma"/>
                <a:cs typeface="Tahoma"/>
              </a:rPr>
              <a:t>494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lang="es-MX" sz="1600" spc="-55" dirty="0">
                <a:solidFill>
                  <a:srgbClr val="FFFFFF"/>
                </a:solidFill>
                <a:latin typeface="Tahoma"/>
                <a:cs typeface="Tahoma"/>
              </a:rPr>
              <a:t>BD2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*0.</a:t>
            </a:r>
            <a:r>
              <a:rPr lang="es-MX" sz="1600" spc="-55" dirty="0">
                <a:solidFill>
                  <a:srgbClr val="FFFFFF"/>
                </a:solidFill>
                <a:latin typeface="Tahoma"/>
                <a:cs typeface="Tahoma"/>
              </a:rPr>
              <a:t>482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lang="es-MX" sz="1600" spc="-55" dirty="0">
                <a:solidFill>
                  <a:srgbClr val="FFFFFF"/>
                </a:solidFill>
                <a:latin typeface="Tahoma"/>
                <a:cs typeface="Tahoma"/>
              </a:rPr>
              <a:t>Clay1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*0.</a:t>
            </a:r>
            <a:r>
              <a:rPr lang="es-MX" sz="1600" spc="-55" dirty="0">
                <a:solidFill>
                  <a:srgbClr val="FFFFFF"/>
                </a:solidFill>
                <a:latin typeface="Tahoma"/>
                <a:cs typeface="Tahoma"/>
              </a:rPr>
              <a:t>214</a:t>
            </a:r>
            <a:endParaRPr sz="1600" dirty="0">
              <a:latin typeface="Tahoma"/>
              <a:cs typeface="Tahoma"/>
            </a:endParaRPr>
          </a:p>
          <a:p>
            <a:pPr marL="355600" marR="765810" indent="-34353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Componente</a:t>
            </a:r>
            <a:r>
              <a:rPr sz="16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3: 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MX" sz="1600" spc="55" dirty="0">
                <a:solidFill>
                  <a:srgbClr val="FFFFFF"/>
                </a:solidFill>
                <a:latin typeface="Tahoma"/>
                <a:cs typeface="Tahoma"/>
              </a:rPr>
              <a:t>Silt2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*0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s-MX" sz="1600" spc="70" dirty="0">
                <a:solidFill>
                  <a:srgbClr val="FFFFFF"/>
                </a:solidFill>
                <a:latin typeface="Tahoma"/>
                <a:cs typeface="Tahoma"/>
              </a:rPr>
              <a:t>557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9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MX" sz="1600" spc="25" dirty="0">
                <a:solidFill>
                  <a:srgbClr val="FFFFFF"/>
                </a:solidFill>
                <a:latin typeface="Tahoma"/>
                <a:cs typeface="Tahoma"/>
              </a:rPr>
              <a:t>Clay2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*0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lang="es-MX" sz="1600" spc="15" dirty="0">
                <a:solidFill>
                  <a:srgbClr val="FFFFFF"/>
                </a:solidFill>
                <a:latin typeface="Tahoma"/>
                <a:cs typeface="Tahoma"/>
              </a:rPr>
              <a:t>83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9988" y="1237488"/>
            <a:ext cx="5507736" cy="30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53" y="2528316"/>
            <a:ext cx="288925" cy="550545"/>
          </a:xfrm>
          <a:custGeom>
            <a:avLst/>
            <a:gdLst/>
            <a:ahLst/>
            <a:cxnLst/>
            <a:rect l="l" t="t" r="r" b="b"/>
            <a:pathLst>
              <a:path w="288925" h="550544">
                <a:moveTo>
                  <a:pt x="190115" y="0"/>
                </a:moveTo>
                <a:lnTo>
                  <a:pt x="185861" y="0"/>
                </a:lnTo>
                <a:lnTo>
                  <a:pt x="183727" y="126"/>
                </a:lnTo>
                <a:lnTo>
                  <a:pt x="175663" y="126"/>
                </a:lnTo>
                <a:lnTo>
                  <a:pt x="151495" y="22351"/>
                </a:lnTo>
                <a:lnTo>
                  <a:pt x="133486" y="68579"/>
                </a:lnTo>
                <a:lnTo>
                  <a:pt x="133092" y="69722"/>
                </a:lnTo>
                <a:lnTo>
                  <a:pt x="133204" y="71296"/>
                </a:lnTo>
                <a:lnTo>
                  <a:pt x="133486" y="72389"/>
                </a:lnTo>
                <a:lnTo>
                  <a:pt x="117421" y="121070"/>
                </a:lnTo>
                <a:lnTo>
                  <a:pt x="100471" y="169457"/>
                </a:lnTo>
                <a:lnTo>
                  <a:pt x="82645" y="217537"/>
                </a:lnTo>
                <a:lnTo>
                  <a:pt x="63948" y="265298"/>
                </a:lnTo>
                <a:lnTo>
                  <a:pt x="44388" y="312725"/>
                </a:lnTo>
                <a:lnTo>
                  <a:pt x="23972" y="359806"/>
                </a:lnTo>
                <a:lnTo>
                  <a:pt x="2707" y="406526"/>
                </a:lnTo>
                <a:lnTo>
                  <a:pt x="2319" y="407288"/>
                </a:lnTo>
                <a:lnTo>
                  <a:pt x="1975" y="408304"/>
                </a:lnTo>
                <a:lnTo>
                  <a:pt x="319" y="442086"/>
                </a:lnTo>
                <a:lnTo>
                  <a:pt x="222" y="447420"/>
                </a:lnTo>
                <a:lnTo>
                  <a:pt x="60" y="461129"/>
                </a:lnTo>
                <a:lnTo>
                  <a:pt x="0" y="481885"/>
                </a:lnTo>
                <a:lnTo>
                  <a:pt x="698" y="510474"/>
                </a:lnTo>
                <a:lnTo>
                  <a:pt x="2707" y="544067"/>
                </a:lnTo>
                <a:lnTo>
                  <a:pt x="3094" y="546734"/>
                </a:lnTo>
                <a:lnTo>
                  <a:pt x="4610" y="549147"/>
                </a:lnTo>
                <a:lnTo>
                  <a:pt x="6934" y="549782"/>
                </a:lnTo>
                <a:lnTo>
                  <a:pt x="7613" y="550036"/>
                </a:lnTo>
                <a:lnTo>
                  <a:pt x="8323" y="550163"/>
                </a:lnTo>
                <a:lnTo>
                  <a:pt x="10936" y="550163"/>
                </a:lnTo>
                <a:lnTo>
                  <a:pt x="12776" y="549401"/>
                </a:lnTo>
                <a:lnTo>
                  <a:pt x="33639" y="528827"/>
                </a:lnTo>
                <a:lnTo>
                  <a:pt x="15358" y="528827"/>
                </a:lnTo>
                <a:lnTo>
                  <a:pt x="14850" y="519146"/>
                </a:lnTo>
                <a:lnTo>
                  <a:pt x="14487" y="509476"/>
                </a:lnTo>
                <a:lnTo>
                  <a:pt x="14269" y="499735"/>
                </a:lnTo>
                <a:lnTo>
                  <a:pt x="14196" y="489838"/>
                </a:lnTo>
                <a:lnTo>
                  <a:pt x="53685" y="489838"/>
                </a:lnTo>
                <a:lnTo>
                  <a:pt x="44782" y="485570"/>
                </a:lnTo>
                <a:lnTo>
                  <a:pt x="34727" y="481885"/>
                </a:lnTo>
                <a:lnTo>
                  <a:pt x="24388" y="479129"/>
                </a:lnTo>
                <a:lnTo>
                  <a:pt x="13841" y="477265"/>
                </a:lnTo>
                <a:lnTo>
                  <a:pt x="13914" y="461129"/>
                </a:lnTo>
                <a:lnTo>
                  <a:pt x="15358" y="412622"/>
                </a:lnTo>
                <a:lnTo>
                  <a:pt x="19553" y="409956"/>
                </a:lnTo>
                <a:lnTo>
                  <a:pt x="71088" y="409956"/>
                </a:lnTo>
                <a:lnTo>
                  <a:pt x="68913" y="409194"/>
                </a:lnTo>
                <a:lnTo>
                  <a:pt x="49120" y="409194"/>
                </a:lnTo>
                <a:lnTo>
                  <a:pt x="51668" y="403478"/>
                </a:lnTo>
                <a:lnTo>
                  <a:pt x="37207" y="403478"/>
                </a:lnTo>
                <a:lnTo>
                  <a:pt x="35691" y="401954"/>
                </a:lnTo>
                <a:lnTo>
                  <a:pt x="33754" y="400431"/>
                </a:lnTo>
                <a:lnTo>
                  <a:pt x="31849" y="399669"/>
                </a:lnTo>
                <a:lnTo>
                  <a:pt x="28784" y="398144"/>
                </a:lnTo>
                <a:lnTo>
                  <a:pt x="25330" y="397256"/>
                </a:lnTo>
                <a:lnTo>
                  <a:pt x="21877" y="397256"/>
                </a:lnTo>
                <a:lnTo>
                  <a:pt x="42022" y="352542"/>
                </a:lnTo>
                <a:lnTo>
                  <a:pt x="61370" y="307462"/>
                </a:lnTo>
                <a:lnTo>
                  <a:pt x="79921" y="262038"/>
                </a:lnTo>
                <a:lnTo>
                  <a:pt x="97675" y="216292"/>
                </a:lnTo>
                <a:lnTo>
                  <a:pt x="114629" y="170246"/>
                </a:lnTo>
                <a:lnTo>
                  <a:pt x="130783" y="123922"/>
                </a:lnTo>
                <a:lnTo>
                  <a:pt x="146135" y="77342"/>
                </a:lnTo>
                <a:lnTo>
                  <a:pt x="197695" y="77342"/>
                </a:lnTo>
                <a:lnTo>
                  <a:pt x="176360" y="71296"/>
                </a:lnTo>
                <a:lnTo>
                  <a:pt x="149196" y="65150"/>
                </a:lnTo>
                <a:lnTo>
                  <a:pt x="164563" y="26542"/>
                </a:lnTo>
                <a:lnTo>
                  <a:pt x="179892" y="12318"/>
                </a:lnTo>
                <a:lnTo>
                  <a:pt x="186928" y="12318"/>
                </a:lnTo>
                <a:lnTo>
                  <a:pt x="188985" y="12191"/>
                </a:lnTo>
                <a:lnTo>
                  <a:pt x="251975" y="12191"/>
                </a:lnTo>
                <a:lnTo>
                  <a:pt x="250566" y="11519"/>
                </a:lnTo>
                <a:lnTo>
                  <a:pt x="230994" y="5127"/>
                </a:lnTo>
                <a:lnTo>
                  <a:pt x="210769" y="1283"/>
                </a:lnTo>
                <a:lnTo>
                  <a:pt x="190115" y="0"/>
                </a:lnTo>
                <a:close/>
              </a:path>
              <a:path w="288925" h="550544">
                <a:moveTo>
                  <a:pt x="53685" y="489838"/>
                </a:moveTo>
                <a:lnTo>
                  <a:pt x="14196" y="489838"/>
                </a:lnTo>
                <a:lnTo>
                  <a:pt x="22178" y="491327"/>
                </a:lnTo>
                <a:lnTo>
                  <a:pt x="29978" y="493458"/>
                </a:lnTo>
                <a:lnTo>
                  <a:pt x="37562" y="496161"/>
                </a:lnTo>
                <a:lnTo>
                  <a:pt x="44891" y="499363"/>
                </a:lnTo>
                <a:lnTo>
                  <a:pt x="15358" y="528827"/>
                </a:lnTo>
                <a:lnTo>
                  <a:pt x="33639" y="528827"/>
                </a:lnTo>
                <a:lnTo>
                  <a:pt x="72789" y="490219"/>
                </a:lnTo>
                <a:lnTo>
                  <a:pt x="54479" y="490219"/>
                </a:lnTo>
                <a:lnTo>
                  <a:pt x="53685" y="489838"/>
                </a:lnTo>
                <a:close/>
              </a:path>
              <a:path w="288925" h="550544">
                <a:moveTo>
                  <a:pt x="123743" y="440563"/>
                </a:moveTo>
                <a:lnTo>
                  <a:pt x="104721" y="440563"/>
                </a:lnTo>
                <a:lnTo>
                  <a:pt x="54479" y="490219"/>
                </a:lnTo>
                <a:lnTo>
                  <a:pt x="72789" y="490219"/>
                </a:lnTo>
                <a:lnTo>
                  <a:pt x="118894" y="444753"/>
                </a:lnTo>
                <a:lnTo>
                  <a:pt x="119275" y="444753"/>
                </a:lnTo>
                <a:lnTo>
                  <a:pt x="119669" y="444372"/>
                </a:lnTo>
                <a:lnTo>
                  <a:pt x="120050" y="444372"/>
                </a:lnTo>
                <a:lnTo>
                  <a:pt x="120443" y="443991"/>
                </a:lnTo>
                <a:lnTo>
                  <a:pt x="121993" y="443229"/>
                </a:lnTo>
                <a:lnTo>
                  <a:pt x="123123" y="442086"/>
                </a:lnTo>
                <a:lnTo>
                  <a:pt x="123743" y="440563"/>
                </a:lnTo>
                <a:close/>
              </a:path>
              <a:path w="288925" h="550544">
                <a:moveTo>
                  <a:pt x="89963" y="420623"/>
                </a:moveTo>
                <a:lnTo>
                  <a:pt x="62061" y="420623"/>
                </a:lnTo>
                <a:lnTo>
                  <a:pt x="65414" y="421131"/>
                </a:lnTo>
                <a:lnTo>
                  <a:pt x="68678" y="422147"/>
                </a:lnTo>
                <a:lnTo>
                  <a:pt x="87068" y="444753"/>
                </a:lnTo>
                <a:lnTo>
                  <a:pt x="88617" y="446658"/>
                </a:lnTo>
                <a:lnTo>
                  <a:pt x="90916" y="447039"/>
                </a:lnTo>
                <a:lnTo>
                  <a:pt x="91297" y="447420"/>
                </a:lnTo>
                <a:lnTo>
                  <a:pt x="95881" y="447420"/>
                </a:lnTo>
                <a:lnTo>
                  <a:pt x="98333" y="446277"/>
                </a:lnTo>
                <a:lnTo>
                  <a:pt x="99336" y="443991"/>
                </a:lnTo>
                <a:lnTo>
                  <a:pt x="100492" y="442086"/>
                </a:lnTo>
                <a:lnTo>
                  <a:pt x="102397" y="440563"/>
                </a:lnTo>
                <a:lnTo>
                  <a:pt x="123743" y="440563"/>
                </a:lnTo>
                <a:lnTo>
                  <a:pt x="123898" y="440181"/>
                </a:lnTo>
                <a:lnTo>
                  <a:pt x="127662" y="429767"/>
                </a:lnTo>
                <a:lnTo>
                  <a:pt x="113928" y="429767"/>
                </a:lnTo>
                <a:lnTo>
                  <a:pt x="110855" y="428625"/>
                </a:lnTo>
                <a:lnTo>
                  <a:pt x="108175" y="428244"/>
                </a:lnTo>
                <a:lnTo>
                  <a:pt x="105114" y="428244"/>
                </a:lnTo>
                <a:lnTo>
                  <a:pt x="106799" y="423671"/>
                </a:lnTo>
                <a:lnTo>
                  <a:pt x="92465" y="423671"/>
                </a:lnTo>
                <a:lnTo>
                  <a:pt x="89963" y="420623"/>
                </a:lnTo>
                <a:close/>
              </a:path>
              <a:path w="288925" h="550544">
                <a:moveTo>
                  <a:pt x="266486" y="104139"/>
                </a:moveTo>
                <a:lnTo>
                  <a:pt x="236267" y="104139"/>
                </a:lnTo>
                <a:lnTo>
                  <a:pt x="240471" y="106044"/>
                </a:lnTo>
                <a:lnTo>
                  <a:pt x="245081" y="107950"/>
                </a:lnTo>
                <a:lnTo>
                  <a:pt x="249310" y="109854"/>
                </a:lnTo>
                <a:lnTo>
                  <a:pt x="227656" y="154474"/>
                </a:lnTo>
                <a:lnTo>
                  <a:pt x="206762" y="199492"/>
                </a:lnTo>
                <a:lnTo>
                  <a:pt x="186635" y="244885"/>
                </a:lnTo>
                <a:lnTo>
                  <a:pt x="167282" y="290631"/>
                </a:lnTo>
                <a:lnTo>
                  <a:pt x="148709" y="336709"/>
                </a:lnTo>
                <a:lnTo>
                  <a:pt x="130922" y="383095"/>
                </a:lnTo>
                <a:lnTo>
                  <a:pt x="113928" y="429767"/>
                </a:lnTo>
                <a:lnTo>
                  <a:pt x="127662" y="429767"/>
                </a:lnTo>
                <a:lnTo>
                  <a:pt x="141248" y="392177"/>
                </a:lnTo>
                <a:lnTo>
                  <a:pt x="159446" y="344505"/>
                </a:lnTo>
                <a:lnTo>
                  <a:pt x="178488" y="297173"/>
                </a:lnTo>
                <a:lnTo>
                  <a:pt x="198375" y="250188"/>
                </a:lnTo>
                <a:lnTo>
                  <a:pt x="219105" y="203556"/>
                </a:lnTo>
                <a:lnTo>
                  <a:pt x="240677" y="157284"/>
                </a:lnTo>
                <a:lnTo>
                  <a:pt x="263090" y="111378"/>
                </a:lnTo>
                <a:lnTo>
                  <a:pt x="263864" y="110616"/>
                </a:lnTo>
                <a:lnTo>
                  <a:pt x="264258" y="109854"/>
                </a:lnTo>
                <a:lnTo>
                  <a:pt x="264639" y="108711"/>
                </a:lnTo>
                <a:lnTo>
                  <a:pt x="266486" y="104139"/>
                </a:lnTo>
                <a:close/>
              </a:path>
              <a:path w="288925" h="550544">
                <a:moveTo>
                  <a:pt x="71088" y="409956"/>
                </a:moveTo>
                <a:lnTo>
                  <a:pt x="23265" y="409956"/>
                </a:lnTo>
                <a:lnTo>
                  <a:pt x="24524" y="410209"/>
                </a:lnTo>
                <a:lnTo>
                  <a:pt x="25718" y="410717"/>
                </a:lnTo>
                <a:lnTo>
                  <a:pt x="28784" y="412241"/>
                </a:lnTo>
                <a:lnTo>
                  <a:pt x="30689" y="416051"/>
                </a:lnTo>
                <a:lnTo>
                  <a:pt x="28784" y="422528"/>
                </a:lnTo>
                <a:lnTo>
                  <a:pt x="29558" y="425576"/>
                </a:lnTo>
                <a:lnTo>
                  <a:pt x="32237" y="426719"/>
                </a:lnTo>
                <a:lnTo>
                  <a:pt x="33270" y="427608"/>
                </a:lnTo>
                <a:lnTo>
                  <a:pt x="34529" y="427989"/>
                </a:lnTo>
                <a:lnTo>
                  <a:pt x="37400" y="427989"/>
                </a:lnTo>
                <a:lnTo>
                  <a:pt x="39015" y="427481"/>
                </a:lnTo>
                <a:lnTo>
                  <a:pt x="40273" y="426338"/>
                </a:lnTo>
                <a:lnTo>
                  <a:pt x="45628" y="422528"/>
                </a:lnTo>
                <a:lnTo>
                  <a:pt x="52117" y="420623"/>
                </a:lnTo>
                <a:lnTo>
                  <a:pt x="89963" y="420623"/>
                </a:lnTo>
                <a:lnTo>
                  <a:pt x="87461" y="417575"/>
                </a:lnTo>
                <a:lnTo>
                  <a:pt x="80934" y="413003"/>
                </a:lnTo>
                <a:lnTo>
                  <a:pt x="73263" y="410717"/>
                </a:lnTo>
                <a:lnTo>
                  <a:pt x="71088" y="409956"/>
                </a:lnTo>
                <a:close/>
              </a:path>
              <a:path w="288925" h="550544">
                <a:moveTo>
                  <a:pt x="224117" y="86106"/>
                </a:moveTo>
                <a:lnTo>
                  <a:pt x="183346" y="86106"/>
                </a:lnTo>
                <a:lnTo>
                  <a:pt x="193631" y="88882"/>
                </a:lnTo>
                <a:lnTo>
                  <a:pt x="203803" y="92027"/>
                </a:lnTo>
                <a:lnTo>
                  <a:pt x="213904" y="95482"/>
                </a:lnTo>
                <a:lnTo>
                  <a:pt x="223974" y="99186"/>
                </a:lnTo>
                <a:lnTo>
                  <a:pt x="203669" y="144873"/>
                </a:lnTo>
                <a:lnTo>
                  <a:pt x="183846" y="190886"/>
                </a:lnTo>
                <a:lnTo>
                  <a:pt x="164520" y="237163"/>
                </a:lnTo>
                <a:lnTo>
                  <a:pt x="145705" y="283642"/>
                </a:lnTo>
                <a:lnTo>
                  <a:pt x="127414" y="330262"/>
                </a:lnTo>
                <a:lnTo>
                  <a:pt x="109663" y="376959"/>
                </a:lnTo>
                <a:lnTo>
                  <a:pt x="92465" y="423671"/>
                </a:lnTo>
                <a:lnTo>
                  <a:pt x="106799" y="423671"/>
                </a:lnTo>
                <a:lnTo>
                  <a:pt x="122320" y="381552"/>
                </a:lnTo>
                <a:lnTo>
                  <a:pt x="140068" y="334909"/>
                </a:lnTo>
                <a:lnTo>
                  <a:pt x="158340" y="288364"/>
                </a:lnTo>
                <a:lnTo>
                  <a:pt x="177116" y="241966"/>
                </a:lnTo>
                <a:lnTo>
                  <a:pt x="196376" y="195763"/>
                </a:lnTo>
                <a:lnTo>
                  <a:pt x="216099" y="149805"/>
                </a:lnTo>
                <a:lnTo>
                  <a:pt x="236267" y="104139"/>
                </a:lnTo>
                <a:lnTo>
                  <a:pt x="266486" y="104139"/>
                </a:lnTo>
                <a:lnTo>
                  <a:pt x="268795" y="98425"/>
                </a:lnTo>
                <a:lnTo>
                  <a:pt x="255051" y="98425"/>
                </a:lnTo>
                <a:lnTo>
                  <a:pt x="229394" y="87921"/>
                </a:lnTo>
                <a:lnTo>
                  <a:pt x="224117" y="86106"/>
                </a:lnTo>
                <a:close/>
              </a:path>
              <a:path w="288925" h="550544">
                <a:moveTo>
                  <a:pt x="63547" y="408304"/>
                </a:moveTo>
                <a:lnTo>
                  <a:pt x="55381" y="408304"/>
                </a:lnTo>
                <a:lnTo>
                  <a:pt x="52219" y="408558"/>
                </a:lnTo>
                <a:lnTo>
                  <a:pt x="49120" y="409194"/>
                </a:lnTo>
                <a:lnTo>
                  <a:pt x="68913" y="409194"/>
                </a:lnTo>
                <a:lnTo>
                  <a:pt x="68551" y="409066"/>
                </a:lnTo>
                <a:lnTo>
                  <a:pt x="63547" y="408304"/>
                </a:lnTo>
                <a:close/>
              </a:path>
              <a:path w="288925" h="550544">
                <a:moveTo>
                  <a:pt x="197695" y="77342"/>
                </a:moveTo>
                <a:lnTo>
                  <a:pt x="146135" y="77342"/>
                </a:lnTo>
                <a:lnTo>
                  <a:pt x="154267" y="78882"/>
                </a:lnTo>
                <a:lnTo>
                  <a:pt x="170303" y="82676"/>
                </a:lnTo>
                <a:lnTo>
                  <a:pt x="152482" y="128739"/>
                </a:lnTo>
                <a:lnTo>
                  <a:pt x="134220" y="174801"/>
                </a:lnTo>
                <a:lnTo>
                  <a:pt x="115542" y="220816"/>
                </a:lnTo>
                <a:lnTo>
                  <a:pt x="96475" y="266738"/>
                </a:lnTo>
                <a:lnTo>
                  <a:pt x="76958" y="312725"/>
                </a:lnTo>
                <a:lnTo>
                  <a:pt x="57282" y="358116"/>
                </a:lnTo>
                <a:lnTo>
                  <a:pt x="37207" y="403478"/>
                </a:lnTo>
                <a:lnTo>
                  <a:pt x="51668" y="403478"/>
                </a:lnTo>
                <a:lnTo>
                  <a:pt x="69488" y="363505"/>
                </a:lnTo>
                <a:lnTo>
                  <a:pt x="89503" y="317582"/>
                </a:lnTo>
                <a:lnTo>
                  <a:pt x="109138" y="271474"/>
                </a:lnTo>
                <a:lnTo>
                  <a:pt x="128367" y="225225"/>
                </a:lnTo>
                <a:lnTo>
                  <a:pt x="147162" y="178883"/>
                </a:lnTo>
                <a:lnTo>
                  <a:pt x="165497" y="132494"/>
                </a:lnTo>
                <a:lnTo>
                  <a:pt x="183346" y="86106"/>
                </a:lnTo>
                <a:lnTo>
                  <a:pt x="224117" y="86106"/>
                </a:lnTo>
                <a:lnTo>
                  <a:pt x="203072" y="78866"/>
                </a:lnTo>
                <a:lnTo>
                  <a:pt x="197695" y="77342"/>
                </a:lnTo>
                <a:close/>
              </a:path>
              <a:path w="288925" h="550544">
                <a:moveTo>
                  <a:pt x="251975" y="12191"/>
                </a:moveTo>
                <a:lnTo>
                  <a:pt x="191030" y="12191"/>
                </a:lnTo>
                <a:lnTo>
                  <a:pt x="209731" y="13392"/>
                </a:lnTo>
                <a:lnTo>
                  <a:pt x="228044" y="16938"/>
                </a:lnTo>
                <a:lnTo>
                  <a:pt x="270773" y="35686"/>
                </a:lnTo>
                <a:lnTo>
                  <a:pt x="275383" y="47116"/>
                </a:lnTo>
                <a:lnTo>
                  <a:pt x="274609" y="50164"/>
                </a:lnTo>
                <a:lnTo>
                  <a:pt x="273059" y="53212"/>
                </a:lnTo>
                <a:lnTo>
                  <a:pt x="255051" y="98425"/>
                </a:lnTo>
                <a:lnTo>
                  <a:pt x="268795" y="98425"/>
                </a:lnTo>
                <a:lnTo>
                  <a:pt x="285365" y="57403"/>
                </a:lnTo>
                <a:lnTo>
                  <a:pt x="287651" y="52831"/>
                </a:lnTo>
                <a:lnTo>
                  <a:pt x="288426" y="47878"/>
                </a:lnTo>
                <a:lnTo>
                  <a:pt x="288426" y="42925"/>
                </a:lnTo>
                <a:lnTo>
                  <a:pt x="285642" y="34430"/>
                </a:lnTo>
                <a:lnTo>
                  <a:pt x="280273" y="27828"/>
                </a:lnTo>
                <a:lnTo>
                  <a:pt x="274189" y="23155"/>
                </a:lnTo>
                <a:lnTo>
                  <a:pt x="269262" y="20446"/>
                </a:lnTo>
                <a:lnTo>
                  <a:pt x="251975" y="12191"/>
                </a:lnTo>
                <a:close/>
              </a:path>
            </a:pathLst>
          </a:custGeom>
          <a:solidFill>
            <a:srgbClr val="397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4783"/>
            <a:ext cx="217932" cy="152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70988"/>
            <a:ext cx="102076" cy="195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482340"/>
            <a:ext cx="621792" cy="6202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169155"/>
            <a:ext cx="1083613" cy="9712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331964" y="0"/>
            <a:ext cx="1813560" cy="3004185"/>
            <a:chOff x="7331964" y="0"/>
            <a:chExt cx="1813560" cy="3004185"/>
          </a:xfrm>
        </p:grpSpPr>
        <p:sp>
          <p:nvSpPr>
            <p:cNvPr id="8" name="object 8"/>
            <p:cNvSpPr/>
            <p:nvPr/>
          </p:nvSpPr>
          <p:spPr>
            <a:xfrm>
              <a:off x="7950708" y="1050036"/>
              <a:ext cx="254635" cy="131445"/>
            </a:xfrm>
            <a:custGeom>
              <a:avLst/>
              <a:gdLst/>
              <a:ahLst/>
              <a:cxnLst/>
              <a:rect l="l" t="t" r="r" b="b"/>
              <a:pathLst>
                <a:path w="254634" h="131444">
                  <a:moveTo>
                    <a:pt x="69469" y="0"/>
                  </a:moveTo>
                  <a:lnTo>
                    <a:pt x="68580" y="0"/>
                  </a:lnTo>
                  <a:lnTo>
                    <a:pt x="66928" y="253"/>
                  </a:lnTo>
                  <a:lnTo>
                    <a:pt x="64643" y="1397"/>
                  </a:lnTo>
                  <a:lnTo>
                    <a:pt x="63500" y="2412"/>
                  </a:lnTo>
                  <a:lnTo>
                    <a:pt x="38100" y="106299"/>
                  </a:lnTo>
                  <a:lnTo>
                    <a:pt x="11049" y="30479"/>
                  </a:lnTo>
                  <a:lnTo>
                    <a:pt x="8890" y="29210"/>
                  </a:lnTo>
                  <a:lnTo>
                    <a:pt x="4572" y="29463"/>
                  </a:lnTo>
                  <a:lnTo>
                    <a:pt x="1905" y="30225"/>
                  </a:lnTo>
                  <a:lnTo>
                    <a:pt x="0" y="33274"/>
                  </a:lnTo>
                  <a:lnTo>
                    <a:pt x="1143" y="35940"/>
                  </a:lnTo>
                  <a:lnTo>
                    <a:pt x="33400" y="127635"/>
                  </a:lnTo>
                  <a:lnTo>
                    <a:pt x="34290" y="129159"/>
                  </a:lnTo>
                  <a:lnTo>
                    <a:pt x="35687" y="130683"/>
                  </a:lnTo>
                  <a:lnTo>
                    <a:pt x="37719" y="131063"/>
                  </a:lnTo>
                  <a:lnTo>
                    <a:pt x="41910" y="131063"/>
                  </a:lnTo>
                  <a:lnTo>
                    <a:pt x="43815" y="129159"/>
                  </a:lnTo>
                  <a:lnTo>
                    <a:pt x="44576" y="126873"/>
                  </a:lnTo>
                  <a:lnTo>
                    <a:pt x="72644" y="12700"/>
                  </a:lnTo>
                  <a:lnTo>
                    <a:pt x="102784" y="24554"/>
                  </a:lnTo>
                  <a:lnTo>
                    <a:pt x="133937" y="33051"/>
                  </a:lnTo>
                  <a:lnTo>
                    <a:pt x="165780" y="38167"/>
                  </a:lnTo>
                  <a:lnTo>
                    <a:pt x="197993" y="39877"/>
                  </a:lnTo>
                  <a:lnTo>
                    <a:pt x="210827" y="39614"/>
                  </a:lnTo>
                  <a:lnTo>
                    <a:pt x="223615" y="38814"/>
                  </a:lnTo>
                  <a:lnTo>
                    <a:pt x="236354" y="37466"/>
                  </a:lnTo>
                  <a:lnTo>
                    <a:pt x="252222" y="35178"/>
                  </a:lnTo>
                  <a:lnTo>
                    <a:pt x="254508" y="32130"/>
                  </a:lnTo>
                  <a:lnTo>
                    <a:pt x="253111" y="26924"/>
                  </a:lnTo>
                  <a:lnTo>
                    <a:pt x="250698" y="25146"/>
                  </a:lnTo>
                  <a:lnTo>
                    <a:pt x="247142" y="25273"/>
                  </a:lnTo>
                  <a:lnTo>
                    <a:pt x="234906" y="27106"/>
                  </a:lnTo>
                  <a:lnTo>
                    <a:pt x="222599" y="28416"/>
                  </a:lnTo>
                  <a:lnTo>
                    <a:pt x="210244" y="29202"/>
                  </a:lnTo>
                  <a:lnTo>
                    <a:pt x="197866" y="29463"/>
                  </a:lnTo>
                  <a:lnTo>
                    <a:pt x="165203" y="27638"/>
                  </a:lnTo>
                  <a:lnTo>
                    <a:pt x="132969" y="22193"/>
                  </a:lnTo>
                  <a:lnTo>
                    <a:pt x="101496" y="13176"/>
                  </a:lnTo>
                  <a:lnTo>
                    <a:pt x="69469" y="0"/>
                  </a:lnTo>
                  <a:close/>
                </a:path>
              </a:pathLst>
            </a:custGeom>
            <a:solidFill>
              <a:srgbClr val="39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7764" y="1107947"/>
              <a:ext cx="175259" cy="77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1964" y="0"/>
              <a:ext cx="1813178" cy="29016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2432" y="2834639"/>
              <a:ext cx="316327" cy="1691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45991" y="1310645"/>
            <a:ext cx="1662678" cy="4129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81855" y="3553967"/>
            <a:ext cx="108204" cy="13868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127753" y="3745997"/>
            <a:ext cx="210820" cy="172720"/>
            <a:chOff x="4127753" y="3745997"/>
            <a:chExt cx="210820" cy="17272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78807" y="3800855"/>
              <a:ext cx="77724" cy="1173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27753" y="3755897"/>
              <a:ext cx="210820" cy="0"/>
            </a:xfrm>
            <a:custGeom>
              <a:avLst/>
              <a:gdLst/>
              <a:ahLst/>
              <a:cxnLst/>
              <a:rect l="l" t="t" r="r" b="b"/>
              <a:pathLst>
                <a:path w="210820">
                  <a:moveTo>
                    <a:pt x="0" y="0"/>
                  </a:moveTo>
                  <a:lnTo>
                    <a:pt x="210312" y="0"/>
                  </a:lnTo>
                </a:path>
              </a:pathLst>
            </a:custGeom>
            <a:ln w="19800">
              <a:solidFill>
                <a:srgbClr val="3975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81728" y="3500628"/>
            <a:ext cx="117348" cy="2164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50891" y="3482340"/>
            <a:ext cx="117348" cy="23469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623053" y="3745997"/>
            <a:ext cx="394970" cy="170815"/>
            <a:chOff x="4623053" y="3745997"/>
            <a:chExt cx="394970" cy="17081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79263" y="3802379"/>
              <a:ext cx="88391" cy="114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23053" y="3755897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716" y="0"/>
                  </a:lnTo>
                </a:path>
              </a:pathLst>
            </a:custGeom>
            <a:ln w="19800">
              <a:solidFill>
                <a:srgbClr val="3975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39411" y="3694176"/>
            <a:ext cx="97536" cy="9753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94310" y="762839"/>
            <a:ext cx="3446145" cy="972819"/>
          </a:xfrm>
          <a:custGeom>
            <a:avLst/>
            <a:gdLst/>
            <a:ahLst/>
            <a:cxnLst/>
            <a:rect l="l" t="t" r="r" b="b"/>
            <a:pathLst>
              <a:path w="3446145" h="972819">
                <a:moveTo>
                  <a:pt x="0" y="236142"/>
                </a:moveTo>
                <a:lnTo>
                  <a:pt x="54683" y="225517"/>
                </a:lnTo>
                <a:lnTo>
                  <a:pt x="122611" y="208908"/>
                </a:lnTo>
                <a:lnTo>
                  <a:pt x="160997" y="198767"/>
                </a:lnTo>
                <a:lnTo>
                  <a:pt x="202039" y="187617"/>
                </a:lnTo>
                <a:lnTo>
                  <a:pt x="245518" y="175623"/>
                </a:lnTo>
                <a:lnTo>
                  <a:pt x="291217" y="162945"/>
                </a:lnTo>
                <a:lnTo>
                  <a:pt x="338917" y="149748"/>
                </a:lnTo>
                <a:lnTo>
                  <a:pt x="388400" y="136193"/>
                </a:lnTo>
                <a:lnTo>
                  <a:pt x="439447" y="122444"/>
                </a:lnTo>
                <a:lnTo>
                  <a:pt x="491839" y="108663"/>
                </a:lnTo>
                <a:lnTo>
                  <a:pt x="545360" y="95013"/>
                </a:lnTo>
                <a:lnTo>
                  <a:pt x="599789" y="81655"/>
                </a:lnTo>
                <a:lnTo>
                  <a:pt x="654909" y="68754"/>
                </a:lnTo>
                <a:lnTo>
                  <a:pt x="710501" y="56472"/>
                </a:lnTo>
                <a:lnTo>
                  <a:pt x="766347" y="44970"/>
                </a:lnTo>
                <a:lnTo>
                  <a:pt x="822229" y="34413"/>
                </a:lnTo>
                <a:lnTo>
                  <a:pt x="877928" y="24962"/>
                </a:lnTo>
                <a:lnTo>
                  <a:pt x="933225" y="16780"/>
                </a:lnTo>
                <a:lnTo>
                  <a:pt x="987903" y="10031"/>
                </a:lnTo>
                <a:lnTo>
                  <a:pt x="1041742" y="4876"/>
                </a:lnTo>
                <a:lnTo>
                  <a:pt x="1094525" y="1478"/>
                </a:lnTo>
                <a:lnTo>
                  <a:pt x="1146033" y="0"/>
                </a:lnTo>
                <a:lnTo>
                  <a:pt x="1196048" y="604"/>
                </a:lnTo>
                <a:lnTo>
                  <a:pt x="1244351" y="3454"/>
                </a:lnTo>
                <a:lnTo>
                  <a:pt x="1290724" y="8711"/>
                </a:lnTo>
                <a:lnTo>
                  <a:pt x="1334949" y="16539"/>
                </a:lnTo>
                <a:lnTo>
                  <a:pt x="1376807" y="27100"/>
                </a:lnTo>
                <a:lnTo>
                  <a:pt x="1416872" y="40966"/>
                </a:lnTo>
                <a:lnTo>
                  <a:pt x="1455919" y="58426"/>
                </a:lnTo>
                <a:lnTo>
                  <a:pt x="1494010" y="79219"/>
                </a:lnTo>
                <a:lnTo>
                  <a:pt x="1531207" y="103082"/>
                </a:lnTo>
                <a:lnTo>
                  <a:pt x="1567575" y="129753"/>
                </a:lnTo>
                <a:lnTo>
                  <a:pt x="1603175" y="158970"/>
                </a:lnTo>
                <a:lnTo>
                  <a:pt x="1638070" y="190471"/>
                </a:lnTo>
                <a:lnTo>
                  <a:pt x="1672324" y="223995"/>
                </a:lnTo>
                <a:lnTo>
                  <a:pt x="1705999" y="259278"/>
                </a:lnTo>
                <a:lnTo>
                  <a:pt x="1739159" y="296060"/>
                </a:lnTo>
                <a:lnTo>
                  <a:pt x="1771865" y="334078"/>
                </a:lnTo>
                <a:lnTo>
                  <a:pt x="1804182" y="373070"/>
                </a:lnTo>
                <a:lnTo>
                  <a:pt x="1836171" y="412774"/>
                </a:lnTo>
                <a:lnTo>
                  <a:pt x="1867896" y="452928"/>
                </a:lnTo>
                <a:lnTo>
                  <a:pt x="1899420" y="493270"/>
                </a:lnTo>
                <a:lnTo>
                  <a:pt x="1930805" y="533539"/>
                </a:lnTo>
                <a:lnTo>
                  <a:pt x="1962115" y="573471"/>
                </a:lnTo>
                <a:lnTo>
                  <a:pt x="1993412" y="612805"/>
                </a:lnTo>
                <a:lnTo>
                  <a:pt x="2024760" y="651280"/>
                </a:lnTo>
                <a:lnTo>
                  <a:pt x="2056220" y="688633"/>
                </a:lnTo>
                <a:lnTo>
                  <a:pt x="2087857" y="724601"/>
                </a:lnTo>
                <a:lnTo>
                  <a:pt x="2119732" y="758924"/>
                </a:lnTo>
                <a:lnTo>
                  <a:pt x="2151910" y="791338"/>
                </a:lnTo>
                <a:lnTo>
                  <a:pt x="2184452" y="821583"/>
                </a:lnTo>
                <a:lnTo>
                  <a:pt x="2217421" y="849396"/>
                </a:lnTo>
                <a:lnTo>
                  <a:pt x="2250881" y="874514"/>
                </a:lnTo>
                <a:lnTo>
                  <a:pt x="2284895" y="896677"/>
                </a:lnTo>
                <a:lnTo>
                  <a:pt x="2319525" y="915621"/>
                </a:lnTo>
                <a:lnTo>
                  <a:pt x="2354834" y="931086"/>
                </a:lnTo>
                <a:lnTo>
                  <a:pt x="2401003" y="946313"/>
                </a:lnTo>
                <a:lnTo>
                  <a:pt x="2449365" y="957759"/>
                </a:lnTo>
                <a:lnTo>
                  <a:pt x="2499623" y="965701"/>
                </a:lnTo>
                <a:lnTo>
                  <a:pt x="2551479" y="970419"/>
                </a:lnTo>
                <a:lnTo>
                  <a:pt x="2604637" y="972192"/>
                </a:lnTo>
                <a:lnTo>
                  <a:pt x="2658800" y="971297"/>
                </a:lnTo>
                <a:lnTo>
                  <a:pt x="2713672" y="968015"/>
                </a:lnTo>
                <a:lnTo>
                  <a:pt x="2768955" y="962623"/>
                </a:lnTo>
                <a:lnTo>
                  <a:pt x="2824353" y="955401"/>
                </a:lnTo>
                <a:lnTo>
                  <a:pt x="2879568" y="946626"/>
                </a:lnTo>
                <a:lnTo>
                  <a:pt x="2934305" y="936579"/>
                </a:lnTo>
                <a:lnTo>
                  <a:pt x="2988266" y="925538"/>
                </a:lnTo>
                <a:lnTo>
                  <a:pt x="3041155" y="913781"/>
                </a:lnTo>
                <a:lnTo>
                  <a:pt x="3092675" y="901587"/>
                </a:lnTo>
                <a:lnTo>
                  <a:pt x="3142528" y="889235"/>
                </a:lnTo>
                <a:lnTo>
                  <a:pt x="3190419" y="877004"/>
                </a:lnTo>
                <a:lnTo>
                  <a:pt x="3236050" y="865172"/>
                </a:lnTo>
                <a:lnTo>
                  <a:pt x="3279125" y="854019"/>
                </a:lnTo>
                <a:lnTo>
                  <a:pt x="3319346" y="843823"/>
                </a:lnTo>
                <a:lnTo>
                  <a:pt x="3356417" y="834862"/>
                </a:lnTo>
                <a:lnTo>
                  <a:pt x="3390042" y="827416"/>
                </a:lnTo>
                <a:lnTo>
                  <a:pt x="3419923" y="821763"/>
                </a:lnTo>
                <a:lnTo>
                  <a:pt x="3445764" y="818183"/>
                </a:lnTo>
              </a:path>
            </a:pathLst>
          </a:custGeom>
          <a:ln w="19050">
            <a:solidFill>
              <a:srgbClr val="3975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2550" y="3370358"/>
            <a:ext cx="3789045" cy="928369"/>
          </a:xfrm>
          <a:custGeom>
            <a:avLst/>
            <a:gdLst/>
            <a:ahLst/>
            <a:cxnLst/>
            <a:rect l="l" t="t" r="r" b="b"/>
            <a:pathLst>
              <a:path w="3789045" h="928370">
                <a:moveTo>
                  <a:pt x="3788664" y="693146"/>
                </a:moveTo>
                <a:lnTo>
                  <a:pt x="3734237" y="703731"/>
                </a:lnTo>
                <a:lnTo>
                  <a:pt x="3667008" y="720227"/>
                </a:lnTo>
                <a:lnTo>
                  <a:pt x="3629101" y="730290"/>
                </a:lnTo>
                <a:lnTo>
                  <a:pt x="3588606" y="741350"/>
                </a:lnTo>
                <a:lnTo>
                  <a:pt x="3545726" y="753246"/>
                </a:lnTo>
                <a:lnTo>
                  <a:pt x="3500665" y="765818"/>
                </a:lnTo>
                <a:lnTo>
                  <a:pt x="3453627" y="778905"/>
                </a:lnTo>
                <a:lnTo>
                  <a:pt x="3404817" y="792347"/>
                </a:lnTo>
                <a:lnTo>
                  <a:pt x="3354437" y="805984"/>
                </a:lnTo>
                <a:lnTo>
                  <a:pt x="3302692" y="819655"/>
                </a:lnTo>
                <a:lnTo>
                  <a:pt x="3249786" y="833200"/>
                </a:lnTo>
                <a:lnTo>
                  <a:pt x="3195924" y="846459"/>
                </a:lnTo>
                <a:lnTo>
                  <a:pt x="3141308" y="859271"/>
                </a:lnTo>
                <a:lnTo>
                  <a:pt x="3086143" y="871476"/>
                </a:lnTo>
                <a:lnTo>
                  <a:pt x="3030633" y="882913"/>
                </a:lnTo>
                <a:lnTo>
                  <a:pt x="2974983" y="893423"/>
                </a:lnTo>
                <a:lnTo>
                  <a:pt x="2919395" y="902844"/>
                </a:lnTo>
                <a:lnTo>
                  <a:pt x="2864074" y="911017"/>
                </a:lnTo>
                <a:lnTo>
                  <a:pt x="2809224" y="917780"/>
                </a:lnTo>
                <a:lnTo>
                  <a:pt x="2755049" y="922974"/>
                </a:lnTo>
                <a:lnTo>
                  <a:pt x="2701753" y="926439"/>
                </a:lnTo>
                <a:lnTo>
                  <a:pt x="2649539" y="928013"/>
                </a:lnTo>
                <a:lnTo>
                  <a:pt x="2598613" y="927537"/>
                </a:lnTo>
                <a:lnTo>
                  <a:pt x="2549178" y="924850"/>
                </a:lnTo>
                <a:lnTo>
                  <a:pt x="2501437" y="919792"/>
                </a:lnTo>
                <a:lnTo>
                  <a:pt x="2455595" y="912203"/>
                </a:lnTo>
                <a:lnTo>
                  <a:pt x="2411856" y="901921"/>
                </a:lnTo>
                <a:lnTo>
                  <a:pt x="2372375" y="889267"/>
                </a:lnTo>
                <a:lnTo>
                  <a:pt x="2333661" y="873310"/>
                </a:lnTo>
                <a:lnTo>
                  <a:pt x="2295664" y="854282"/>
                </a:lnTo>
                <a:lnTo>
                  <a:pt x="2258333" y="832416"/>
                </a:lnTo>
                <a:lnTo>
                  <a:pt x="2221618" y="807942"/>
                </a:lnTo>
                <a:lnTo>
                  <a:pt x="2185466" y="781093"/>
                </a:lnTo>
                <a:lnTo>
                  <a:pt x="2149829" y="752100"/>
                </a:lnTo>
                <a:lnTo>
                  <a:pt x="2114655" y="721195"/>
                </a:lnTo>
                <a:lnTo>
                  <a:pt x="2079893" y="688610"/>
                </a:lnTo>
                <a:lnTo>
                  <a:pt x="2045493" y="654576"/>
                </a:lnTo>
                <a:lnTo>
                  <a:pt x="2011403" y="619325"/>
                </a:lnTo>
                <a:lnTo>
                  <a:pt x="1977574" y="583089"/>
                </a:lnTo>
                <a:lnTo>
                  <a:pt x="1943953" y="546099"/>
                </a:lnTo>
                <a:lnTo>
                  <a:pt x="1910492" y="508588"/>
                </a:lnTo>
                <a:lnTo>
                  <a:pt x="1877138" y="470786"/>
                </a:lnTo>
                <a:lnTo>
                  <a:pt x="1843842" y="432926"/>
                </a:lnTo>
                <a:lnTo>
                  <a:pt x="1810551" y="395240"/>
                </a:lnTo>
                <a:lnTo>
                  <a:pt x="1777217" y="357958"/>
                </a:lnTo>
                <a:lnTo>
                  <a:pt x="1743787" y="321314"/>
                </a:lnTo>
                <a:lnTo>
                  <a:pt x="1710211" y="285537"/>
                </a:lnTo>
                <a:lnTo>
                  <a:pt x="1676439" y="250861"/>
                </a:lnTo>
                <a:lnTo>
                  <a:pt x="1642419" y="217517"/>
                </a:lnTo>
                <a:lnTo>
                  <a:pt x="1608101" y="185737"/>
                </a:lnTo>
                <a:lnTo>
                  <a:pt x="1573434" y="155751"/>
                </a:lnTo>
                <a:lnTo>
                  <a:pt x="1538368" y="127793"/>
                </a:lnTo>
                <a:lnTo>
                  <a:pt x="1502851" y="102094"/>
                </a:lnTo>
                <a:lnTo>
                  <a:pt x="1466833" y="78885"/>
                </a:lnTo>
                <a:lnTo>
                  <a:pt x="1430264" y="58398"/>
                </a:lnTo>
                <a:lnTo>
                  <a:pt x="1393091" y="40865"/>
                </a:lnTo>
                <a:lnTo>
                  <a:pt x="1355265" y="26518"/>
                </a:lnTo>
                <a:lnTo>
                  <a:pt x="1316736" y="15588"/>
                </a:lnTo>
                <a:lnTo>
                  <a:pt x="1272569" y="7186"/>
                </a:lnTo>
                <a:lnTo>
                  <a:pt x="1226369" y="2059"/>
                </a:lnTo>
                <a:lnTo>
                  <a:pt x="1178346" y="0"/>
                </a:lnTo>
                <a:lnTo>
                  <a:pt x="1128710" y="799"/>
                </a:lnTo>
                <a:lnTo>
                  <a:pt x="1077672" y="4249"/>
                </a:lnTo>
                <a:lnTo>
                  <a:pt x="1025441" y="10140"/>
                </a:lnTo>
                <a:lnTo>
                  <a:pt x="972228" y="18265"/>
                </a:lnTo>
                <a:lnTo>
                  <a:pt x="918243" y="28415"/>
                </a:lnTo>
                <a:lnTo>
                  <a:pt x="863695" y="40381"/>
                </a:lnTo>
                <a:lnTo>
                  <a:pt x="808796" y="53955"/>
                </a:lnTo>
                <a:lnTo>
                  <a:pt x="753755" y="68928"/>
                </a:lnTo>
                <a:lnTo>
                  <a:pt x="698782" y="85091"/>
                </a:lnTo>
                <a:lnTo>
                  <a:pt x="644088" y="102237"/>
                </a:lnTo>
                <a:lnTo>
                  <a:pt x="589883" y="120157"/>
                </a:lnTo>
                <a:lnTo>
                  <a:pt x="536376" y="138642"/>
                </a:lnTo>
                <a:lnTo>
                  <a:pt x="483778" y="157483"/>
                </a:lnTo>
                <a:lnTo>
                  <a:pt x="432300" y="176473"/>
                </a:lnTo>
                <a:lnTo>
                  <a:pt x="382151" y="195402"/>
                </a:lnTo>
                <a:lnTo>
                  <a:pt x="333541" y="214063"/>
                </a:lnTo>
                <a:lnTo>
                  <a:pt x="286680" y="232246"/>
                </a:lnTo>
                <a:lnTo>
                  <a:pt x="241780" y="249743"/>
                </a:lnTo>
                <a:lnTo>
                  <a:pt x="199049" y="266345"/>
                </a:lnTo>
                <a:lnTo>
                  <a:pt x="158698" y="281845"/>
                </a:lnTo>
                <a:lnTo>
                  <a:pt x="120938" y="296033"/>
                </a:lnTo>
                <a:lnTo>
                  <a:pt x="54027" y="319641"/>
                </a:lnTo>
                <a:lnTo>
                  <a:pt x="25298" y="328644"/>
                </a:lnTo>
                <a:lnTo>
                  <a:pt x="0" y="335501"/>
                </a:lnTo>
              </a:path>
            </a:pathLst>
          </a:custGeom>
          <a:ln w="19050">
            <a:solidFill>
              <a:srgbClr val="3975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32408" y="1773682"/>
            <a:ext cx="66757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70" dirty="0"/>
              <a:t>Análisis</a:t>
            </a:r>
            <a:r>
              <a:rPr sz="4800" spc="-254" dirty="0"/>
              <a:t> </a:t>
            </a:r>
            <a:r>
              <a:rPr sz="4800" spc="-114" dirty="0"/>
              <a:t>de</a:t>
            </a:r>
            <a:r>
              <a:rPr sz="4800" spc="-254" dirty="0"/>
              <a:t> </a:t>
            </a:r>
            <a:r>
              <a:rPr sz="4800" spc="80" dirty="0"/>
              <a:t>compo</a:t>
            </a:r>
            <a:r>
              <a:rPr sz="4800" spc="75" dirty="0"/>
              <a:t>n</a:t>
            </a:r>
            <a:r>
              <a:rPr sz="4800" spc="-50" dirty="0"/>
              <a:t>entes</a:t>
            </a:r>
            <a:endParaRPr sz="4800"/>
          </a:p>
          <a:p>
            <a:pPr marL="3810" algn="ctr">
              <a:lnSpc>
                <a:spcPct val="100000"/>
              </a:lnSpc>
            </a:pPr>
            <a:r>
              <a:rPr sz="4800" spc="20" dirty="0"/>
              <a:t>principales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3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31920" y="0"/>
            <a:ext cx="1283335" cy="1434465"/>
          </a:xfrm>
          <a:custGeom>
            <a:avLst/>
            <a:gdLst/>
            <a:ahLst/>
            <a:cxnLst/>
            <a:rect l="l" t="t" r="r" b="b"/>
            <a:pathLst>
              <a:path w="1283335" h="1434465">
                <a:moveTo>
                  <a:pt x="1283208" y="0"/>
                </a:moveTo>
                <a:lnTo>
                  <a:pt x="0" y="0"/>
                </a:lnTo>
                <a:lnTo>
                  <a:pt x="0" y="1434084"/>
                </a:lnTo>
                <a:lnTo>
                  <a:pt x="1283208" y="1434084"/>
                </a:lnTo>
                <a:lnTo>
                  <a:pt x="1283208" y="0"/>
                </a:lnTo>
                <a:close/>
              </a:path>
            </a:pathLst>
          </a:custGeom>
          <a:solidFill>
            <a:srgbClr val="1F4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44240"/>
            <a:ext cx="9145143" cy="16992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14116"/>
            <a:ext cx="217932" cy="1508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06444" y="2106295"/>
            <a:ext cx="22593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FFFF"/>
                </a:solidFill>
                <a:latin typeface="Arial MT"/>
                <a:cs typeface="Arial MT"/>
              </a:rPr>
              <a:t>Análisis</a:t>
            </a:r>
            <a:endParaRPr sz="4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85" dirty="0">
                <a:solidFill>
                  <a:srgbClr val="FFFFFF"/>
                </a:solidFill>
                <a:latin typeface="Arial MT"/>
                <a:cs typeface="Arial MT"/>
              </a:rPr>
              <a:t>factorial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7358" y="76961"/>
            <a:ext cx="1283335" cy="1434465"/>
          </a:xfrm>
          <a:prstGeom prst="rect">
            <a:avLst/>
          </a:prstGeom>
          <a:ln w="19050">
            <a:solidFill>
              <a:srgbClr val="39758B"/>
            </a:solidFill>
          </a:ln>
        </p:spPr>
        <p:txBody>
          <a:bodyPr vert="horz" wrap="square" lIns="0" tIns="40386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180"/>
              </a:spcBef>
            </a:pPr>
            <a:r>
              <a:rPr sz="5200" spc="-160" dirty="0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5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2135" y="4105654"/>
            <a:ext cx="3919727" cy="9692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7AE491-0C42-3CBA-D205-F84EEF7D8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9550"/>
            <a:ext cx="8583578" cy="37500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435" y="0"/>
            <a:ext cx="1769364" cy="647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37332" cy="1685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749551"/>
            <a:ext cx="621792" cy="618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087" y="1736598"/>
            <a:ext cx="24104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62585">
              <a:lnSpc>
                <a:spcPct val="100000"/>
              </a:lnSpc>
              <a:spcBef>
                <a:spcPts val="105"/>
              </a:spcBef>
            </a:pPr>
            <a:r>
              <a:rPr sz="3200" spc="35" dirty="0"/>
              <a:t>Matriz </a:t>
            </a:r>
            <a:r>
              <a:rPr sz="3200" spc="-75" dirty="0"/>
              <a:t>de </a:t>
            </a:r>
            <a:r>
              <a:rPr sz="3200" spc="-70" dirty="0"/>
              <a:t> </a:t>
            </a:r>
            <a:r>
              <a:rPr sz="3200" spc="20" dirty="0"/>
              <a:t>co</a:t>
            </a:r>
            <a:r>
              <a:rPr sz="3200" dirty="0"/>
              <a:t>r</a:t>
            </a:r>
            <a:r>
              <a:rPr sz="3200" spc="-35" dirty="0"/>
              <a:t>rela</a:t>
            </a:r>
            <a:r>
              <a:rPr sz="3200" spc="-50" dirty="0"/>
              <a:t>c</a:t>
            </a:r>
            <a:r>
              <a:rPr sz="3200" spc="35" dirty="0"/>
              <a:t>i</a:t>
            </a:r>
            <a:r>
              <a:rPr sz="3200" spc="85" dirty="0"/>
              <a:t>o</a:t>
            </a:r>
            <a:r>
              <a:rPr sz="3200" spc="-90" dirty="0"/>
              <a:t>nes</a:t>
            </a:r>
            <a:endParaRPr sz="320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AE717DE-1163-971D-A25B-5F658CD20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084" y="895349"/>
            <a:ext cx="5755758" cy="2863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435" y="0"/>
            <a:ext cx="1769364" cy="647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37332" cy="1685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749551"/>
            <a:ext cx="621792" cy="618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7575" y="1810588"/>
            <a:ext cx="202628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3200" spc="-65" dirty="0"/>
              <a:t>Med</a:t>
            </a:r>
            <a:r>
              <a:rPr sz="3200" spc="-35" dirty="0"/>
              <a:t>i</a:t>
            </a:r>
            <a:r>
              <a:rPr sz="3200" spc="-65" dirty="0"/>
              <a:t>d</a:t>
            </a:r>
            <a:r>
              <a:rPr sz="3200" spc="-80" dirty="0"/>
              <a:t>a</a:t>
            </a:r>
            <a:r>
              <a:rPr sz="3200" spc="-135" dirty="0"/>
              <a:t>s</a:t>
            </a:r>
            <a:r>
              <a:rPr sz="3200" spc="-170" dirty="0"/>
              <a:t> </a:t>
            </a:r>
            <a:r>
              <a:rPr sz="3200" spc="35" dirty="0"/>
              <a:t>d</a:t>
            </a:r>
            <a:r>
              <a:rPr sz="3200" spc="-135" dirty="0"/>
              <a:t>e  </a:t>
            </a:r>
            <a:r>
              <a:rPr sz="3200" spc="-65" dirty="0"/>
              <a:t>a</a:t>
            </a:r>
            <a:r>
              <a:rPr sz="3200" spc="-80" dirty="0"/>
              <a:t>d</a:t>
            </a:r>
            <a:r>
              <a:rPr sz="3200" spc="-125" dirty="0"/>
              <a:t>ecu</a:t>
            </a:r>
            <a:r>
              <a:rPr sz="3200" spc="-145" dirty="0"/>
              <a:t>a</a:t>
            </a:r>
            <a:r>
              <a:rPr sz="3200" spc="5" dirty="0"/>
              <a:t>ción  </a:t>
            </a:r>
            <a:r>
              <a:rPr sz="3200" spc="50" dirty="0"/>
              <a:t>muestral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2903" y="1610867"/>
            <a:ext cx="5161788" cy="21915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832" y="2853385"/>
            <a:ext cx="2443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Comunalidades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689" y="4014622"/>
            <a:ext cx="682498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Cuánto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variabilidad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puede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explicar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factores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estás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estudiando.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C248CB-6927-2597-B0B2-F65BDDA57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8"/>
          <a:stretch/>
        </p:blipFill>
        <p:spPr>
          <a:xfrm>
            <a:off x="4267200" y="438150"/>
            <a:ext cx="2971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435" y="0"/>
            <a:ext cx="1769364" cy="647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37332" cy="16855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19600" y="647700"/>
            <a:ext cx="23622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Varianza </a:t>
            </a:r>
            <a:r>
              <a:rPr sz="2800" spc="-765" dirty="0"/>
              <a:t> </a:t>
            </a:r>
            <a:r>
              <a:rPr sz="2800" spc="-25" dirty="0"/>
              <a:t>explicada</a:t>
            </a:r>
            <a:endParaRPr sz="2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606542-4C5B-B086-E429-83D997EA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809751"/>
            <a:ext cx="83058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435" y="0"/>
            <a:ext cx="1769364" cy="647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37332" cy="1685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749551"/>
            <a:ext cx="621792" cy="618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714" y="499694"/>
            <a:ext cx="23152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Grafico</a:t>
            </a:r>
            <a:r>
              <a:rPr sz="2800" spc="-150" dirty="0"/>
              <a:t> </a:t>
            </a:r>
            <a:r>
              <a:rPr sz="2800" spc="-70" dirty="0"/>
              <a:t>de</a:t>
            </a:r>
            <a:endParaRPr sz="28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spc="-5" dirty="0"/>
              <a:t>sedimentación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90322" y="2608834"/>
            <a:ext cx="161671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2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te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á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se  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ut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ara 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ter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mi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cuá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ntos 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cto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res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deben 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re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te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r>
              <a:rPr sz="1400" spc="-7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o  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ri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ter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io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de  </a:t>
            </a:r>
            <a:r>
              <a:rPr sz="1400" spc="-1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cree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te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13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Catt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ell.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7503EFA-4469-94B4-D690-1FDFEA167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1378534"/>
            <a:ext cx="6158885" cy="3577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125</Words>
  <Application>Microsoft Office PowerPoint</Application>
  <PresentationFormat>Presentación en pantalla (16:9)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 MT</vt:lpstr>
      <vt:lpstr>Calibri</vt:lpstr>
      <vt:lpstr>Tahoma</vt:lpstr>
      <vt:lpstr>Office Theme</vt:lpstr>
      <vt:lpstr>Análisis Multivariado</vt:lpstr>
      <vt:lpstr>Análisis de componentes principales</vt:lpstr>
      <vt:lpstr>Presentación de PowerPoint</vt:lpstr>
      <vt:lpstr>Presentación de PowerPoint</vt:lpstr>
      <vt:lpstr>Matriz de  correlaciones</vt:lpstr>
      <vt:lpstr>Medidas de  adecuación  muestral</vt:lpstr>
      <vt:lpstr>Presentación de PowerPoint</vt:lpstr>
      <vt:lpstr>Varianza  explicada</vt:lpstr>
      <vt:lpstr>Grafico de sedimentación</vt:lpstr>
      <vt:lpstr>Presentación de PowerPoint</vt:lpstr>
      <vt:lpstr>Presentación de PowerPoint</vt:lpstr>
      <vt:lpstr>Puntuaciones  factoriales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Workshop</dc:title>
  <dc:creator>Eli</dc:creator>
  <cp:lastModifiedBy>Jhenrry Rivera Moreto</cp:lastModifiedBy>
  <cp:revision>1</cp:revision>
  <dcterms:created xsi:type="dcterms:W3CDTF">2024-04-17T13:49:39Z</dcterms:created>
  <dcterms:modified xsi:type="dcterms:W3CDTF">2024-04-17T15:14:47Z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2024-04-17T00:00:00Z</vt:filetime>
  </property>
</Properties>
</file>