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6"/>
  </p:notesMasterIdLst>
  <p:sldIdLst>
    <p:sldId id="256" r:id="rId2"/>
    <p:sldId id="315" r:id="rId3"/>
    <p:sldId id="264" r:id="rId4"/>
    <p:sldId id="290" r:id="rId5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99D6EB-F8A2-40E3-B886-0EC130EAD1E8}">
  <a:tblStyle styleId="{7099D6EB-F8A2-40E3-B886-0EC130EAD1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80a16084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80a16084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6" name="Google Shape;1156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7641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Google Shape;1776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7" name="Google Shape;1777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43175" y="336600"/>
            <a:ext cx="8469300" cy="44703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875949"/>
            <a:ext cx="4280400" cy="259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594081"/>
            <a:ext cx="4280400" cy="4758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343175" y="336600"/>
            <a:ext cx="8469300" cy="44703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429368" y="3467775"/>
            <a:ext cx="40014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"/>
          </p:nvPr>
        </p:nvSpPr>
        <p:spPr>
          <a:xfrm>
            <a:off x="4429350" y="1013925"/>
            <a:ext cx="4001400" cy="23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/>
          <p:nvPr/>
        </p:nvSpPr>
        <p:spPr>
          <a:xfrm>
            <a:off x="343175" y="336600"/>
            <a:ext cx="8469300" cy="44703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ubTitle" idx="1"/>
          </p:nvPr>
        </p:nvSpPr>
        <p:spPr>
          <a:xfrm>
            <a:off x="713225" y="3068601"/>
            <a:ext cx="25539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subTitle" idx="2"/>
          </p:nvPr>
        </p:nvSpPr>
        <p:spPr>
          <a:xfrm>
            <a:off x="3295007" y="3068601"/>
            <a:ext cx="25539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ubTitle" idx="3"/>
          </p:nvPr>
        </p:nvSpPr>
        <p:spPr>
          <a:xfrm>
            <a:off x="5876797" y="3068601"/>
            <a:ext cx="25539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ubTitle" idx="4"/>
          </p:nvPr>
        </p:nvSpPr>
        <p:spPr>
          <a:xfrm>
            <a:off x="713225" y="2408600"/>
            <a:ext cx="25539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ubTitle" idx="5"/>
          </p:nvPr>
        </p:nvSpPr>
        <p:spPr>
          <a:xfrm>
            <a:off x="3295011" y="2408600"/>
            <a:ext cx="25539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subTitle" idx="6"/>
          </p:nvPr>
        </p:nvSpPr>
        <p:spPr>
          <a:xfrm>
            <a:off x="5876798" y="2408600"/>
            <a:ext cx="25539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/>
          <p:nvPr/>
        </p:nvSpPr>
        <p:spPr>
          <a:xfrm>
            <a:off x="343175" y="336600"/>
            <a:ext cx="8469300" cy="44703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title"/>
          </p:nvPr>
        </p:nvSpPr>
        <p:spPr>
          <a:xfrm>
            <a:off x="713225" y="8194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7"/>
          <p:cNvSpPr txBox="1">
            <a:spLocks noGrp="1"/>
          </p:cNvSpPr>
          <p:nvPr>
            <p:ph type="subTitle" idx="1"/>
          </p:nvPr>
        </p:nvSpPr>
        <p:spPr>
          <a:xfrm>
            <a:off x="713225" y="18309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7"/>
          <p:cNvSpPr txBox="1"/>
          <p:nvPr/>
        </p:nvSpPr>
        <p:spPr>
          <a:xfrm>
            <a:off x="713225" y="3450025"/>
            <a:ext cx="419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200" b="1" u="sng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/>
          <p:nvPr/>
        </p:nvSpPr>
        <p:spPr>
          <a:xfrm>
            <a:off x="343175" y="336600"/>
            <a:ext cx="8469300" cy="44703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" name="Google Shape;172;p28"/>
          <p:cNvGrpSpPr/>
          <p:nvPr/>
        </p:nvGrpSpPr>
        <p:grpSpPr>
          <a:xfrm>
            <a:off x="6422987" y="729533"/>
            <a:ext cx="2007405" cy="3684433"/>
            <a:chOff x="6899688" y="1333676"/>
            <a:chExt cx="1531085" cy="2810185"/>
          </a:xfrm>
        </p:grpSpPr>
        <p:sp>
          <p:nvSpPr>
            <p:cNvPr id="173" name="Google Shape;173;p28"/>
            <p:cNvSpPr/>
            <p:nvPr/>
          </p:nvSpPr>
          <p:spPr>
            <a:xfrm>
              <a:off x="6899688" y="4003941"/>
              <a:ext cx="930788" cy="139920"/>
            </a:xfrm>
            <a:custGeom>
              <a:avLst/>
              <a:gdLst/>
              <a:ahLst/>
              <a:cxnLst/>
              <a:rect l="l" t="t" r="r" b="b"/>
              <a:pathLst>
                <a:path w="13498" h="2029" extrusionOk="0">
                  <a:moveTo>
                    <a:pt x="6749" y="0"/>
                  </a:moveTo>
                  <a:cubicBezTo>
                    <a:pt x="3025" y="0"/>
                    <a:pt x="1" y="451"/>
                    <a:pt x="1" y="1008"/>
                  </a:cubicBezTo>
                  <a:cubicBezTo>
                    <a:pt x="1" y="1578"/>
                    <a:pt x="3025" y="2028"/>
                    <a:pt x="6749" y="2028"/>
                  </a:cubicBezTo>
                  <a:cubicBezTo>
                    <a:pt x="10473" y="2028"/>
                    <a:pt x="13497" y="1578"/>
                    <a:pt x="13497" y="1008"/>
                  </a:cubicBezTo>
                  <a:cubicBezTo>
                    <a:pt x="13497" y="451"/>
                    <a:pt x="10473" y="0"/>
                    <a:pt x="67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8"/>
            <p:cNvSpPr/>
            <p:nvPr/>
          </p:nvSpPr>
          <p:spPr>
            <a:xfrm>
              <a:off x="7702030" y="1333676"/>
              <a:ext cx="728743" cy="1839370"/>
            </a:xfrm>
            <a:custGeom>
              <a:avLst/>
              <a:gdLst/>
              <a:ahLst/>
              <a:cxnLst/>
              <a:rect l="l" t="t" r="r" b="b"/>
              <a:pathLst>
                <a:path w="10568" h="26673" extrusionOk="0">
                  <a:moveTo>
                    <a:pt x="10567" y="0"/>
                  </a:moveTo>
                  <a:lnTo>
                    <a:pt x="0" y="4412"/>
                  </a:lnTo>
                  <a:lnTo>
                    <a:pt x="0" y="22273"/>
                  </a:lnTo>
                  <a:lnTo>
                    <a:pt x="10567" y="26673"/>
                  </a:lnTo>
                  <a:lnTo>
                    <a:pt x="105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8"/>
            <p:cNvSpPr/>
            <p:nvPr/>
          </p:nvSpPr>
          <p:spPr>
            <a:xfrm>
              <a:off x="7726510" y="1636272"/>
              <a:ext cx="620824" cy="1135220"/>
            </a:xfrm>
            <a:custGeom>
              <a:avLst/>
              <a:gdLst/>
              <a:ahLst/>
              <a:cxnLst/>
              <a:rect l="l" t="t" r="r" b="b"/>
              <a:pathLst>
                <a:path w="9003" h="16462" extrusionOk="0">
                  <a:moveTo>
                    <a:pt x="9003" y="0"/>
                  </a:moveTo>
                  <a:lnTo>
                    <a:pt x="1" y="3084"/>
                  </a:lnTo>
                  <a:lnTo>
                    <a:pt x="1" y="13378"/>
                  </a:lnTo>
                  <a:lnTo>
                    <a:pt x="9003" y="16462"/>
                  </a:lnTo>
                  <a:lnTo>
                    <a:pt x="90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6" name="Google Shape;176;p28"/>
            <p:cNvGrpSpPr/>
            <p:nvPr/>
          </p:nvGrpSpPr>
          <p:grpSpPr>
            <a:xfrm>
              <a:off x="7813006" y="2093324"/>
              <a:ext cx="496423" cy="400019"/>
              <a:chOff x="7470194" y="2101380"/>
              <a:chExt cx="441697" cy="355920"/>
            </a:xfrm>
          </p:grpSpPr>
          <p:sp>
            <p:nvSpPr>
              <p:cNvPr id="177" name="Google Shape;177;p28"/>
              <p:cNvSpPr/>
              <p:nvPr/>
            </p:nvSpPr>
            <p:spPr>
              <a:xfrm>
                <a:off x="7470194" y="2128315"/>
                <a:ext cx="40065" cy="256955"/>
              </a:xfrm>
              <a:custGeom>
                <a:avLst/>
                <a:gdLst/>
                <a:ahLst/>
                <a:cxnLst/>
                <a:rect l="l" t="t" r="r" b="b"/>
                <a:pathLst>
                  <a:path w="653" h="4188" extrusionOk="0">
                    <a:moveTo>
                      <a:pt x="652" y="1"/>
                    </a:moveTo>
                    <a:lnTo>
                      <a:pt x="0" y="48"/>
                    </a:lnTo>
                    <a:lnTo>
                      <a:pt x="0" y="4069"/>
                    </a:lnTo>
                    <a:lnTo>
                      <a:pt x="652" y="4187"/>
                    </a:lnTo>
                    <a:lnTo>
                      <a:pt x="65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8"/>
              <p:cNvSpPr/>
              <p:nvPr/>
            </p:nvSpPr>
            <p:spPr>
              <a:xfrm>
                <a:off x="7526947" y="2124695"/>
                <a:ext cx="44421" cy="271496"/>
              </a:xfrm>
              <a:custGeom>
                <a:avLst/>
                <a:gdLst/>
                <a:ahLst/>
                <a:cxnLst/>
                <a:rect l="l" t="t" r="r" b="b"/>
                <a:pathLst>
                  <a:path w="724" h="4425" extrusionOk="0">
                    <a:moveTo>
                      <a:pt x="724" y="1"/>
                    </a:moveTo>
                    <a:lnTo>
                      <a:pt x="0" y="48"/>
                    </a:lnTo>
                    <a:lnTo>
                      <a:pt x="0" y="4294"/>
                    </a:lnTo>
                    <a:lnTo>
                      <a:pt x="724" y="4424"/>
                    </a:lnTo>
                    <a:lnTo>
                      <a:pt x="72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28"/>
              <p:cNvSpPr/>
              <p:nvPr/>
            </p:nvSpPr>
            <p:spPr>
              <a:xfrm>
                <a:off x="7590205" y="2119603"/>
                <a:ext cx="50311" cy="288921"/>
              </a:xfrm>
              <a:custGeom>
                <a:avLst/>
                <a:gdLst/>
                <a:ahLst/>
                <a:cxnLst/>
                <a:rect l="l" t="t" r="r" b="b"/>
                <a:pathLst>
                  <a:path w="820" h="4709" extrusionOk="0">
                    <a:moveTo>
                      <a:pt x="819" y="0"/>
                    </a:moveTo>
                    <a:lnTo>
                      <a:pt x="1" y="60"/>
                    </a:lnTo>
                    <a:lnTo>
                      <a:pt x="1" y="4566"/>
                    </a:lnTo>
                    <a:lnTo>
                      <a:pt x="819" y="4709"/>
                    </a:lnTo>
                    <a:lnTo>
                      <a:pt x="81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28"/>
              <p:cNvSpPr/>
              <p:nvPr/>
            </p:nvSpPr>
            <p:spPr>
              <a:xfrm>
                <a:off x="7661561" y="2114510"/>
                <a:ext cx="57551" cy="308554"/>
              </a:xfrm>
              <a:custGeom>
                <a:avLst/>
                <a:gdLst/>
                <a:ahLst/>
                <a:cxnLst/>
                <a:rect l="l" t="t" r="r" b="b"/>
                <a:pathLst>
                  <a:path w="938" h="5029" extrusionOk="0">
                    <a:moveTo>
                      <a:pt x="937" y="0"/>
                    </a:moveTo>
                    <a:lnTo>
                      <a:pt x="0" y="60"/>
                    </a:lnTo>
                    <a:lnTo>
                      <a:pt x="0" y="4863"/>
                    </a:lnTo>
                    <a:lnTo>
                      <a:pt x="937" y="5029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28"/>
              <p:cNvSpPr/>
              <p:nvPr/>
            </p:nvSpPr>
            <p:spPr>
              <a:xfrm>
                <a:off x="7743041" y="2107945"/>
                <a:ext cx="65527" cy="331133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5397" extrusionOk="0">
                    <a:moveTo>
                      <a:pt x="1068" y="1"/>
                    </a:moveTo>
                    <a:lnTo>
                      <a:pt x="0" y="84"/>
                    </a:lnTo>
                    <a:lnTo>
                      <a:pt x="0" y="5207"/>
                    </a:lnTo>
                    <a:lnTo>
                      <a:pt x="1068" y="5397"/>
                    </a:lnTo>
                    <a:lnTo>
                      <a:pt x="106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28"/>
              <p:cNvSpPr/>
              <p:nvPr/>
            </p:nvSpPr>
            <p:spPr>
              <a:xfrm>
                <a:off x="7836178" y="2101380"/>
                <a:ext cx="75712" cy="355920"/>
              </a:xfrm>
              <a:custGeom>
                <a:avLst/>
                <a:gdLst/>
                <a:ahLst/>
                <a:cxnLst/>
                <a:rect l="l" t="t" r="r" b="b"/>
                <a:pathLst>
                  <a:path w="1234" h="5801" extrusionOk="0">
                    <a:moveTo>
                      <a:pt x="1234" y="1"/>
                    </a:moveTo>
                    <a:lnTo>
                      <a:pt x="1" y="84"/>
                    </a:lnTo>
                    <a:lnTo>
                      <a:pt x="1" y="5587"/>
                    </a:lnTo>
                    <a:lnTo>
                      <a:pt x="1234" y="5800"/>
                    </a:lnTo>
                    <a:lnTo>
                      <a:pt x="123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" name="Google Shape;183;p28"/>
            <p:cNvGrpSpPr/>
            <p:nvPr/>
          </p:nvGrpSpPr>
          <p:grpSpPr>
            <a:xfrm>
              <a:off x="7822798" y="2162074"/>
              <a:ext cx="467047" cy="327959"/>
              <a:chOff x="7478906" y="2162552"/>
              <a:chExt cx="415559" cy="291804"/>
            </a:xfrm>
          </p:grpSpPr>
          <p:sp>
            <p:nvSpPr>
              <p:cNvPr id="184" name="Google Shape;184;p28"/>
              <p:cNvSpPr/>
              <p:nvPr/>
            </p:nvSpPr>
            <p:spPr>
              <a:xfrm>
                <a:off x="7478906" y="2262193"/>
                <a:ext cx="21904" cy="121606"/>
              </a:xfrm>
              <a:custGeom>
                <a:avLst/>
                <a:gdLst/>
                <a:ahLst/>
                <a:cxnLst/>
                <a:rect l="l" t="t" r="r" b="b"/>
                <a:pathLst>
                  <a:path w="357" h="1982" extrusionOk="0">
                    <a:moveTo>
                      <a:pt x="0" y="1"/>
                    </a:moveTo>
                    <a:lnTo>
                      <a:pt x="0" y="1922"/>
                    </a:lnTo>
                    <a:lnTo>
                      <a:pt x="356" y="1982"/>
                    </a:lnTo>
                    <a:lnTo>
                      <a:pt x="356" y="2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8"/>
              <p:cNvSpPr/>
              <p:nvPr/>
            </p:nvSpPr>
            <p:spPr>
              <a:xfrm>
                <a:off x="7536396" y="2210532"/>
                <a:ext cx="24787" cy="184188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002" extrusionOk="0">
                    <a:moveTo>
                      <a:pt x="0" y="1"/>
                    </a:moveTo>
                    <a:lnTo>
                      <a:pt x="0" y="2930"/>
                    </a:lnTo>
                    <a:lnTo>
                      <a:pt x="404" y="3001"/>
                    </a:lnTo>
                    <a:lnTo>
                      <a:pt x="404" y="1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8"/>
              <p:cNvSpPr/>
              <p:nvPr/>
            </p:nvSpPr>
            <p:spPr>
              <a:xfrm>
                <a:off x="7601126" y="2306614"/>
                <a:ext cx="27732" cy="10049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38" extrusionOk="0">
                    <a:moveTo>
                      <a:pt x="1" y="0"/>
                    </a:moveTo>
                    <a:lnTo>
                      <a:pt x="1" y="1554"/>
                    </a:lnTo>
                    <a:lnTo>
                      <a:pt x="451" y="1637"/>
                    </a:lnTo>
                    <a:lnTo>
                      <a:pt x="451" y="4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8"/>
              <p:cNvSpPr/>
              <p:nvPr/>
            </p:nvSpPr>
            <p:spPr>
              <a:xfrm>
                <a:off x="7673893" y="2250597"/>
                <a:ext cx="32089" cy="170321"/>
              </a:xfrm>
              <a:custGeom>
                <a:avLst/>
                <a:gdLst/>
                <a:ahLst/>
                <a:cxnLst/>
                <a:rect l="l" t="t" r="r" b="b"/>
                <a:pathLst>
                  <a:path w="523" h="2776" extrusionOk="0">
                    <a:moveTo>
                      <a:pt x="1" y="0"/>
                    </a:moveTo>
                    <a:lnTo>
                      <a:pt x="1" y="2681"/>
                    </a:lnTo>
                    <a:lnTo>
                      <a:pt x="523" y="2775"/>
                    </a:lnTo>
                    <a:lnTo>
                      <a:pt x="523" y="2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8"/>
              <p:cNvSpPr/>
              <p:nvPr/>
            </p:nvSpPr>
            <p:spPr>
              <a:xfrm>
                <a:off x="7756846" y="2193107"/>
                <a:ext cx="36445" cy="243089"/>
              </a:xfrm>
              <a:custGeom>
                <a:avLst/>
                <a:gdLst/>
                <a:ahLst/>
                <a:cxnLst/>
                <a:rect l="l" t="t" r="r" b="b"/>
                <a:pathLst>
                  <a:path w="594" h="3962" extrusionOk="0">
                    <a:moveTo>
                      <a:pt x="594" y="0"/>
                    </a:moveTo>
                    <a:lnTo>
                      <a:pt x="1" y="12"/>
                    </a:lnTo>
                    <a:lnTo>
                      <a:pt x="1" y="3855"/>
                    </a:lnTo>
                    <a:lnTo>
                      <a:pt x="594" y="3961"/>
                    </a:lnTo>
                    <a:lnTo>
                      <a:pt x="59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8"/>
              <p:cNvSpPr/>
              <p:nvPr/>
            </p:nvSpPr>
            <p:spPr>
              <a:xfrm>
                <a:off x="7852192" y="2162552"/>
                <a:ext cx="42274" cy="291804"/>
              </a:xfrm>
              <a:custGeom>
                <a:avLst/>
                <a:gdLst/>
                <a:ahLst/>
                <a:cxnLst/>
                <a:rect l="l" t="t" r="r" b="b"/>
                <a:pathLst>
                  <a:path w="689" h="4756" extrusionOk="0">
                    <a:moveTo>
                      <a:pt x="688" y="0"/>
                    </a:moveTo>
                    <a:lnTo>
                      <a:pt x="0" y="24"/>
                    </a:lnTo>
                    <a:lnTo>
                      <a:pt x="0" y="4637"/>
                    </a:lnTo>
                    <a:lnTo>
                      <a:pt x="688" y="4756"/>
                    </a:lnTo>
                    <a:lnTo>
                      <a:pt x="68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0" name="Google Shape;190;p28"/>
            <p:cNvGrpSpPr/>
            <p:nvPr/>
          </p:nvGrpSpPr>
          <p:grpSpPr>
            <a:xfrm>
              <a:off x="7805628" y="1868385"/>
              <a:ext cx="510352" cy="124468"/>
              <a:chOff x="7463629" y="1901239"/>
              <a:chExt cx="454090" cy="110747"/>
            </a:xfrm>
          </p:grpSpPr>
          <p:sp>
            <p:nvSpPr>
              <p:cNvPr id="191" name="Google Shape;191;p28"/>
              <p:cNvSpPr/>
              <p:nvPr/>
            </p:nvSpPr>
            <p:spPr>
              <a:xfrm>
                <a:off x="7463629" y="1988547"/>
                <a:ext cx="30616" cy="23438"/>
              </a:xfrm>
              <a:custGeom>
                <a:avLst/>
                <a:gdLst/>
                <a:ahLst/>
                <a:cxnLst/>
                <a:rect l="l" t="t" r="r" b="b"/>
                <a:pathLst>
                  <a:path w="499" h="382" extrusionOk="0">
                    <a:moveTo>
                      <a:pt x="447" y="0"/>
                    </a:moveTo>
                    <a:cubicBezTo>
                      <a:pt x="444" y="0"/>
                      <a:pt x="442" y="1"/>
                      <a:pt x="439" y="2"/>
                    </a:cubicBezTo>
                    <a:lnTo>
                      <a:pt x="60" y="85"/>
                    </a:lnTo>
                    <a:cubicBezTo>
                      <a:pt x="24" y="85"/>
                      <a:pt x="0" y="156"/>
                      <a:pt x="0" y="239"/>
                    </a:cubicBezTo>
                    <a:cubicBezTo>
                      <a:pt x="0" y="322"/>
                      <a:pt x="24" y="381"/>
                      <a:pt x="60" y="381"/>
                    </a:cubicBezTo>
                    <a:lnTo>
                      <a:pt x="439" y="310"/>
                    </a:lnTo>
                    <a:cubicBezTo>
                      <a:pt x="475" y="298"/>
                      <a:pt x="498" y="227"/>
                      <a:pt x="498" y="144"/>
                    </a:cubicBezTo>
                    <a:cubicBezTo>
                      <a:pt x="498" y="67"/>
                      <a:pt x="478" y="0"/>
                      <a:pt x="4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8"/>
              <p:cNvSpPr/>
              <p:nvPr/>
            </p:nvSpPr>
            <p:spPr>
              <a:xfrm>
                <a:off x="7512345" y="1977688"/>
                <a:ext cx="34297" cy="24910"/>
              </a:xfrm>
              <a:custGeom>
                <a:avLst/>
                <a:gdLst/>
                <a:ahLst/>
                <a:cxnLst/>
                <a:rect l="l" t="t" r="r" b="b"/>
                <a:pathLst>
                  <a:path w="559" h="406" extrusionOk="0">
                    <a:moveTo>
                      <a:pt x="487" y="1"/>
                    </a:moveTo>
                    <a:lnTo>
                      <a:pt x="72" y="96"/>
                    </a:lnTo>
                    <a:cubicBezTo>
                      <a:pt x="37" y="96"/>
                      <a:pt x="1" y="179"/>
                      <a:pt x="1" y="262"/>
                    </a:cubicBezTo>
                    <a:cubicBezTo>
                      <a:pt x="1" y="339"/>
                      <a:pt x="31" y="405"/>
                      <a:pt x="64" y="405"/>
                    </a:cubicBezTo>
                    <a:cubicBezTo>
                      <a:pt x="67" y="405"/>
                      <a:pt x="69" y="405"/>
                      <a:pt x="72" y="404"/>
                    </a:cubicBezTo>
                    <a:lnTo>
                      <a:pt x="487" y="321"/>
                    </a:lnTo>
                    <a:cubicBezTo>
                      <a:pt x="535" y="321"/>
                      <a:pt x="558" y="238"/>
                      <a:pt x="558" y="155"/>
                    </a:cubicBezTo>
                    <a:lnTo>
                      <a:pt x="558" y="143"/>
                    </a:lnTo>
                    <a:cubicBezTo>
                      <a:pt x="558" y="60"/>
                      <a:pt x="535" y="1"/>
                      <a:pt x="4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8"/>
              <p:cNvSpPr/>
              <p:nvPr/>
            </p:nvSpPr>
            <p:spPr>
              <a:xfrm>
                <a:off x="7566951" y="1965969"/>
                <a:ext cx="37917" cy="26383"/>
              </a:xfrm>
              <a:custGeom>
                <a:avLst/>
                <a:gdLst/>
                <a:ahLst/>
                <a:cxnLst/>
                <a:rect l="l" t="t" r="r" b="b"/>
                <a:pathLst>
                  <a:path w="618" h="430" extrusionOk="0">
                    <a:moveTo>
                      <a:pt x="556" y="1"/>
                    </a:moveTo>
                    <a:cubicBezTo>
                      <a:pt x="553" y="1"/>
                      <a:pt x="549" y="1"/>
                      <a:pt x="546" y="2"/>
                    </a:cubicBezTo>
                    <a:lnTo>
                      <a:pt x="72" y="97"/>
                    </a:lnTo>
                    <a:cubicBezTo>
                      <a:pt x="36" y="109"/>
                      <a:pt x="0" y="180"/>
                      <a:pt x="0" y="275"/>
                    </a:cubicBezTo>
                    <a:cubicBezTo>
                      <a:pt x="0" y="370"/>
                      <a:pt x="36" y="429"/>
                      <a:pt x="72" y="429"/>
                    </a:cubicBezTo>
                    <a:lnTo>
                      <a:pt x="546" y="334"/>
                    </a:lnTo>
                    <a:cubicBezTo>
                      <a:pt x="593" y="334"/>
                      <a:pt x="617" y="251"/>
                      <a:pt x="617" y="156"/>
                    </a:cubicBezTo>
                    <a:cubicBezTo>
                      <a:pt x="617" y="68"/>
                      <a:pt x="597" y="1"/>
                      <a:pt x="5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8"/>
              <p:cNvSpPr/>
              <p:nvPr/>
            </p:nvSpPr>
            <p:spPr>
              <a:xfrm>
                <a:off x="7627325" y="1952225"/>
                <a:ext cx="43010" cy="28530"/>
              </a:xfrm>
              <a:custGeom>
                <a:avLst/>
                <a:gdLst/>
                <a:ahLst/>
                <a:cxnLst/>
                <a:rect l="l" t="t" r="r" b="b"/>
                <a:pathLst>
                  <a:path w="701" h="465" extrusionOk="0">
                    <a:moveTo>
                      <a:pt x="617" y="1"/>
                    </a:moveTo>
                    <a:lnTo>
                      <a:pt x="84" y="119"/>
                    </a:lnTo>
                    <a:cubicBezTo>
                      <a:pt x="36" y="119"/>
                      <a:pt x="1" y="214"/>
                      <a:pt x="1" y="309"/>
                    </a:cubicBezTo>
                    <a:cubicBezTo>
                      <a:pt x="1" y="397"/>
                      <a:pt x="42" y="465"/>
                      <a:pt x="76" y="465"/>
                    </a:cubicBezTo>
                    <a:cubicBezTo>
                      <a:pt x="79" y="465"/>
                      <a:pt x="81" y="464"/>
                      <a:pt x="84" y="463"/>
                    </a:cubicBezTo>
                    <a:lnTo>
                      <a:pt x="617" y="368"/>
                    </a:lnTo>
                    <a:cubicBezTo>
                      <a:pt x="665" y="357"/>
                      <a:pt x="700" y="262"/>
                      <a:pt x="700" y="167"/>
                    </a:cubicBezTo>
                    <a:cubicBezTo>
                      <a:pt x="700" y="72"/>
                      <a:pt x="665" y="1"/>
                      <a:pt x="6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8"/>
              <p:cNvSpPr/>
              <p:nvPr/>
            </p:nvSpPr>
            <p:spPr>
              <a:xfrm>
                <a:off x="7695736" y="1937622"/>
                <a:ext cx="47366" cy="30064"/>
              </a:xfrm>
              <a:custGeom>
                <a:avLst/>
                <a:gdLst/>
                <a:ahLst/>
                <a:cxnLst/>
                <a:rect l="l" t="t" r="r" b="b"/>
                <a:pathLst>
                  <a:path w="772" h="490" extrusionOk="0">
                    <a:moveTo>
                      <a:pt x="689" y="0"/>
                    </a:moveTo>
                    <a:cubicBezTo>
                      <a:pt x="685" y="0"/>
                      <a:pt x="681" y="1"/>
                      <a:pt x="677" y="2"/>
                    </a:cubicBezTo>
                    <a:lnTo>
                      <a:pt x="84" y="120"/>
                    </a:lnTo>
                    <a:cubicBezTo>
                      <a:pt x="36" y="132"/>
                      <a:pt x="1" y="227"/>
                      <a:pt x="1" y="322"/>
                    </a:cubicBezTo>
                    <a:cubicBezTo>
                      <a:pt x="1" y="421"/>
                      <a:pt x="31" y="489"/>
                      <a:pt x="73" y="489"/>
                    </a:cubicBezTo>
                    <a:cubicBezTo>
                      <a:pt x="77" y="489"/>
                      <a:pt x="80" y="489"/>
                      <a:pt x="84" y="488"/>
                    </a:cubicBezTo>
                    <a:lnTo>
                      <a:pt x="677" y="381"/>
                    </a:lnTo>
                    <a:cubicBezTo>
                      <a:pt x="736" y="369"/>
                      <a:pt x="771" y="274"/>
                      <a:pt x="771" y="168"/>
                    </a:cubicBezTo>
                    <a:cubicBezTo>
                      <a:pt x="771" y="69"/>
                      <a:pt x="741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8"/>
              <p:cNvSpPr/>
              <p:nvPr/>
            </p:nvSpPr>
            <p:spPr>
              <a:xfrm>
                <a:off x="7771448" y="1920136"/>
                <a:ext cx="54606" cy="32948"/>
              </a:xfrm>
              <a:custGeom>
                <a:avLst/>
                <a:gdLst/>
                <a:ahLst/>
                <a:cxnLst/>
                <a:rect l="l" t="t" r="r" b="b"/>
                <a:pathLst>
                  <a:path w="890" h="537" extrusionOk="0">
                    <a:moveTo>
                      <a:pt x="782" y="1"/>
                    </a:moveTo>
                    <a:cubicBezTo>
                      <a:pt x="778" y="1"/>
                      <a:pt x="775" y="1"/>
                      <a:pt x="771" y="2"/>
                    </a:cubicBezTo>
                    <a:lnTo>
                      <a:pt x="107" y="144"/>
                    </a:lnTo>
                    <a:cubicBezTo>
                      <a:pt x="47" y="156"/>
                      <a:pt x="0" y="251"/>
                      <a:pt x="0" y="358"/>
                    </a:cubicBezTo>
                    <a:lnTo>
                      <a:pt x="0" y="370"/>
                    </a:lnTo>
                    <a:cubicBezTo>
                      <a:pt x="0" y="469"/>
                      <a:pt x="41" y="537"/>
                      <a:pt x="94" y="537"/>
                    </a:cubicBezTo>
                    <a:cubicBezTo>
                      <a:pt x="98" y="537"/>
                      <a:pt x="102" y="536"/>
                      <a:pt x="107" y="536"/>
                    </a:cubicBezTo>
                    <a:lnTo>
                      <a:pt x="771" y="417"/>
                    </a:lnTo>
                    <a:cubicBezTo>
                      <a:pt x="830" y="393"/>
                      <a:pt x="889" y="298"/>
                      <a:pt x="889" y="192"/>
                    </a:cubicBezTo>
                    <a:lnTo>
                      <a:pt x="889" y="180"/>
                    </a:lnTo>
                    <a:cubicBezTo>
                      <a:pt x="889" y="80"/>
                      <a:pt x="838" y="1"/>
                      <a:pt x="7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8"/>
              <p:cNvSpPr/>
              <p:nvPr/>
            </p:nvSpPr>
            <p:spPr>
              <a:xfrm>
                <a:off x="7856548" y="1901239"/>
                <a:ext cx="61171" cy="35831"/>
              </a:xfrm>
              <a:custGeom>
                <a:avLst/>
                <a:gdLst/>
                <a:ahLst/>
                <a:cxnLst/>
                <a:rect l="l" t="t" r="r" b="b"/>
                <a:pathLst>
                  <a:path w="997" h="584" extrusionOk="0">
                    <a:moveTo>
                      <a:pt x="892" y="0"/>
                    </a:moveTo>
                    <a:cubicBezTo>
                      <a:pt x="887" y="0"/>
                      <a:pt x="883" y="1"/>
                      <a:pt x="878" y="2"/>
                    </a:cubicBezTo>
                    <a:lnTo>
                      <a:pt x="107" y="168"/>
                    </a:lnTo>
                    <a:cubicBezTo>
                      <a:pt x="48" y="179"/>
                      <a:pt x="1" y="274"/>
                      <a:pt x="1" y="393"/>
                    </a:cubicBezTo>
                    <a:cubicBezTo>
                      <a:pt x="1" y="504"/>
                      <a:pt x="42" y="584"/>
                      <a:pt x="96" y="584"/>
                    </a:cubicBezTo>
                    <a:cubicBezTo>
                      <a:pt x="100" y="584"/>
                      <a:pt x="104" y="583"/>
                      <a:pt x="107" y="583"/>
                    </a:cubicBezTo>
                    <a:lnTo>
                      <a:pt x="878" y="440"/>
                    </a:lnTo>
                    <a:cubicBezTo>
                      <a:pt x="949" y="429"/>
                      <a:pt x="997" y="322"/>
                      <a:pt x="997" y="203"/>
                    </a:cubicBezTo>
                    <a:lnTo>
                      <a:pt x="997" y="191"/>
                    </a:lnTo>
                    <a:cubicBezTo>
                      <a:pt x="997" y="80"/>
                      <a:pt x="955" y="0"/>
                      <a:pt x="8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28"/>
            <p:cNvGrpSpPr/>
            <p:nvPr/>
          </p:nvGrpSpPr>
          <p:grpSpPr>
            <a:xfrm>
              <a:off x="7745083" y="1981337"/>
              <a:ext cx="55717" cy="445120"/>
              <a:chOff x="7409759" y="2001739"/>
              <a:chExt cx="49575" cy="396050"/>
            </a:xfrm>
          </p:grpSpPr>
          <p:sp>
            <p:nvSpPr>
              <p:cNvPr id="199" name="Google Shape;199;p28"/>
              <p:cNvSpPr/>
              <p:nvPr/>
            </p:nvSpPr>
            <p:spPr>
              <a:xfrm>
                <a:off x="7409759" y="2001739"/>
                <a:ext cx="1607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262" h="273" extrusionOk="0">
                    <a:moveTo>
                      <a:pt x="262" y="0"/>
                    </a:moveTo>
                    <a:lnTo>
                      <a:pt x="1" y="60"/>
                    </a:lnTo>
                    <a:lnTo>
                      <a:pt x="1" y="273"/>
                    </a:lnTo>
                    <a:lnTo>
                      <a:pt x="262" y="226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8"/>
              <p:cNvSpPr/>
              <p:nvPr/>
            </p:nvSpPr>
            <p:spPr>
              <a:xfrm>
                <a:off x="7409759" y="2036650"/>
                <a:ext cx="24113" cy="16811"/>
              </a:xfrm>
              <a:custGeom>
                <a:avLst/>
                <a:gdLst/>
                <a:ahLst/>
                <a:cxnLst/>
                <a:rect l="l" t="t" r="r" b="b"/>
                <a:pathLst>
                  <a:path w="393" h="274" extrusionOk="0">
                    <a:moveTo>
                      <a:pt x="392" y="0"/>
                    </a:moveTo>
                    <a:lnTo>
                      <a:pt x="1" y="60"/>
                    </a:lnTo>
                    <a:lnTo>
                      <a:pt x="1" y="273"/>
                    </a:lnTo>
                    <a:lnTo>
                      <a:pt x="392" y="214"/>
                    </a:lnTo>
                    <a:lnTo>
                      <a:pt x="39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8"/>
              <p:cNvSpPr/>
              <p:nvPr/>
            </p:nvSpPr>
            <p:spPr>
              <a:xfrm>
                <a:off x="7437430" y="2033766"/>
                <a:ext cx="12394" cy="16014"/>
              </a:xfrm>
              <a:custGeom>
                <a:avLst/>
                <a:gdLst/>
                <a:ahLst/>
                <a:cxnLst/>
                <a:rect l="l" t="t" r="r" b="b"/>
                <a:pathLst>
                  <a:path w="202" h="261" extrusionOk="0">
                    <a:moveTo>
                      <a:pt x="202" y="0"/>
                    </a:moveTo>
                    <a:lnTo>
                      <a:pt x="0" y="36"/>
                    </a:lnTo>
                    <a:lnTo>
                      <a:pt x="0" y="261"/>
                    </a:lnTo>
                    <a:lnTo>
                      <a:pt x="202" y="225"/>
                    </a:lnTo>
                    <a:lnTo>
                      <a:pt x="2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8"/>
              <p:cNvSpPr/>
              <p:nvPr/>
            </p:nvSpPr>
            <p:spPr>
              <a:xfrm>
                <a:off x="7451235" y="2032294"/>
                <a:ext cx="8099" cy="15339"/>
              </a:xfrm>
              <a:custGeom>
                <a:avLst/>
                <a:gdLst/>
                <a:ahLst/>
                <a:cxnLst/>
                <a:rect l="l" t="t" r="r" b="b"/>
                <a:pathLst>
                  <a:path w="132" h="250" extrusionOk="0">
                    <a:moveTo>
                      <a:pt x="131" y="0"/>
                    </a:moveTo>
                    <a:lnTo>
                      <a:pt x="1" y="24"/>
                    </a:lnTo>
                    <a:lnTo>
                      <a:pt x="1" y="249"/>
                    </a:lnTo>
                    <a:lnTo>
                      <a:pt x="131" y="226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8"/>
              <p:cNvSpPr/>
              <p:nvPr/>
            </p:nvSpPr>
            <p:spPr>
              <a:xfrm>
                <a:off x="7409759" y="2074507"/>
                <a:ext cx="10983" cy="14602"/>
              </a:xfrm>
              <a:custGeom>
                <a:avLst/>
                <a:gdLst/>
                <a:ahLst/>
                <a:cxnLst/>
                <a:rect l="l" t="t" r="r" b="b"/>
                <a:pathLst>
                  <a:path w="179" h="238" extrusionOk="0">
                    <a:moveTo>
                      <a:pt x="179" y="0"/>
                    </a:moveTo>
                    <a:lnTo>
                      <a:pt x="1" y="24"/>
                    </a:lnTo>
                    <a:lnTo>
                      <a:pt x="1" y="237"/>
                    </a:lnTo>
                    <a:lnTo>
                      <a:pt x="179" y="214"/>
                    </a:lnTo>
                    <a:lnTo>
                      <a:pt x="17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8"/>
              <p:cNvSpPr/>
              <p:nvPr/>
            </p:nvSpPr>
            <p:spPr>
              <a:xfrm>
                <a:off x="7424300" y="2069414"/>
                <a:ext cx="31352" cy="18222"/>
              </a:xfrm>
              <a:custGeom>
                <a:avLst/>
                <a:gdLst/>
                <a:ahLst/>
                <a:cxnLst/>
                <a:rect l="l" t="t" r="r" b="b"/>
                <a:pathLst>
                  <a:path w="511" h="297" extrusionOk="0">
                    <a:moveTo>
                      <a:pt x="511" y="0"/>
                    </a:moveTo>
                    <a:lnTo>
                      <a:pt x="1" y="71"/>
                    </a:lnTo>
                    <a:lnTo>
                      <a:pt x="1" y="297"/>
                    </a:lnTo>
                    <a:lnTo>
                      <a:pt x="511" y="226"/>
                    </a:lnTo>
                    <a:lnTo>
                      <a:pt x="5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8"/>
              <p:cNvSpPr/>
              <p:nvPr/>
            </p:nvSpPr>
            <p:spPr>
              <a:xfrm>
                <a:off x="7444670" y="2106534"/>
                <a:ext cx="14664" cy="14602"/>
              </a:xfrm>
              <a:custGeom>
                <a:avLst/>
                <a:gdLst/>
                <a:ahLst/>
                <a:cxnLst/>
                <a:rect l="l" t="t" r="r" b="b"/>
                <a:pathLst>
                  <a:path w="239" h="238" extrusionOk="0">
                    <a:moveTo>
                      <a:pt x="238" y="0"/>
                    </a:moveTo>
                    <a:lnTo>
                      <a:pt x="1" y="24"/>
                    </a:lnTo>
                    <a:lnTo>
                      <a:pt x="1" y="237"/>
                    </a:lnTo>
                    <a:lnTo>
                      <a:pt x="238" y="225"/>
                    </a:lnTo>
                    <a:lnTo>
                      <a:pt x="2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8"/>
              <p:cNvSpPr/>
              <p:nvPr/>
            </p:nvSpPr>
            <p:spPr>
              <a:xfrm>
                <a:off x="7409759" y="2107945"/>
                <a:ext cx="33561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547" h="262" extrusionOk="0">
                    <a:moveTo>
                      <a:pt x="546" y="1"/>
                    </a:moveTo>
                    <a:lnTo>
                      <a:pt x="1" y="48"/>
                    </a:lnTo>
                    <a:lnTo>
                      <a:pt x="1" y="262"/>
                    </a:lnTo>
                    <a:lnTo>
                      <a:pt x="546" y="214"/>
                    </a:lnTo>
                    <a:lnTo>
                      <a:pt x="54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8"/>
              <p:cNvSpPr/>
              <p:nvPr/>
            </p:nvSpPr>
            <p:spPr>
              <a:xfrm>
                <a:off x="7409759" y="2145065"/>
                <a:ext cx="21167" cy="14602"/>
              </a:xfrm>
              <a:custGeom>
                <a:avLst/>
                <a:gdLst/>
                <a:ahLst/>
                <a:cxnLst/>
                <a:rect l="l" t="t" r="r" b="b"/>
                <a:pathLst>
                  <a:path w="345" h="238" extrusionOk="0">
                    <a:moveTo>
                      <a:pt x="345" y="1"/>
                    </a:moveTo>
                    <a:lnTo>
                      <a:pt x="1" y="12"/>
                    </a:lnTo>
                    <a:lnTo>
                      <a:pt x="1" y="238"/>
                    </a:lnTo>
                    <a:lnTo>
                      <a:pt x="345" y="214"/>
                    </a:lnTo>
                    <a:lnTo>
                      <a:pt x="34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8"/>
              <p:cNvSpPr/>
              <p:nvPr/>
            </p:nvSpPr>
            <p:spPr>
              <a:xfrm>
                <a:off x="7433810" y="2144329"/>
                <a:ext cx="9510" cy="13928"/>
              </a:xfrm>
              <a:custGeom>
                <a:avLst/>
                <a:gdLst/>
                <a:ahLst/>
                <a:cxnLst/>
                <a:rect l="l" t="t" r="r" b="b"/>
                <a:pathLst>
                  <a:path w="155" h="227" extrusionOk="0">
                    <a:moveTo>
                      <a:pt x="0" y="1"/>
                    </a:moveTo>
                    <a:lnTo>
                      <a:pt x="0" y="226"/>
                    </a:lnTo>
                    <a:lnTo>
                      <a:pt x="154" y="214"/>
                    </a:lnTo>
                    <a:lnTo>
                      <a:pt x="15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8"/>
              <p:cNvSpPr/>
              <p:nvPr/>
            </p:nvSpPr>
            <p:spPr>
              <a:xfrm>
                <a:off x="7444670" y="2143593"/>
                <a:ext cx="5890" cy="13928"/>
              </a:xfrm>
              <a:custGeom>
                <a:avLst/>
                <a:gdLst/>
                <a:ahLst/>
                <a:cxnLst/>
                <a:rect l="l" t="t" r="r" b="b"/>
                <a:pathLst>
                  <a:path w="96" h="227" extrusionOk="0">
                    <a:moveTo>
                      <a:pt x="96" y="1"/>
                    </a:moveTo>
                    <a:lnTo>
                      <a:pt x="1" y="13"/>
                    </a:lnTo>
                    <a:lnTo>
                      <a:pt x="1" y="226"/>
                    </a:lnTo>
                    <a:lnTo>
                      <a:pt x="96" y="226"/>
                    </a:lnTo>
                    <a:lnTo>
                      <a:pt x="9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8"/>
              <p:cNvSpPr/>
              <p:nvPr/>
            </p:nvSpPr>
            <p:spPr>
              <a:xfrm>
                <a:off x="7441050" y="2194579"/>
                <a:ext cx="14602" cy="37856"/>
              </a:xfrm>
              <a:custGeom>
                <a:avLst/>
                <a:gdLst/>
                <a:ahLst/>
                <a:cxnLst/>
                <a:rect l="l" t="t" r="r" b="b"/>
                <a:pathLst>
                  <a:path w="238" h="617" extrusionOk="0">
                    <a:moveTo>
                      <a:pt x="119" y="0"/>
                    </a:moveTo>
                    <a:cubicBezTo>
                      <a:pt x="48" y="0"/>
                      <a:pt x="1" y="130"/>
                      <a:pt x="1" y="308"/>
                    </a:cubicBezTo>
                    <a:cubicBezTo>
                      <a:pt x="1" y="474"/>
                      <a:pt x="48" y="617"/>
                      <a:pt x="119" y="617"/>
                    </a:cubicBezTo>
                    <a:cubicBezTo>
                      <a:pt x="190" y="617"/>
                      <a:pt x="238" y="486"/>
                      <a:pt x="238" y="308"/>
                    </a:cubicBezTo>
                    <a:cubicBezTo>
                      <a:pt x="238" y="142"/>
                      <a:pt x="190" y="0"/>
                      <a:pt x="1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8"/>
              <p:cNvSpPr/>
              <p:nvPr/>
            </p:nvSpPr>
            <p:spPr>
              <a:xfrm>
                <a:off x="7441050" y="2276796"/>
                <a:ext cx="14602" cy="38592"/>
              </a:xfrm>
              <a:custGeom>
                <a:avLst/>
                <a:gdLst/>
                <a:ahLst/>
                <a:cxnLst/>
                <a:rect l="l" t="t" r="r" b="b"/>
                <a:pathLst>
                  <a:path w="238" h="629" extrusionOk="0">
                    <a:moveTo>
                      <a:pt x="119" y="0"/>
                    </a:moveTo>
                    <a:cubicBezTo>
                      <a:pt x="48" y="0"/>
                      <a:pt x="1" y="131"/>
                      <a:pt x="1" y="297"/>
                    </a:cubicBezTo>
                    <a:cubicBezTo>
                      <a:pt x="1" y="475"/>
                      <a:pt x="48" y="617"/>
                      <a:pt x="119" y="629"/>
                    </a:cubicBezTo>
                    <a:cubicBezTo>
                      <a:pt x="190" y="629"/>
                      <a:pt x="238" y="498"/>
                      <a:pt x="238" y="332"/>
                    </a:cubicBezTo>
                    <a:cubicBezTo>
                      <a:pt x="238" y="154"/>
                      <a:pt x="190" y="12"/>
                      <a:pt x="1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8"/>
              <p:cNvSpPr/>
              <p:nvPr/>
            </p:nvSpPr>
            <p:spPr>
              <a:xfrm>
                <a:off x="7441050" y="2359687"/>
                <a:ext cx="14602" cy="38101"/>
              </a:xfrm>
              <a:custGeom>
                <a:avLst/>
                <a:gdLst/>
                <a:ahLst/>
                <a:cxnLst/>
                <a:rect l="l" t="t" r="r" b="b"/>
                <a:pathLst>
                  <a:path w="238" h="621" extrusionOk="0">
                    <a:moveTo>
                      <a:pt x="110" y="0"/>
                    </a:moveTo>
                    <a:cubicBezTo>
                      <a:pt x="44" y="0"/>
                      <a:pt x="1" y="127"/>
                      <a:pt x="1" y="286"/>
                    </a:cubicBezTo>
                    <a:cubicBezTo>
                      <a:pt x="1" y="464"/>
                      <a:pt x="48" y="606"/>
                      <a:pt x="119" y="618"/>
                    </a:cubicBezTo>
                    <a:cubicBezTo>
                      <a:pt x="125" y="620"/>
                      <a:pt x="130" y="621"/>
                      <a:pt x="136" y="621"/>
                    </a:cubicBezTo>
                    <a:cubicBezTo>
                      <a:pt x="198" y="621"/>
                      <a:pt x="238" y="497"/>
                      <a:pt x="238" y="333"/>
                    </a:cubicBezTo>
                    <a:cubicBezTo>
                      <a:pt x="238" y="167"/>
                      <a:pt x="190" y="13"/>
                      <a:pt x="119" y="1"/>
                    </a:cubicBezTo>
                    <a:cubicBezTo>
                      <a:pt x="116" y="1"/>
                      <a:pt x="113" y="0"/>
                      <a:pt x="11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3" name="Google Shape;213;p28"/>
            <p:cNvSpPr/>
            <p:nvPr/>
          </p:nvSpPr>
          <p:spPr>
            <a:xfrm>
              <a:off x="7023194" y="2206777"/>
              <a:ext cx="153017" cy="192605"/>
            </a:xfrm>
            <a:custGeom>
              <a:avLst/>
              <a:gdLst/>
              <a:ahLst/>
              <a:cxnLst/>
              <a:rect l="l" t="t" r="r" b="b"/>
              <a:pathLst>
                <a:path w="2219" h="2793" extrusionOk="0">
                  <a:moveTo>
                    <a:pt x="677" y="1"/>
                  </a:moveTo>
                  <a:cubicBezTo>
                    <a:pt x="632" y="1"/>
                    <a:pt x="592" y="2"/>
                    <a:pt x="558" y="5"/>
                  </a:cubicBezTo>
                  <a:cubicBezTo>
                    <a:pt x="487" y="788"/>
                    <a:pt x="333" y="1654"/>
                    <a:pt x="0" y="2401"/>
                  </a:cubicBezTo>
                  <a:cubicBezTo>
                    <a:pt x="82" y="2397"/>
                    <a:pt x="163" y="2395"/>
                    <a:pt x="245" y="2395"/>
                  </a:cubicBezTo>
                  <a:cubicBezTo>
                    <a:pt x="924" y="2395"/>
                    <a:pt x="1604" y="2528"/>
                    <a:pt x="2218" y="2793"/>
                  </a:cubicBezTo>
                  <a:cubicBezTo>
                    <a:pt x="1969" y="1950"/>
                    <a:pt x="1732" y="1061"/>
                    <a:pt x="1803" y="172"/>
                  </a:cubicBezTo>
                  <a:cubicBezTo>
                    <a:pt x="1514" y="68"/>
                    <a:pt x="982" y="1"/>
                    <a:pt x="677" y="1"/>
                  </a:cubicBezTo>
                  <a:close/>
                </a:path>
              </a:pathLst>
            </a:custGeom>
            <a:solidFill>
              <a:srgbClr val="885D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8"/>
            <p:cNvSpPr/>
            <p:nvPr/>
          </p:nvSpPr>
          <p:spPr>
            <a:xfrm>
              <a:off x="7069811" y="2206294"/>
              <a:ext cx="106401" cy="193088"/>
            </a:xfrm>
            <a:custGeom>
              <a:avLst/>
              <a:gdLst/>
              <a:ahLst/>
              <a:cxnLst/>
              <a:rect l="l" t="t" r="r" b="b"/>
              <a:pathLst>
                <a:path w="1543" h="2800" extrusionOk="0">
                  <a:moveTo>
                    <a:pt x="0" y="1"/>
                  </a:moveTo>
                  <a:cubicBezTo>
                    <a:pt x="178" y="914"/>
                    <a:pt x="724" y="1744"/>
                    <a:pt x="1056" y="2622"/>
                  </a:cubicBezTo>
                  <a:cubicBezTo>
                    <a:pt x="1222" y="2669"/>
                    <a:pt x="1388" y="2740"/>
                    <a:pt x="1542" y="2800"/>
                  </a:cubicBezTo>
                  <a:cubicBezTo>
                    <a:pt x="1293" y="1957"/>
                    <a:pt x="1068" y="1068"/>
                    <a:pt x="1127" y="179"/>
                  </a:cubicBezTo>
                  <a:cubicBezTo>
                    <a:pt x="843" y="72"/>
                    <a:pt x="309" y="1"/>
                    <a:pt x="0" y="1"/>
                  </a:cubicBezTo>
                  <a:close/>
                </a:path>
              </a:pathLst>
            </a:custGeom>
            <a:solidFill>
              <a:srgbClr val="573A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8"/>
            <p:cNvSpPr/>
            <p:nvPr/>
          </p:nvSpPr>
          <p:spPr>
            <a:xfrm>
              <a:off x="7078017" y="2207122"/>
              <a:ext cx="71992" cy="82683"/>
            </a:xfrm>
            <a:custGeom>
              <a:avLst/>
              <a:gdLst/>
              <a:ahLst/>
              <a:cxnLst/>
              <a:rect l="l" t="t" r="r" b="b"/>
              <a:pathLst>
                <a:path w="1044" h="1199" extrusionOk="0">
                  <a:moveTo>
                    <a:pt x="0" y="0"/>
                  </a:moveTo>
                  <a:cubicBezTo>
                    <a:pt x="190" y="558"/>
                    <a:pt x="569" y="949"/>
                    <a:pt x="1044" y="1198"/>
                  </a:cubicBezTo>
                  <a:cubicBezTo>
                    <a:pt x="1008" y="854"/>
                    <a:pt x="984" y="510"/>
                    <a:pt x="1008" y="167"/>
                  </a:cubicBezTo>
                  <a:cubicBezTo>
                    <a:pt x="747" y="72"/>
                    <a:pt x="308" y="1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8"/>
            <p:cNvSpPr/>
            <p:nvPr/>
          </p:nvSpPr>
          <p:spPr>
            <a:xfrm>
              <a:off x="7029745" y="2036515"/>
              <a:ext cx="202873" cy="213224"/>
            </a:xfrm>
            <a:custGeom>
              <a:avLst/>
              <a:gdLst/>
              <a:ahLst/>
              <a:cxnLst/>
              <a:rect l="l" t="t" r="r" b="b"/>
              <a:pathLst>
                <a:path w="2942" h="3092" extrusionOk="0">
                  <a:moveTo>
                    <a:pt x="1371" y="0"/>
                  </a:moveTo>
                  <a:cubicBezTo>
                    <a:pt x="947" y="0"/>
                    <a:pt x="514" y="152"/>
                    <a:pt x="309" y="553"/>
                  </a:cubicBezTo>
                  <a:cubicBezTo>
                    <a:pt x="0" y="1182"/>
                    <a:pt x="95" y="2142"/>
                    <a:pt x="676" y="2605"/>
                  </a:cubicBezTo>
                  <a:cubicBezTo>
                    <a:pt x="1068" y="2925"/>
                    <a:pt x="1767" y="3056"/>
                    <a:pt x="2266" y="3091"/>
                  </a:cubicBezTo>
                  <a:cubicBezTo>
                    <a:pt x="2267" y="3091"/>
                    <a:pt x="2269" y="3091"/>
                    <a:pt x="2271" y="3091"/>
                  </a:cubicBezTo>
                  <a:cubicBezTo>
                    <a:pt x="2445" y="3091"/>
                    <a:pt x="2527" y="2521"/>
                    <a:pt x="2562" y="2415"/>
                  </a:cubicBezTo>
                  <a:cubicBezTo>
                    <a:pt x="2586" y="2285"/>
                    <a:pt x="2633" y="2119"/>
                    <a:pt x="2657" y="1965"/>
                  </a:cubicBezTo>
                  <a:cubicBezTo>
                    <a:pt x="2728" y="1941"/>
                    <a:pt x="2811" y="1905"/>
                    <a:pt x="2894" y="1858"/>
                  </a:cubicBezTo>
                  <a:cubicBezTo>
                    <a:pt x="2918" y="1846"/>
                    <a:pt x="2930" y="1763"/>
                    <a:pt x="2942" y="1727"/>
                  </a:cubicBezTo>
                  <a:cubicBezTo>
                    <a:pt x="2942" y="1692"/>
                    <a:pt x="2918" y="1692"/>
                    <a:pt x="2894" y="1656"/>
                  </a:cubicBezTo>
                  <a:cubicBezTo>
                    <a:pt x="2764" y="1526"/>
                    <a:pt x="2550" y="1383"/>
                    <a:pt x="2455" y="1229"/>
                  </a:cubicBezTo>
                  <a:cubicBezTo>
                    <a:pt x="2396" y="1075"/>
                    <a:pt x="2443" y="826"/>
                    <a:pt x="2432" y="672"/>
                  </a:cubicBezTo>
                  <a:cubicBezTo>
                    <a:pt x="2384" y="328"/>
                    <a:pt x="2052" y="91"/>
                    <a:pt x="1708" y="31"/>
                  </a:cubicBezTo>
                  <a:cubicBezTo>
                    <a:pt x="1600" y="11"/>
                    <a:pt x="1486" y="0"/>
                    <a:pt x="1371" y="0"/>
                  </a:cubicBezTo>
                  <a:close/>
                </a:path>
              </a:pathLst>
            </a:custGeom>
            <a:solidFill>
              <a:srgbClr val="885D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8"/>
            <p:cNvSpPr/>
            <p:nvPr/>
          </p:nvSpPr>
          <p:spPr>
            <a:xfrm>
              <a:off x="7030573" y="2036515"/>
              <a:ext cx="163636" cy="173917"/>
            </a:xfrm>
            <a:custGeom>
              <a:avLst/>
              <a:gdLst/>
              <a:ahLst/>
              <a:cxnLst/>
              <a:rect l="l" t="t" r="r" b="b"/>
              <a:pathLst>
                <a:path w="2373" h="2522" extrusionOk="0">
                  <a:moveTo>
                    <a:pt x="1359" y="0"/>
                  </a:moveTo>
                  <a:cubicBezTo>
                    <a:pt x="935" y="0"/>
                    <a:pt x="502" y="152"/>
                    <a:pt x="297" y="553"/>
                  </a:cubicBezTo>
                  <a:cubicBezTo>
                    <a:pt x="0" y="1146"/>
                    <a:pt x="71" y="2036"/>
                    <a:pt x="569" y="2522"/>
                  </a:cubicBezTo>
                  <a:cubicBezTo>
                    <a:pt x="653" y="2415"/>
                    <a:pt x="747" y="2320"/>
                    <a:pt x="842" y="2214"/>
                  </a:cubicBezTo>
                  <a:cubicBezTo>
                    <a:pt x="676" y="1929"/>
                    <a:pt x="653" y="1597"/>
                    <a:pt x="819" y="1253"/>
                  </a:cubicBezTo>
                  <a:cubicBezTo>
                    <a:pt x="877" y="1224"/>
                    <a:pt x="936" y="1211"/>
                    <a:pt x="995" y="1211"/>
                  </a:cubicBezTo>
                  <a:cubicBezTo>
                    <a:pt x="1197" y="1211"/>
                    <a:pt x="1397" y="1359"/>
                    <a:pt x="1589" y="1478"/>
                  </a:cubicBezTo>
                  <a:cubicBezTo>
                    <a:pt x="1886" y="1194"/>
                    <a:pt x="2159" y="885"/>
                    <a:pt x="2372" y="518"/>
                  </a:cubicBezTo>
                  <a:cubicBezTo>
                    <a:pt x="2265" y="257"/>
                    <a:pt x="1981" y="79"/>
                    <a:pt x="1696" y="31"/>
                  </a:cubicBezTo>
                  <a:cubicBezTo>
                    <a:pt x="1588" y="11"/>
                    <a:pt x="1474" y="0"/>
                    <a:pt x="1359" y="0"/>
                  </a:cubicBezTo>
                  <a:close/>
                </a:path>
              </a:pathLst>
            </a:custGeom>
            <a:solidFill>
              <a:srgbClr val="885D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8"/>
            <p:cNvSpPr/>
            <p:nvPr/>
          </p:nvSpPr>
          <p:spPr>
            <a:xfrm>
              <a:off x="7069811" y="2072167"/>
              <a:ext cx="162809" cy="177572"/>
            </a:xfrm>
            <a:custGeom>
              <a:avLst/>
              <a:gdLst/>
              <a:ahLst/>
              <a:cxnLst/>
              <a:rect l="l" t="t" r="r" b="b"/>
              <a:pathLst>
                <a:path w="2361" h="2575" extrusionOk="0">
                  <a:moveTo>
                    <a:pt x="1803" y="1"/>
                  </a:moveTo>
                  <a:cubicBezTo>
                    <a:pt x="1341" y="795"/>
                    <a:pt x="558" y="1329"/>
                    <a:pt x="0" y="2005"/>
                  </a:cubicBezTo>
                  <a:cubicBezTo>
                    <a:pt x="36" y="2041"/>
                    <a:pt x="60" y="2064"/>
                    <a:pt x="95" y="2088"/>
                  </a:cubicBezTo>
                  <a:cubicBezTo>
                    <a:pt x="487" y="2408"/>
                    <a:pt x="1186" y="2539"/>
                    <a:pt x="1685" y="2574"/>
                  </a:cubicBezTo>
                  <a:cubicBezTo>
                    <a:pt x="1686" y="2574"/>
                    <a:pt x="1688" y="2574"/>
                    <a:pt x="1690" y="2574"/>
                  </a:cubicBezTo>
                  <a:cubicBezTo>
                    <a:pt x="1864" y="2574"/>
                    <a:pt x="1958" y="2016"/>
                    <a:pt x="1981" y="1898"/>
                  </a:cubicBezTo>
                  <a:cubicBezTo>
                    <a:pt x="2005" y="1768"/>
                    <a:pt x="2052" y="1602"/>
                    <a:pt x="2076" y="1448"/>
                  </a:cubicBezTo>
                  <a:cubicBezTo>
                    <a:pt x="2159" y="1424"/>
                    <a:pt x="2230" y="1388"/>
                    <a:pt x="2313" y="1341"/>
                  </a:cubicBezTo>
                  <a:cubicBezTo>
                    <a:pt x="2337" y="1329"/>
                    <a:pt x="2361" y="1246"/>
                    <a:pt x="2361" y="1210"/>
                  </a:cubicBezTo>
                  <a:cubicBezTo>
                    <a:pt x="2361" y="1175"/>
                    <a:pt x="2337" y="1175"/>
                    <a:pt x="2313" y="1139"/>
                  </a:cubicBezTo>
                  <a:cubicBezTo>
                    <a:pt x="2183" y="1009"/>
                    <a:pt x="1969" y="866"/>
                    <a:pt x="1874" y="712"/>
                  </a:cubicBezTo>
                  <a:cubicBezTo>
                    <a:pt x="1815" y="558"/>
                    <a:pt x="1862" y="309"/>
                    <a:pt x="1851" y="155"/>
                  </a:cubicBezTo>
                  <a:cubicBezTo>
                    <a:pt x="1839" y="96"/>
                    <a:pt x="1827" y="48"/>
                    <a:pt x="1803" y="1"/>
                  </a:cubicBezTo>
                  <a:close/>
                </a:path>
              </a:pathLst>
            </a:custGeom>
            <a:solidFill>
              <a:srgbClr val="885D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8"/>
            <p:cNvSpPr/>
            <p:nvPr/>
          </p:nvSpPr>
          <p:spPr>
            <a:xfrm>
              <a:off x="7101739" y="2133680"/>
              <a:ext cx="26204" cy="43238"/>
            </a:xfrm>
            <a:custGeom>
              <a:avLst/>
              <a:gdLst/>
              <a:ahLst/>
              <a:cxnLst/>
              <a:rect l="l" t="t" r="r" b="b"/>
              <a:pathLst>
                <a:path w="380" h="627" extrusionOk="0">
                  <a:moveTo>
                    <a:pt x="152" y="0"/>
                  </a:moveTo>
                  <a:cubicBezTo>
                    <a:pt x="111" y="0"/>
                    <a:pt x="73" y="20"/>
                    <a:pt x="47" y="46"/>
                  </a:cubicBezTo>
                  <a:cubicBezTo>
                    <a:pt x="0" y="93"/>
                    <a:pt x="0" y="152"/>
                    <a:pt x="24" y="200"/>
                  </a:cubicBezTo>
                  <a:cubicBezTo>
                    <a:pt x="41" y="234"/>
                    <a:pt x="84" y="256"/>
                    <a:pt x="124" y="256"/>
                  </a:cubicBezTo>
                  <a:cubicBezTo>
                    <a:pt x="139" y="256"/>
                    <a:pt x="153" y="254"/>
                    <a:pt x="166" y="247"/>
                  </a:cubicBezTo>
                  <a:lnTo>
                    <a:pt x="166" y="247"/>
                  </a:lnTo>
                  <a:cubicBezTo>
                    <a:pt x="154" y="295"/>
                    <a:pt x="107" y="306"/>
                    <a:pt x="71" y="342"/>
                  </a:cubicBezTo>
                  <a:cubicBezTo>
                    <a:pt x="36" y="378"/>
                    <a:pt x="24" y="437"/>
                    <a:pt x="47" y="496"/>
                  </a:cubicBezTo>
                  <a:cubicBezTo>
                    <a:pt x="59" y="544"/>
                    <a:pt x="107" y="591"/>
                    <a:pt x="142" y="627"/>
                  </a:cubicBezTo>
                  <a:cubicBezTo>
                    <a:pt x="154" y="579"/>
                    <a:pt x="202" y="520"/>
                    <a:pt x="249" y="496"/>
                  </a:cubicBezTo>
                  <a:cubicBezTo>
                    <a:pt x="285" y="484"/>
                    <a:pt x="308" y="473"/>
                    <a:pt x="332" y="461"/>
                  </a:cubicBezTo>
                  <a:cubicBezTo>
                    <a:pt x="356" y="449"/>
                    <a:pt x="380" y="413"/>
                    <a:pt x="368" y="389"/>
                  </a:cubicBezTo>
                  <a:cubicBezTo>
                    <a:pt x="356" y="342"/>
                    <a:pt x="273" y="318"/>
                    <a:pt x="285" y="259"/>
                  </a:cubicBezTo>
                  <a:cubicBezTo>
                    <a:pt x="285" y="223"/>
                    <a:pt x="332" y="212"/>
                    <a:pt x="344" y="188"/>
                  </a:cubicBezTo>
                  <a:cubicBezTo>
                    <a:pt x="356" y="152"/>
                    <a:pt x="344" y="129"/>
                    <a:pt x="332" y="105"/>
                  </a:cubicBezTo>
                  <a:cubicBezTo>
                    <a:pt x="297" y="57"/>
                    <a:pt x="249" y="22"/>
                    <a:pt x="202" y="10"/>
                  </a:cubicBezTo>
                  <a:cubicBezTo>
                    <a:pt x="185" y="3"/>
                    <a:pt x="169" y="0"/>
                    <a:pt x="152" y="0"/>
                  </a:cubicBezTo>
                  <a:close/>
                </a:path>
              </a:pathLst>
            </a:custGeom>
            <a:solidFill>
              <a:srgbClr val="573A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8"/>
            <p:cNvSpPr/>
            <p:nvPr/>
          </p:nvSpPr>
          <p:spPr>
            <a:xfrm>
              <a:off x="6900515" y="2020654"/>
              <a:ext cx="139087" cy="232533"/>
            </a:xfrm>
            <a:custGeom>
              <a:avLst/>
              <a:gdLst/>
              <a:ahLst/>
              <a:cxnLst/>
              <a:rect l="l" t="t" r="r" b="b"/>
              <a:pathLst>
                <a:path w="2017" h="3372" extrusionOk="0">
                  <a:moveTo>
                    <a:pt x="892" y="0"/>
                  </a:moveTo>
                  <a:cubicBezTo>
                    <a:pt x="818" y="0"/>
                    <a:pt x="743" y="21"/>
                    <a:pt x="677" y="60"/>
                  </a:cubicBezTo>
                  <a:cubicBezTo>
                    <a:pt x="534" y="131"/>
                    <a:pt x="427" y="261"/>
                    <a:pt x="368" y="416"/>
                  </a:cubicBezTo>
                  <a:cubicBezTo>
                    <a:pt x="238" y="760"/>
                    <a:pt x="297" y="1151"/>
                    <a:pt x="250" y="1507"/>
                  </a:cubicBezTo>
                  <a:cubicBezTo>
                    <a:pt x="214" y="1744"/>
                    <a:pt x="119" y="1981"/>
                    <a:pt x="72" y="2218"/>
                  </a:cubicBezTo>
                  <a:cubicBezTo>
                    <a:pt x="12" y="2444"/>
                    <a:pt x="1" y="2704"/>
                    <a:pt x="107" y="2930"/>
                  </a:cubicBezTo>
                  <a:cubicBezTo>
                    <a:pt x="226" y="3179"/>
                    <a:pt x="499" y="3345"/>
                    <a:pt x="771" y="3369"/>
                  </a:cubicBezTo>
                  <a:cubicBezTo>
                    <a:pt x="798" y="3371"/>
                    <a:pt x="824" y="3372"/>
                    <a:pt x="850" y="3372"/>
                  </a:cubicBezTo>
                  <a:cubicBezTo>
                    <a:pt x="1108" y="3372"/>
                    <a:pt x="1360" y="3268"/>
                    <a:pt x="1554" y="3096"/>
                  </a:cubicBezTo>
                  <a:cubicBezTo>
                    <a:pt x="1768" y="2918"/>
                    <a:pt x="1922" y="2669"/>
                    <a:pt x="2017" y="2408"/>
                  </a:cubicBezTo>
                  <a:cubicBezTo>
                    <a:pt x="1459" y="1934"/>
                    <a:pt x="1222" y="1103"/>
                    <a:pt x="1471" y="404"/>
                  </a:cubicBezTo>
                  <a:lnTo>
                    <a:pt x="1471" y="404"/>
                  </a:lnTo>
                  <a:lnTo>
                    <a:pt x="1198" y="510"/>
                  </a:lnTo>
                  <a:cubicBezTo>
                    <a:pt x="1293" y="380"/>
                    <a:pt x="1258" y="178"/>
                    <a:pt x="1127" y="83"/>
                  </a:cubicBezTo>
                  <a:cubicBezTo>
                    <a:pt x="1058" y="27"/>
                    <a:pt x="975" y="0"/>
                    <a:pt x="892" y="0"/>
                  </a:cubicBezTo>
                  <a:close/>
                </a:path>
              </a:pathLst>
            </a:custGeom>
            <a:solidFill>
              <a:srgbClr val="5B0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8"/>
            <p:cNvSpPr/>
            <p:nvPr/>
          </p:nvSpPr>
          <p:spPr>
            <a:xfrm>
              <a:off x="6971681" y="2018172"/>
              <a:ext cx="219216" cy="206190"/>
            </a:xfrm>
            <a:custGeom>
              <a:avLst/>
              <a:gdLst/>
              <a:ahLst/>
              <a:cxnLst/>
              <a:rect l="l" t="t" r="r" b="b"/>
              <a:pathLst>
                <a:path w="3179" h="2990" extrusionOk="0">
                  <a:moveTo>
                    <a:pt x="1507" y="1"/>
                  </a:moveTo>
                  <a:cubicBezTo>
                    <a:pt x="1198" y="1"/>
                    <a:pt x="866" y="36"/>
                    <a:pt x="605" y="191"/>
                  </a:cubicBezTo>
                  <a:cubicBezTo>
                    <a:pt x="202" y="428"/>
                    <a:pt x="0" y="926"/>
                    <a:pt x="60" y="1388"/>
                  </a:cubicBezTo>
                  <a:cubicBezTo>
                    <a:pt x="107" y="1851"/>
                    <a:pt x="344" y="2361"/>
                    <a:pt x="736" y="2622"/>
                  </a:cubicBezTo>
                  <a:cubicBezTo>
                    <a:pt x="1115" y="2871"/>
                    <a:pt x="1103" y="2954"/>
                    <a:pt x="1269" y="2990"/>
                  </a:cubicBezTo>
                  <a:cubicBezTo>
                    <a:pt x="1317" y="2622"/>
                    <a:pt x="1613" y="2693"/>
                    <a:pt x="1957" y="2385"/>
                  </a:cubicBezTo>
                  <a:cubicBezTo>
                    <a:pt x="1910" y="2314"/>
                    <a:pt x="1874" y="2219"/>
                    <a:pt x="1850" y="2124"/>
                  </a:cubicBezTo>
                  <a:cubicBezTo>
                    <a:pt x="1815" y="2017"/>
                    <a:pt x="1791" y="1898"/>
                    <a:pt x="1815" y="1780"/>
                  </a:cubicBezTo>
                  <a:cubicBezTo>
                    <a:pt x="1839" y="1673"/>
                    <a:pt x="1922" y="1555"/>
                    <a:pt x="2040" y="1555"/>
                  </a:cubicBezTo>
                  <a:cubicBezTo>
                    <a:pt x="2135" y="1555"/>
                    <a:pt x="2289" y="1673"/>
                    <a:pt x="2396" y="1768"/>
                  </a:cubicBezTo>
                  <a:cubicBezTo>
                    <a:pt x="2432" y="1685"/>
                    <a:pt x="2467" y="1590"/>
                    <a:pt x="2503" y="1495"/>
                  </a:cubicBezTo>
                  <a:cubicBezTo>
                    <a:pt x="2598" y="1270"/>
                    <a:pt x="2835" y="1139"/>
                    <a:pt x="2977" y="938"/>
                  </a:cubicBezTo>
                  <a:cubicBezTo>
                    <a:pt x="3143" y="701"/>
                    <a:pt x="3179" y="369"/>
                    <a:pt x="3060" y="96"/>
                  </a:cubicBezTo>
                  <a:cubicBezTo>
                    <a:pt x="2538" y="48"/>
                    <a:pt x="2028" y="1"/>
                    <a:pt x="1507" y="1"/>
                  </a:cubicBezTo>
                  <a:close/>
                </a:path>
              </a:pathLst>
            </a:custGeom>
            <a:solidFill>
              <a:srgbClr val="5B0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8"/>
            <p:cNvSpPr/>
            <p:nvPr/>
          </p:nvSpPr>
          <p:spPr>
            <a:xfrm>
              <a:off x="6961889" y="2057479"/>
              <a:ext cx="24549" cy="55651"/>
            </a:xfrm>
            <a:custGeom>
              <a:avLst/>
              <a:gdLst/>
              <a:ahLst/>
              <a:cxnLst/>
              <a:rect l="l" t="t" r="r" b="b"/>
              <a:pathLst>
                <a:path w="356" h="807" extrusionOk="0">
                  <a:moveTo>
                    <a:pt x="356" y="0"/>
                  </a:moveTo>
                  <a:lnTo>
                    <a:pt x="356" y="0"/>
                  </a:lnTo>
                  <a:cubicBezTo>
                    <a:pt x="202" y="48"/>
                    <a:pt x="71" y="190"/>
                    <a:pt x="36" y="344"/>
                  </a:cubicBezTo>
                  <a:cubicBezTo>
                    <a:pt x="0" y="510"/>
                    <a:pt x="47" y="688"/>
                    <a:pt x="154" y="807"/>
                  </a:cubicBezTo>
                  <a:cubicBezTo>
                    <a:pt x="142" y="522"/>
                    <a:pt x="213" y="237"/>
                    <a:pt x="3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8"/>
            <p:cNvSpPr/>
            <p:nvPr/>
          </p:nvSpPr>
          <p:spPr>
            <a:xfrm>
              <a:off x="7176973" y="4002286"/>
              <a:ext cx="224939" cy="67926"/>
            </a:xfrm>
            <a:custGeom>
              <a:avLst/>
              <a:gdLst/>
              <a:ahLst/>
              <a:cxnLst/>
              <a:rect l="l" t="t" r="r" b="b"/>
              <a:pathLst>
                <a:path w="3262" h="985" extrusionOk="0">
                  <a:moveTo>
                    <a:pt x="119" y="1"/>
                  </a:moveTo>
                  <a:cubicBezTo>
                    <a:pt x="119" y="36"/>
                    <a:pt x="59" y="131"/>
                    <a:pt x="48" y="167"/>
                  </a:cubicBezTo>
                  <a:cubicBezTo>
                    <a:pt x="12" y="333"/>
                    <a:pt x="0" y="558"/>
                    <a:pt x="142" y="653"/>
                  </a:cubicBezTo>
                  <a:cubicBezTo>
                    <a:pt x="190" y="700"/>
                    <a:pt x="510" y="807"/>
                    <a:pt x="569" y="807"/>
                  </a:cubicBezTo>
                  <a:cubicBezTo>
                    <a:pt x="984" y="866"/>
                    <a:pt x="1162" y="819"/>
                    <a:pt x="1566" y="866"/>
                  </a:cubicBezTo>
                  <a:cubicBezTo>
                    <a:pt x="1993" y="926"/>
                    <a:pt x="2123" y="973"/>
                    <a:pt x="2550" y="985"/>
                  </a:cubicBezTo>
                  <a:cubicBezTo>
                    <a:pt x="2716" y="985"/>
                    <a:pt x="3214" y="949"/>
                    <a:pt x="3250" y="783"/>
                  </a:cubicBezTo>
                  <a:cubicBezTo>
                    <a:pt x="3262" y="688"/>
                    <a:pt x="3202" y="594"/>
                    <a:pt x="3131" y="534"/>
                  </a:cubicBezTo>
                  <a:cubicBezTo>
                    <a:pt x="3060" y="487"/>
                    <a:pt x="2977" y="451"/>
                    <a:pt x="2894" y="416"/>
                  </a:cubicBezTo>
                  <a:cubicBezTo>
                    <a:pt x="2763" y="356"/>
                    <a:pt x="2574" y="262"/>
                    <a:pt x="2443" y="214"/>
                  </a:cubicBezTo>
                  <a:cubicBezTo>
                    <a:pt x="2431" y="238"/>
                    <a:pt x="2384" y="309"/>
                    <a:pt x="2360" y="333"/>
                  </a:cubicBezTo>
                  <a:cubicBezTo>
                    <a:pt x="2008" y="448"/>
                    <a:pt x="1648" y="551"/>
                    <a:pt x="1295" y="551"/>
                  </a:cubicBezTo>
                  <a:cubicBezTo>
                    <a:pt x="887" y="551"/>
                    <a:pt x="487" y="414"/>
                    <a:pt x="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8"/>
            <p:cNvSpPr/>
            <p:nvPr/>
          </p:nvSpPr>
          <p:spPr>
            <a:xfrm>
              <a:off x="7068156" y="3006988"/>
              <a:ext cx="280588" cy="1038262"/>
            </a:xfrm>
            <a:custGeom>
              <a:avLst/>
              <a:gdLst/>
              <a:ahLst/>
              <a:cxnLst/>
              <a:rect l="l" t="t" r="r" b="b"/>
              <a:pathLst>
                <a:path w="4069" h="15056" extrusionOk="0">
                  <a:moveTo>
                    <a:pt x="1" y="0"/>
                  </a:moveTo>
                  <a:cubicBezTo>
                    <a:pt x="1" y="961"/>
                    <a:pt x="226" y="1922"/>
                    <a:pt x="440" y="2870"/>
                  </a:cubicBezTo>
                  <a:cubicBezTo>
                    <a:pt x="772" y="4388"/>
                    <a:pt x="950" y="5183"/>
                    <a:pt x="1175" y="6725"/>
                  </a:cubicBezTo>
                  <a:cubicBezTo>
                    <a:pt x="1234" y="7081"/>
                    <a:pt x="1080" y="9073"/>
                    <a:pt x="1127" y="9429"/>
                  </a:cubicBezTo>
                  <a:cubicBezTo>
                    <a:pt x="1329" y="11089"/>
                    <a:pt x="1768" y="11872"/>
                    <a:pt x="1827" y="13532"/>
                  </a:cubicBezTo>
                  <a:cubicBezTo>
                    <a:pt x="1803" y="13876"/>
                    <a:pt x="1768" y="14220"/>
                    <a:pt x="1697" y="14505"/>
                  </a:cubicBezTo>
                  <a:cubicBezTo>
                    <a:pt x="2051" y="14909"/>
                    <a:pt x="2491" y="15056"/>
                    <a:pt x="2925" y="15056"/>
                  </a:cubicBezTo>
                  <a:cubicBezTo>
                    <a:pt x="3317" y="15056"/>
                    <a:pt x="3706" y="14935"/>
                    <a:pt x="4021" y="14778"/>
                  </a:cubicBezTo>
                  <a:cubicBezTo>
                    <a:pt x="4045" y="14754"/>
                    <a:pt x="4057" y="14718"/>
                    <a:pt x="4069" y="14695"/>
                  </a:cubicBezTo>
                  <a:cubicBezTo>
                    <a:pt x="3701" y="14517"/>
                    <a:pt x="3393" y="14362"/>
                    <a:pt x="3120" y="14149"/>
                  </a:cubicBezTo>
                  <a:cubicBezTo>
                    <a:pt x="2740" y="13864"/>
                    <a:pt x="2823" y="13509"/>
                    <a:pt x="2823" y="13509"/>
                  </a:cubicBezTo>
                  <a:cubicBezTo>
                    <a:pt x="2823" y="13354"/>
                    <a:pt x="2812" y="13212"/>
                    <a:pt x="2812" y="13058"/>
                  </a:cubicBezTo>
                  <a:cubicBezTo>
                    <a:pt x="3227" y="8694"/>
                    <a:pt x="3547" y="4377"/>
                    <a:pt x="3974" y="0"/>
                  </a:cubicBezTo>
                  <a:close/>
                </a:path>
              </a:pathLst>
            </a:custGeom>
            <a:solidFill>
              <a:srgbClr val="885D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8"/>
            <p:cNvSpPr/>
            <p:nvPr/>
          </p:nvSpPr>
          <p:spPr>
            <a:xfrm>
              <a:off x="7067328" y="3006988"/>
              <a:ext cx="274037" cy="1029711"/>
            </a:xfrm>
            <a:custGeom>
              <a:avLst/>
              <a:gdLst/>
              <a:ahLst/>
              <a:cxnLst/>
              <a:rect l="l" t="t" r="r" b="b"/>
              <a:pathLst>
                <a:path w="3974" h="14932" extrusionOk="0">
                  <a:moveTo>
                    <a:pt x="1" y="0"/>
                  </a:moveTo>
                  <a:cubicBezTo>
                    <a:pt x="1" y="961"/>
                    <a:pt x="238" y="1922"/>
                    <a:pt x="452" y="2870"/>
                  </a:cubicBezTo>
                  <a:cubicBezTo>
                    <a:pt x="784" y="4388"/>
                    <a:pt x="962" y="5183"/>
                    <a:pt x="1187" y="6725"/>
                  </a:cubicBezTo>
                  <a:cubicBezTo>
                    <a:pt x="1234" y="7081"/>
                    <a:pt x="1092" y="9073"/>
                    <a:pt x="1128" y="9429"/>
                  </a:cubicBezTo>
                  <a:cubicBezTo>
                    <a:pt x="1341" y="11089"/>
                    <a:pt x="1780" y="11872"/>
                    <a:pt x="1839" y="13532"/>
                  </a:cubicBezTo>
                  <a:cubicBezTo>
                    <a:pt x="1815" y="13876"/>
                    <a:pt x="1768" y="14220"/>
                    <a:pt x="1709" y="14505"/>
                  </a:cubicBezTo>
                  <a:cubicBezTo>
                    <a:pt x="1887" y="14706"/>
                    <a:pt x="2088" y="14849"/>
                    <a:pt x="2302" y="14932"/>
                  </a:cubicBezTo>
                  <a:cubicBezTo>
                    <a:pt x="2029" y="12240"/>
                    <a:pt x="2658" y="9547"/>
                    <a:pt x="3073" y="6855"/>
                  </a:cubicBezTo>
                  <a:cubicBezTo>
                    <a:pt x="3084" y="6749"/>
                    <a:pt x="3156" y="6654"/>
                    <a:pt x="3262" y="6618"/>
                  </a:cubicBezTo>
                  <a:cubicBezTo>
                    <a:pt x="3310" y="6606"/>
                    <a:pt x="3357" y="6582"/>
                    <a:pt x="3393" y="6547"/>
                  </a:cubicBezTo>
                  <a:cubicBezTo>
                    <a:pt x="3583" y="4365"/>
                    <a:pt x="3772" y="2194"/>
                    <a:pt x="39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7123806" y="4056281"/>
              <a:ext cx="224939" cy="67098"/>
            </a:xfrm>
            <a:custGeom>
              <a:avLst/>
              <a:gdLst/>
              <a:ahLst/>
              <a:cxnLst/>
              <a:rect l="l" t="t" r="r" b="b"/>
              <a:pathLst>
                <a:path w="3262" h="973" extrusionOk="0">
                  <a:moveTo>
                    <a:pt x="119" y="0"/>
                  </a:moveTo>
                  <a:cubicBezTo>
                    <a:pt x="107" y="24"/>
                    <a:pt x="60" y="119"/>
                    <a:pt x="48" y="155"/>
                  </a:cubicBezTo>
                  <a:cubicBezTo>
                    <a:pt x="0" y="321"/>
                    <a:pt x="0" y="546"/>
                    <a:pt x="131" y="653"/>
                  </a:cubicBezTo>
                  <a:cubicBezTo>
                    <a:pt x="190" y="688"/>
                    <a:pt x="498" y="795"/>
                    <a:pt x="570" y="807"/>
                  </a:cubicBezTo>
                  <a:cubicBezTo>
                    <a:pt x="985" y="854"/>
                    <a:pt x="1151" y="819"/>
                    <a:pt x="1566" y="866"/>
                  </a:cubicBezTo>
                  <a:cubicBezTo>
                    <a:pt x="1981" y="914"/>
                    <a:pt x="2123" y="961"/>
                    <a:pt x="2538" y="973"/>
                  </a:cubicBezTo>
                  <a:cubicBezTo>
                    <a:pt x="2704" y="973"/>
                    <a:pt x="3214" y="937"/>
                    <a:pt x="3250" y="771"/>
                  </a:cubicBezTo>
                  <a:cubicBezTo>
                    <a:pt x="3262" y="676"/>
                    <a:pt x="3202" y="582"/>
                    <a:pt x="3131" y="534"/>
                  </a:cubicBezTo>
                  <a:cubicBezTo>
                    <a:pt x="3048" y="475"/>
                    <a:pt x="2977" y="451"/>
                    <a:pt x="2894" y="415"/>
                  </a:cubicBezTo>
                  <a:cubicBezTo>
                    <a:pt x="2752" y="344"/>
                    <a:pt x="2562" y="261"/>
                    <a:pt x="2443" y="202"/>
                  </a:cubicBezTo>
                  <a:cubicBezTo>
                    <a:pt x="2432" y="238"/>
                    <a:pt x="2384" y="297"/>
                    <a:pt x="2360" y="321"/>
                  </a:cubicBezTo>
                  <a:cubicBezTo>
                    <a:pt x="1998" y="438"/>
                    <a:pt x="1630" y="544"/>
                    <a:pt x="1272" y="544"/>
                  </a:cubicBezTo>
                  <a:cubicBezTo>
                    <a:pt x="869" y="544"/>
                    <a:pt x="477" y="409"/>
                    <a:pt x="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8"/>
            <p:cNvSpPr/>
            <p:nvPr/>
          </p:nvSpPr>
          <p:spPr>
            <a:xfrm>
              <a:off x="7014229" y="3060156"/>
              <a:ext cx="281347" cy="1038744"/>
            </a:xfrm>
            <a:custGeom>
              <a:avLst/>
              <a:gdLst/>
              <a:ahLst/>
              <a:cxnLst/>
              <a:rect l="l" t="t" r="r" b="b"/>
              <a:pathLst>
                <a:path w="4080" h="15063" extrusionOk="0">
                  <a:moveTo>
                    <a:pt x="0" y="0"/>
                  </a:moveTo>
                  <a:cubicBezTo>
                    <a:pt x="0" y="961"/>
                    <a:pt x="237" y="1921"/>
                    <a:pt x="439" y="2870"/>
                  </a:cubicBezTo>
                  <a:cubicBezTo>
                    <a:pt x="771" y="4388"/>
                    <a:pt x="961" y="5183"/>
                    <a:pt x="1186" y="6737"/>
                  </a:cubicBezTo>
                  <a:cubicBezTo>
                    <a:pt x="1233" y="7092"/>
                    <a:pt x="1079" y="9073"/>
                    <a:pt x="1127" y="9429"/>
                  </a:cubicBezTo>
                  <a:cubicBezTo>
                    <a:pt x="1340" y="11089"/>
                    <a:pt x="1779" y="11872"/>
                    <a:pt x="1826" y="13532"/>
                  </a:cubicBezTo>
                  <a:cubicBezTo>
                    <a:pt x="1815" y="13876"/>
                    <a:pt x="1767" y="14220"/>
                    <a:pt x="1696" y="14517"/>
                  </a:cubicBezTo>
                  <a:cubicBezTo>
                    <a:pt x="2055" y="14919"/>
                    <a:pt x="2492" y="15063"/>
                    <a:pt x="2922" y="15063"/>
                  </a:cubicBezTo>
                  <a:cubicBezTo>
                    <a:pt x="3315" y="15063"/>
                    <a:pt x="3703" y="14942"/>
                    <a:pt x="4021" y="14789"/>
                  </a:cubicBezTo>
                  <a:cubicBezTo>
                    <a:pt x="4044" y="14754"/>
                    <a:pt x="4068" y="14730"/>
                    <a:pt x="4080" y="14694"/>
                  </a:cubicBezTo>
                  <a:cubicBezTo>
                    <a:pt x="3712" y="14528"/>
                    <a:pt x="3404" y="14362"/>
                    <a:pt x="3119" y="14149"/>
                  </a:cubicBezTo>
                  <a:cubicBezTo>
                    <a:pt x="2740" y="13864"/>
                    <a:pt x="2823" y="13508"/>
                    <a:pt x="2823" y="13508"/>
                  </a:cubicBezTo>
                  <a:cubicBezTo>
                    <a:pt x="2835" y="13366"/>
                    <a:pt x="2823" y="13212"/>
                    <a:pt x="2811" y="13070"/>
                  </a:cubicBezTo>
                  <a:cubicBezTo>
                    <a:pt x="3226" y="8693"/>
                    <a:pt x="3558" y="4376"/>
                    <a:pt x="3973" y="0"/>
                  </a:cubicBezTo>
                  <a:close/>
                </a:path>
              </a:pathLst>
            </a:custGeom>
            <a:solidFill>
              <a:srgbClr val="885D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7014229" y="3060156"/>
              <a:ext cx="281347" cy="1038744"/>
            </a:xfrm>
            <a:custGeom>
              <a:avLst/>
              <a:gdLst/>
              <a:ahLst/>
              <a:cxnLst/>
              <a:rect l="l" t="t" r="r" b="b"/>
              <a:pathLst>
                <a:path w="4080" h="15063" extrusionOk="0">
                  <a:moveTo>
                    <a:pt x="0" y="0"/>
                  </a:moveTo>
                  <a:cubicBezTo>
                    <a:pt x="0" y="961"/>
                    <a:pt x="237" y="1921"/>
                    <a:pt x="439" y="2870"/>
                  </a:cubicBezTo>
                  <a:cubicBezTo>
                    <a:pt x="747" y="4293"/>
                    <a:pt x="937" y="5088"/>
                    <a:pt x="1139" y="6464"/>
                  </a:cubicBezTo>
                  <a:cubicBezTo>
                    <a:pt x="1541" y="6209"/>
                    <a:pt x="2006" y="5972"/>
                    <a:pt x="2293" y="5972"/>
                  </a:cubicBezTo>
                  <a:cubicBezTo>
                    <a:pt x="2421" y="5972"/>
                    <a:pt x="2513" y="6019"/>
                    <a:pt x="2550" y="6132"/>
                  </a:cubicBezTo>
                  <a:cubicBezTo>
                    <a:pt x="3451" y="9108"/>
                    <a:pt x="1755" y="12322"/>
                    <a:pt x="3001" y="15062"/>
                  </a:cubicBezTo>
                  <a:cubicBezTo>
                    <a:pt x="3368" y="15050"/>
                    <a:pt x="3724" y="14932"/>
                    <a:pt x="4021" y="14789"/>
                  </a:cubicBezTo>
                  <a:cubicBezTo>
                    <a:pt x="4044" y="14754"/>
                    <a:pt x="4068" y="14730"/>
                    <a:pt x="4080" y="14694"/>
                  </a:cubicBezTo>
                  <a:cubicBezTo>
                    <a:pt x="3712" y="14528"/>
                    <a:pt x="3404" y="14362"/>
                    <a:pt x="3119" y="14149"/>
                  </a:cubicBezTo>
                  <a:cubicBezTo>
                    <a:pt x="2740" y="13864"/>
                    <a:pt x="2823" y="13508"/>
                    <a:pt x="2823" y="13508"/>
                  </a:cubicBezTo>
                  <a:cubicBezTo>
                    <a:pt x="2835" y="13366"/>
                    <a:pt x="2823" y="13212"/>
                    <a:pt x="2811" y="13070"/>
                  </a:cubicBezTo>
                  <a:cubicBezTo>
                    <a:pt x="3226" y="8693"/>
                    <a:pt x="3558" y="4376"/>
                    <a:pt x="3973" y="0"/>
                  </a:cubicBezTo>
                  <a:close/>
                </a:path>
              </a:pathLst>
            </a:custGeom>
            <a:solidFill>
              <a:srgbClr val="573A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7014229" y="3060156"/>
              <a:ext cx="274037" cy="424518"/>
            </a:xfrm>
            <a:custGeom>
              <a:avLst/>
              <a:gdLst/>
              <a:ahLst/>
              <a:cxnLst/>
              <a:rect l="l" t="t" r="r" b="b"/>
              <a:pathLst>
                <a:path w="3974" h="6156" extrusionOk="0">
                  <a:moveTo>
                    <a:pt x="0" y="0"/>
                  </a:moveTo>
                  <a:cubicBezTo>
                    <a:pt x="0" y="961"/>
                    <a:pt x="237" y="1921"/>
                    <a:pt x="439" y="2870"/>
                  </a:cubicBezTo>
                  <a:cubicBezTo>
                    <a:pt x="735" y="4187"/>
                    <a:pt x="901" y="4969"/>
                    <a:pt x="1091" y="6155"/>
                  </a:cubicBezTo>
                  <a:cubicBezTo>
                    <a:pt x="1615" y="5898"/>
                    <a:pt x="2198" y="5767"/>
                    <a:pt x="2817" y="5767"/>
                  </a:cubicBezTo>
                  <a:cubicBezTo>
                    <a:pt x="3025" y="5767"/>
                    <a:pt x="3236" y="5782"/>
                    <a:pt x="3451" y="5811"/>
                  </a:cubicBezTo>
                  <a:cubicBezTo>
                    <a:pt x="3617" y="3878"/>
                    <a:pt x="3783" y="1945"/>
                    <a:pt x="39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6993748" y="2768180"/>
              <a:ext cx="364027" cy="681325"/>
            </a:xfrm>
            <a:custGeom>
              <a:avLst/>
              <a:gdLst/>
              <a:ahLst/>
              <a:cxnLst/>
              <a:rect l="l" t="t" r="r" b="b"/>
              <a:pathLst>
                <a:path w="5279" h="9880" extrusionOk="0">
                  <a:moveTo>
                    <a:pt x="771" y="0"/>
                  </a:moveTo>
                  <a:cubicBezTo>
                    <a:pt x="724" y="2005"/>
                    <a:pt x="511" y="1708"/>
                    <a:pt x="321" y="2538"/>
                  </a:cubicBezTo>
                  <a:cubicBezTo>
                    <a:pt x="238" y="2906"/>
                    <a:pt x="155" y="2989"/>
                    <a:pt x="107" y="3653"/>
                  </a:cubicBezTo>
                  <a:cubicBezTo>
                    <a:pt x="1" y="5053"/>
                    <a:pt x="1009" y="7448"/>
                    <a:pt x="902" y="9879"/>
                  </a:cubicBezTo>
                  <a:lnTo>
                    <a:pt x="5112" y="9856"/>
                  </a:lnTo>
                  <a:cubicBezTo>
                    <a:pt x="5148" y="8539"/>
                    <a:pt x="5278" y="4958"/>
                    <a:pt x="5266" y="3321"/>
                  </a:cubicBezTo>
                  <a:cubicBezTo>
                    <a:pt x="5266" y="2621"/>
                    <a:pt x="5100" y="2052"/>
                    <a:pt x="4934" y="1495"/>
                  </a:cubicBezTo>
                  <a:cubicBezTo>
                    <a:pt x="4780" y="949"/>
                    <a:pt x="4697" y="759"/>
                    <a:pt x="4531" y="214"/>
                  </a:cubicBezTo>
                  <a:cubicBezTo>
                    <a:pt x="4025" y="298"/>
                    <a:pt x="3519" y="344"/>
                    <a:pt x="3018" y="344"/>
                  </a:cubicBezTo>
                  <a:cubicBezTo>
                    <a:pt x="2251" y="344"/>
                    <a:pt x="1496" y="237"/>
                    <a:pt x="7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7038710" y="2747698"/>
              <a:ext cx="289621" cy="131714"/>
            </a:xfrm>
            <a:custGeom>
              <a:avLst/>
              <a:gdLst/>
              <a:ahLst/>
              <a:cxnLst/>
              <a:rect l="l" t="t" r="r" b="b"/>
              <a:pathLst>
                <a:path w="4200" h="1910" extrusionOk="0">
                  <a:moveTo>
                    <a:pt x="96" y="1"/>
                  </a:moveTo>
                  <a:lnTo>
                    <a:pt x="96" y="1"/>
                  </a:lnTo>
                  <a:cubicBezTo>
                    <a:pt x="119" y="440"/>
                    <a:pt x="119" y="926"/>
                    <a:pt x="1" y="1353"/>
                  </a:cubicBezTo>
                  <a:cubicBezTo>
                    <a:pt x="404" y="1685"/>
                    <a:pt x="997" y="1697"/>
                    <a:pt x="1507" y="1792"/>
                  </a:cubicBezTo>
                  <a:cubicBezTo>
                    <a:pt x="1960" y="1873"/>
                    <a:pt x="2305" y="1910"/>
                    <a:pt x="2589" y="1910"/>
                  </a:cubicBezTo>
                  <a:cubicBezTo>
                    <a:pt x="3258" y="1910"/>
                    <a:pt x="3592" y="1705"/>
                    <a:pt x="4199" y="1388"/>
                  </a:cubicBezTo>
                  <a:cubicBezTo>
                    <a:pt x="4092" y="1104"/>
                    <a:pt x="4104" y="748"/>
                    <a:pt x="4057" y="451"/>
                  </a:cubicBezTo>
                  <a:cubicBezTo>
                    <a:pt x="3803" y="470"/>
                    <a:pt x="3548" y="479"/>
                    <a:pt x="3292" y="479"/>
                  </a:cubicBezTo>
                  <a:cubicBezTo>
                    <a:pt x="2214" y="479"/>
                    <a:pt x="1131" y="317"/>
                    <a:pt x="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8"/>
            <p:cNvSpPr/>
            <p:nvPr/>
          </p:nvSpPr>
          <p:spPr>
            <a:xfrm>
              <a:off x="6959407" y="2350214"/>
              <a:ext cx="350097" cy="441689"/>
            </a:xfrm>
            <a:custGeom>
              <a:avLst/>
              <a:gdLst/>
              <a:ahLst/>
              <a:cxnLst/>
              <a:rect l="l" t="t" r="r" b="b"/>
              <a:pathLst>
                <a:path w="5077" h="6405" extrusionOk="0">
                  <a:moveTo>
                    <a:pt x="1341" y="1"/>
                  </a:moveTo>
                  <a:cubicBezTo>
                    <a:pt x="1258" y="13"/>
                    <a:pt x="1163" y="25"/>
                    <a:pt x="1068" y="37"/>
                  </a:cubicBezTo>
                  <a:cubicBezTo>
                    <a:pt x="842" y="60"/>
                    <a:pt x="605" y="84"/>
                    <a:pt x="416" y="203"/>
                  </a:cubicBezTo>
                  <a:cubicBezTo>
                    <a:pt x="0" y="452"/>
                    <a:pt x="0" y="997"/>
                    <a:pt x="119" y="1436"/>
                  </a:cubicBezTo>
                  <a:cubicBezTo>
                    <a:pt x="344" y="2266"/>
                    <a:pt x="831" y="3025"/>
                    <a:pt x="1080" y="3855"/>
                  </a:cubicBezTo>
                  <a:cubicBezTo>
                    <a:pt x="1293" y="4579"/>
                    <a:pt x="831" y="5705"/>
                    <a:pt x="1269" y="6061"/>
                  </a:cubicBezTo>
                  <a:cubicBezTo>
                    <a:pt x="1994" y="6298"/>
                    <a:pt x="2749" y="6405"/>
                    <a:pt x="3513" y="6405"/>
                  </a:cubicBezTo>
                  <a:cubicBezTo>
                    <a:pt x="4012" y="6405"/>
                    <a:pt x="4516" y="6359"/>
                    <a:pt x="5017" y="6275"/>
                  </a:cubicBezTo>
                  <a:cubicBezTo>
                    <a:pt x="4756" y="5421"/>
                    <a:pt x="4566" y="4555"/>
                    <a:pt x="4732" y="3689"/>
                  </a:cubicBezTo>
                  <a:cubicBezTo>
                    <a:pt x="4827" y="3120"/>
                    <a:pt x="5076" y="2563"/>
                    <a:pt x="4970" y="2005"/>
                  </a:cubicBezTo>
                  <a:cubicBezTo>
                    <a:pt x="4899" y="1638"/>
                    <a:pt x="4685" y="1282"/>
                    <a:pt x="4495" y="938"/>
                  </a:cubicBezTo>
                  <a:cubicBezTo>
                    <a:pt x="4163" y="357"/>
                    <a:pt x="3558" y="1"/>
                    <a:pt x="28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7016643" y="2350214"/>
              <a:ext cx="292863" cy="440930"/>
            </a:xfrm>
            <a:custGeom>
              <a:avLst/>
              <a:gdLst/>
              <a:ahLst/>
              <a:cxnLst/>
              <a:rect l="l" t="t" r="r" b="b"/>
              <a:pathLst>
                <a:path w="4247" h="6394" extrusionOk="0">
                  <a:moveTo>
                    <a:pt x="511" y="1"/>
                  </a:moveTo>
                  <a:cubicBezTo>
                    <a:pt x="428" y="13"/>
                    <a:pt x="333" y="25"/>
                    <a:pt x="238" y="37"/>
                  </a:cubicBezTo>
                  <a:cubicBezTo>
                    <a:pt x="155" y="37"/>
                    <a:pt x="84" y="48"/>
                    <a:pt x="1" y="60"/>
                  </a:cubicBezTo>
                  <a:cubicBezTo>
                    <a:pt x="36" y="606"/>
                    <a:pt x="202" y="1211"/>
                    <a:pt x="582" y="1602"/>
                  </a:cubicBezTo>
                  <a:cubicBezTo>
                    <a:pt x="1175" y="2195"/>
                    <a:pt x="2515" y="2491"/>
                    <a:pt x="2361" y="3227"/>
                  </a:cubicBezTo>
                  <a:cubicBezTo>
                    <a:pt x="2147" y="4460"/>
                    <a:pt x="2301" y="5516"/>
                    <a:pt x="2705" y="6393"/>
                  </a:cubicBezTo>
                  <a:cubicBezTo>
                    <a:pt x="3203" y="6393"/>
                    <a:pt x="3701" y="6358"/>
                    <a:pt x="4187" y="6275"/>
                  </a:cubicBezTo>
                  <a:cubicBezTo>
                    <a:pt x="3926" y="5421"/>
                    <a:pt x="3736" y="4555"/>
                    <a:pt x="3902" y="3689"/>
                  </a:cubicBezTo>
                  <a:cubicBezTo>
                    <a:pt x="3997" y="3120"/>
                    <a:pt x="4246" y="2563"/>
                    <a:pt x="4140" y="2005"/>
                  </a:cubicBezTo>
                  <a:cubicBezTo>
                    <a:pt x="4069" y="1638"/>
                    <a:pt x="3855" y="1282"/>
                    <a:pt x="3665" y="938"/>
                  </a:cubicBezTo>
                  <a:cubicBezTo>
                    <a:pt x="3333" y="357"/>
                    <a:pt x="2728" y="1"/>
                    <a:pt x="2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7091878" y="2317527"/>
              <a:ext cx="213561" cy="431896"/>
            </a:xfrm>
            <a:custGeom>
              <a:avLst/>
              <a:gdLst/>
              <a:ahLst/>
              <a:cxnLst/>
              <a:rect l="l" t="t" r="r" b="b"/>
              <a:pathLst>
                <a:path w="3097" h="6263" extrusionOk="0">
                  <a:moveTo>
                    <a:pt x="997" y="1"/>
                  </a:moveTo>
                  <a:cubicBezTo>
                    <a:pt x="798" y="43"/>
                    <a:pt x="598" y="65"/>
                    <a:pt x="399" y="65"/>
                  </a:cubicBezTo>
                  <a:cubicBezTo>
                    <a:pt x="266" y="65"/>
                    <a:pt x="134" y="55"/>
                    <a:pt x="1" y="36"/>
                  </a:cubicBezTo>
                  <a:lnTo>
                    <a:pt x="1" y="36"/>
                  </a:lnTo>
                  <a:cubicBezTo>
                    <a:pt x="534" y="688"/>
                    <a:pt x="1483" y="1080"/>
                    <a:pt x="1851" y="1815"/>
                  </a:cubicBezTo>
                  <a:cubicBezTo>
                    <a:pt x="2076" y="2242"/>
                    <a:pt x="2041" y="2752"/>
                    <a:pt x="1946" y="3215"/>
                  </a:cubicBezTo>
                  <a:cubicBezTo>
                    <a:pt x="1839" y="3689"/>
                    <a:pt x="1673" y="4151"/>
                    <a:pt x="1626" y="4626"/>
                  </a:cubicBezTo>
                  <a:cubicBezTo>
                    <a:pt x="1578" y="5100"/>
                    <a:pt x="1661" y="5598"/>
                    <a:pt x="2017" y="5978"/>
                  </a:cubicBezTo>
                  <a:cubicBezTo>
                    <a:pt x="2135" y="6096"/>
                    <a:pt x="2290" y="6215"/>
                    <a:pt x="2468" y="6251"/>
                  </a:cubicBezTo>
                  <a:cubicBezTo>
                    <a:pt x="2508" y="6258"/>
                    <a:pt x="2550" y="6262"/>
                    <a:pt x="2592" y="6262"/>
                  </a:cubicBezTo>
                  <a:cubicBezTo>
                    <a:pt x="2744" y="6262"/>
                    <a:pt x="2894" y="6211"/>
                    <a:pt x="2978" y="6108"/>
                  </a:cubicBezTo>
                  <a:cubicBezTo>
                    <a:pt x="3096" y="5966"/>
                    <a:pt x="3061" y="5776"/>
                    <a:pt x="3025" y="5610"/>
                  </a:cubicBezTo>
                  <a:cubicBezTo>
                    <a:pt x="2895" y="4839"/>
                    <a:pt x="3025" y="4045"/>
                    <a:pt x="3013" y="3262"/>
                  </a:cubicBezTo>
                  <a:cubicBezTo>
                    <a:pt x="3001" y="2467"/>
                    <a:pt x="2823" y="1637"/>
                    <a:pt x="2207" y="1044"/>
                  </a:cubicBezTo>
                  <a:cubicBezTo>
                    <a:pt x="1827" y="677"/>
                    <a:pt x="1293" y="428"/>
                    <a:pt x="9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8"/>
            <p:cNvSpPr/>
            <p:nvPr/>
          </p:nvSpPr>
          <p:spPr>
            <a:xfrm>
              <a:off x="7149941" y="2317527"/>
              <a:ext cx="155499" cy="428655"/>
            </a:xfrm>
            <a:custGeom>
              <a:avLst/>
              <a:gdLst/>
              <a:ahLst/>
              <a:cxnLst/>
              <a:rect l="l" t="t" r="r" b="b"/>
              <a:pathLst>
                <a:path w="2255" h="6216" extrusionOk="0">
                  <a:moveTo>
                    <a:pt x="155" y="1"/>
                  </a:moveTo>
                  <a:cubicBezTo>
                    <a:pt x="107" y="12"/>
                    <a:pt x="48" y="24"/>
                    <a:pt x="1" y="24"/>
                  </a:cubicBezTo>
                  <a:cubicBezTo>
                    <a:pt x="463" y="831"/>
                    <a:pt x="1270" y="1459"/>
                    <a:pt x="1697" y="2230"/>
                  </a:cubicBezTo>
                  <a:cubicBezTo>
                    <a:pt x="2254" y="3452"/>
                    <a:pt x="2124" y="4816"/>
                    <a:pt x="2005" y="6215"/>
                  </a:cubicBezTo>
                  <a:cubicBezTo>
                    <a:pt x="2053" y="6179"/>
                    <a:pt x="2100" y="6156"/>
                    <a:pt x="2136" y="6108"/>
                  </a:cubicBezTo>
                  <a:cubicBezTo>
                    <a:pt x="2254" y="5966"/>
                    <a:pt x="2219" y="5788"/>
                    <a:pt x="2183" y="5610"/>
                  </a:cubicBezTo>
                  <a:cubicBezTo>
                    <a:pt x="2053" y="4839"/>
                    <a:pt x="2183" y="4045"/>
                    <a:pt x="2171" y="3262"/>
                  </a:cubicBezTo>
                  <a:cubicBezTo>
                    <a:pt x="2159" y="2467"/>
                    <a:pt x="1981" y="1637"/>
                    <a:pt x="1365" y="1044"/>
                  </a:cubicBezTo>
                  <a:cubicBezTo>
                    <a:pt x="985" y="688"/>
                    <a:pt x="451" y="428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6992921" y="2408278"/>
              <a:ext cx="268314" cy="105164"/>
            </a:xfrm>
            <a:custGeom>
              <a:avLst/>
              <a:gdLst/>
              <a:ahLst/>
              <a:cxnLst/>
              <a:rect l="l" t="t" r="r" b="b"/>
              <a:pathLst>
                <a:path w="3891" h="1525" extrusionOk="0">
                  <a:moveTo>
                    <a:pt x="1" y="1"/>
                  </a:moveTo>
                  <a:lnTo>
                    <a:pt x="1" y="1"/>
                  </a:lnTo>
                  <a:cubicBezTo>
                    <a:pt x="131" y="499"/>
                    <a:pt x="617" y="890"/>
                    <a:pt x="1175" y="1057"/>
                  </a:cubicBezTo>
                  <a:cubicBezTo>
                    <a:pt x="1643" y="1199"/>
                    <a:pt x="2111" y="1525"/>
                    <a:pt x="2586" y="1525"/>
                  </a:cubicBezTo>
                  <a:cubicBezTo>
                    <a:pt x="2665" y="1525"/>
                    <a:pt x="2744" y="1516"/>
                    <a:pt x="2823" y="1495"/>
                  </a:cubicBezTo>
                  <a:cubicBezTo>
                    <a:pt x="3381" y="1353"/>
                    <a:pt x="3369" y="665"/>
                    <a:pt x="3891" y="428"/>
                  </a:cubicBezTo>
                  <a:lnTo>
                    <a:pt x="3891" y="428"/>
                  </a:lnTo>
                  <a:cubicBezTo>
                    <a:pt x="3449" y="509"/>
                    <a:pt x="3053" y="546"/>
                    <a:pt x="2677" y="546"/>
                  </a:cubicBezTo>
                  <a:cubicBezTo>
                    <a:pt x="1782" y="546"/>
                    <a:pt x="1003" y="33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8"/>
            <p:cNvSpPr/>
            <p:nvPr/>
          </p:nvSpPr>
          <p:spPr>
            <a:xfrm>
              <a:off x="7009264" y="2292356"/>
              <a:ext cx="181634" cy="66271"/>
            </a:xfrm>
            <a:custGeom>
              <a:avLst/>
              <a:gdLst/>
              <a:ahLst/>
              <a:cxnLst/>
              <a:rect l="l" t="t" r="r" b="b"/>
              <a:pathLst>
                <a:path w="2634" h="961" extrusionOk="0">
                  <a:moveTo>
                    <a:pt x="1793" y="1"/>
                  </a:moveTo>
                  <a:cubicBezTo>
                    <a:pt x="1729" y="1"/>
                    <a:pt x="1665" y="5"/>
                    <a:pt x="1602" y="10"/>
                  </a:cubicBezTo>
                  <a:cubicBezTo>
                    <a:pt x="1329" y="33"/>
                    <a:pt x="1045" y="57"/>
                    <a:pt x="772" y="81"/>
                  </a:cubicBezTo>
                  <a:cubicBezTo>
                    <a:pt x="641" y="93"/>
                    <a:pt x="499" y="105"/>
                    <a:pt x="380" y="176"/>
                  </a:cubicBezTo>
                  <a:cubicBezTo>
                    <a:pt x="214" y="294"/>
                    <a:pt x="48" y="757"/>
                    <a:pt x="1" y="959"/>
                  </a:cubicBezTo>
                  <a:cubicBezTo>
                    <a:pt x="69" y="960"/>
                    <a:pt x="136" y="961"/>
                    <a:pt x="203" y="961"/>
                  </a:cubicBezTo>
                  <a:cubicBezTo>
                    <a:pt x="1097" y="961"/>
                    <a:pt x="1868" y="835"/>
                    <a:pt x="2451" y="835"/>
                  </a:cubicBezTo>
                  <a:cubicBezTo>
                    <a:pt x="2514" y="835"/>
                    <a:pt x="2575" y="837"/>
                    <a:pt x="2634" y="840"/>
                  </a:cubicBezTo>
                  <a:cubicBezTo>
                    <a:pt x="2539" y="532"/>
                    <a:pt x="2408" y="176"/>
                    <a:pt x="2100" y="57"/>
                  </a:cubicBezTo>
                  <a:cubicBezTo>
                    <a:pt x="2004" y="13"/>
                    <a:pt x="1899" y="1"/>
                    <a:pt x="17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7631691" y="2204639"/>
              <a:ext cx="194667" cy="141575"/>
            </a:xfrm>
            <a:custGeom>
              <a:avLst/>
              <a:gdLst/>
              <a:ahLst/>
              <a:cxnLst/>
              <a:rect l="l" t="t" r="r" b="b"/>
              <a:pathLst>
                <a:path w="2823" h="2053" extrusionOk="0">
                  <a:moveTo>
                    <a:pt x="1661" y="1"/>
                  </a:moveTo>
                  <a:cubicBezTo>
                    <a:pt x="1376" y="60"/>
                    <a:pt x="1364" y="238"/>
                    <a:pt x="1068" y="333"/>
                  </a:cubicBezTo>
                  <a:cubicBezTo>
                    <a:pt x="985" y="369"/>
                    <a:pt x="925" y="440"/>
                    <a:pt x="902" y="523"/>
                  </a:cubicBezTo>
                  <a:cubicBezTo>
                    <a:pt x="854" y="855"/>
                    <a:pt x="664" y="1033"/>
                    <a:pt x="380" y="1234"/>
                  </a:cubicBezTo>
                  <a:lnTo>
                    <a:pt x="0" y="1400"/>
                  </a:lnTo>
                  <a:cubicBezTo>
                    <a:pt x="71" y="1578"/>
                    <a:pt x="178" y="1863"/>
                    <a:pt x="237" y="2053"/>
                  </a:cubicBezTo>
                  <a:cubicBezTo>
                    <a:pt x="593" y="1934"/>
                    <a:pt x="735" y="1780"/>
                    <a:pt x="1079" y="1685"/>
                  </a:cubicBezTo>
                  <a:cubicBezTo>
                    <a:pt x="1162" y="1673"/>
                    <a:pt x="1435" y="1649"/>
                    <a:pt x="1542" y="1638"/>
                  </a:cubicBezTo>
                  <a:cubicBezTo>
                    <a:pt x="1649" y="1626"/>
                    <a:pt x="1744" y="1578"/>
                    <a:pt x="1827" y="1495"/>
                  </a:cubicBezTo>
                  <a:cubicBezTo>
                    <a:pt x="1945" y="1389"/>
                    <a:pt x="2040" y="1317"/>
                    <a:pt x="1957" y="1199"/>
                  </a:cubicBezTo>
                  <a:cubicBezTo>
                    <a:pt x="2016" y="1128"/>
                    <a:pt x="2099" y="1104"/>
                    <a:pt x="2123" y="1033"/>
                  </a:cubicBezTo>
                  <a:cubicBezTo>
                    <a:pt x="2147" y="962"/>
                    <a:pt x="2123" y="926"/>
                    <a:pt x="2076" y="879"/>
                  </a:cubicBezTo>
                  <a:cubicBezTo>
                    <a:pt x="2123" y="855"/>
                    <a:pt x="2147" y="784"/>
                    <a:pt x="2147" y="724"/>
                  </a:cubicBezTo>
                  <a:cubicBezTo>
                    <a:pt x="2135" y="665"/>
                    <a:pt x="2040" y="582"/>
                    <a:pt x="1993" y="570"/>
                  </a:cubicBezTo>
                  <a:cubicBezTo>
                    <a:pt x="2147" y="475"/>
                    <a:pt x="2360" y="440"/>
                    <a:pt x="2503" y="369"/>
                  </a:cubicBezTo>
                  <a:cubicBezTo>
                    <a:pt x="2657" y="297"/>
                    <a:pt x="2799" y="286"/>
                    <a:pt x="2823" y="120"/>
                  </a:cubicBezTo>
                  <a:lnTo>
                    <a:pt x="2823" y="120"/>
                  </a:lnTo>
                  <a:cubicBezTo>
                    <a:pt x="2337" y="203"/>
                    <a:pt x="1815" y="345"/>
                    <a:pt x="1352" y="523"/>
                  </a:cubicBezTo>
                  <a:cubicBezTo>
                    <a:pt x="1364" y="440"/>
                    <a:pt x="1447" y="380"/>
                    <a:pt x="1506" y="333"/>
                  </a:cubicBezTo>
                  <a:cubicBezTo>
                    <a:pt x="1578" y="286"/>
                    <a:pt x="1566" y="297"/>
                    <a:pt x="1613" y="238"/>
                  </a:cubicBezTo>
                  <a:cubicBezTo>
                    <a:pt x="1661" y="167"/>
                    <a:pt x="1720" y="60"/>
                    <a:pt x="1661" y="1"/>
                  </a:cubicBezTo>
                  <a:close/>
                </a:path>
              </a:pathLst>
            </a:custGeom>
            <a:solidFill>
              <a:srgbClr val="885D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6970854" y="2267669"/>
              <a:ext cx="739362" cy="215086"/>
            </a:xfrm>
            <a:custGeom>
              <a:avLst/>
              <a:gdLst/>
              <a:ahLst/>
              <a:cxnLst/>
              <a:rect l="l" t="t" r="r" b="b"/>
              <a:pathLst>
                <a:path w="10722" h="3119" extrusionOk="0">
                  <a:moveTo>
                    <a:pt x="10295" y="0"/>
                  </a:moveTo>
                  <a:cubicBezTo>
                    <a:pt x="8675" y="690"/>
                    <a:pt x="6891" y="1011"/>
                    <a:pt x="5114" y="1011"/>
                  </a:cubicBezTo>
                  <a:cubicBezTo>
                    <a:pt x="4509" y="1011"/>
                    <a:pt x="3905" y="974"/>
                    <a:pt x="3309" y="901"/>
                  </a:cubicBezTo>
                  <a:cubicBezTo>
                    <a:pt x="2844" y="842"/>
                    <a:pt x="2387" y="774"/>
                    <a:pt x="1924" y="774"/>
                  </a:cubicBezTo>
                  <a:cubicBezTo>
                    <a:pt x="1833" y="774"/>
                    <a:pt x="1741" y="777"/>
                    <a:pt x="1649" y="783"/>
                  </a:cubicBezTo>
                  <a:cubicBezTo>
                    <a:pt x="1127" y="818"/>
                    <a:pt x="510" y="973"/>
                    <a:pt x="202" y="1423"/>
                  </a:cubicBezTo>
                  <a:cubicBezTo>
                    <a:pt x="131" y="1518"/>
                    <a:pt x="83" y="1625"/>
                    <a:pt x="72" y="1744"/>
                  </a:cubicBezTo>
                  <a:cubicBezTo>
                    <a:pt x="0" y="2242"/>
                    <a:pt x="510" y="2799"/>
                    <a:pt x="902" y="2918"/>
                  </a:cubicBezTo>
                  <a:cubicBezTo>
                    <a:pt x="1410" y="3063"/>
                    <a:pt x="1932" y="3119"/>
                    <a:pt x="2460" y="3119"/>
                  </a:cubicBezTo>
                  <a:cubicBezTo>
                    <a:pt x="3484" y="3119"/>
                    <a:pt x="4529" y="2908"/>
                    <a:pt x="5539" y="2728"/>
                  </a:cubicBezTo>
                  <a:cubicBezTo>
                    <a:pt x="7069" y="2455"/>
                    <a:pt x="8207" y="2040"/>
                    <a:pt x="9642" y="1447"/>
                  </a:cubicBezTo>
                  <a:cubicBezTo>
                    <a:pt x="9903" y="1340"/>
                    <a:pt x="10366" y="1103"/>
                    <a:pt x="10722" y="890"/>
                  </a:cubicBezTo>
                  <a:cubicBezTo>
                    <a:pt x="10579" y="652"/>
                    <a:pt x="10437" y="225"/>
                    <a:pt x="102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7638242" y="2263531"/>
              <a:ext cx="74474" cy="95785"/>
            </a:xfrm>
            <a:custGeom>
              <a:avLst/>
              <a:gdLst/>
              <a:ahLst/>
              <a:cxnLst/>
              <a:rect l="l" t="t" r="r" b="b"/>
              <a:pathLst>
                <a:path w="1080" h="1389" extrusionOk="0">
                  <a:moveTo>
                    <a:pt x="629" y="1"/>
                  </a:moveTo>
                  <a:cubicBezTo>
                    <a:pt x="415" y="96"/>
                    <a:pt x="214" y="167"/>
                    <a:pt x="0" y="250"/>
                  </a:cubicBezTo>
                  <a:cubicBezTo>
                    <a:pt x="154" y="618"/>
                    <a:pt x="237" y="1009"/>
                    <a:pt x="308" y="1388"/>
                  </a:cubicBezTo>
                  <a:cubicBezTo>
                    <a:pt x="557" y="1270"/>
                    <a:pt x="842" y="1116"/>
                    <a:pt x="1079" y="973"/>
                  </a:cubicBezTo>
                  <a:cubicBezTo>
                    <a:pt x="937" y="724"/>
                    <a:pt x="783" y="250"/>
                    <a:pt x="6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7221107" y="2461170"/>
              <a:ext cx="230732" cy="347145"/>
            </a:xfrm>
            <a:custGeom>
              <a:avLst/>
              <a:gdLst/>
              <a:ahLst/>
              <a:cxnLst/>
              <a:rect l="l" t="t" r="r" b="b"/>
              <a:pathLst>
                <a:path w="3346" h="5034" extrusionOk="0">
                  <a:moveTo>
                    <a:pt x="1526" y="0"/>
                  </a:moveTo>
                  <a:cubicBezTo>
                    <a:pt x="1444" y="0"/>
                    <a:pt x="1368" y="56"/>
                    <a:pt x="1341" y="147"/>
                  </a:cubicBezTo>
                  <a:lnTo>
                    <a:pt x="36" y="4701"/>
                  </a:lnTo>
                  <a:cubicBezTo>
                    <a:pt x="1" y="4820"/>
                    <a:pt x="84" y="4939"/>
                    <a:pt x="214" y="4950"/>
                  </a:cubicBezTo>
                  <a:lnTo>
                    <a:pt x="1732" y="5033"/>
                  </a:lnTo>
                  <a:cubicBezTo>
                    <a:pt x="1815" y="5033"/>
                    <a:pt x="1898" y="4974"/>
                    <a:pt x="1922" y="4903"/>
                  </a:cubicBezTo>
                  <a:lnTo>
                    <a:pt x="3309" y="930"/>
                  </a:lnTo>
                  <a:cubicBezTo>
                    <a:pt x="3345" y="835"/>
                    <a:pt x="3298" y="728"/>
                    <a:pt x="3203" y="681"/>
                  </a:cubicBezTo>
                  <a:lnTo>
                    <a:pt x="1602" y="17"/>
                  </a:lnTo>
                  <a:cubicBezTo>
                    <a:pt x="1577" y="6"/>
                    <a:pt x="1551" y="0"/>
                    <a:pt x="15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7226003" y="2465859"/>
              <a:ext cx="232318" cy="349007"/>
            </a:xfrm>
            <a:custGeom>
              <a:avLst/>
              <a:gdLst/>
              <a:ahLst/>
              <a:cxnLst/>
              <a:rect l="l" t="t" r="r" b="b"/>
              <a:pathLst>
                <a:path w="3369" h="5061" extrusionOk="0">
                  <a:moveTo>
                    <a:pt x="1493" y="1"/>
                  </a:moveTo>
                  <a:cubicBezTo>
                    <a:pt x="1448" y="1"/>
                    <a:pt x="1407" y="33"/>
                    <a:pt x="1388" y="79"/>
                  </a:cubicBezTo>
                  <a:lnTo>
                    <a:pt x="24" y="4835"/>
                  </a:lnTo>
                  <a:cubicBezTo>
                    <a:pt x="1" y="4894"/>
                    <a:pt x="48" y="4965"/>
                    <a:pt x="119" y="4965"/>
                  </a:cubicBezTo>
                  <a:lnTo>
                    <a:pt x="1803" y="5060"/>
                  </a:lnTo>
                  <a:cubicBezTo>
                    <a:pt x="1851" y="5060"/>
                    <a:pt x="1898" y="5037"/>
                    <a:pt x="1922" y="4989"/>
                  </a:cubicBezTo>
                  <a:lnTo>
                    <a:pt x="3357" y="886"/>
                  </a:lnTo>
                  <a:cubicBezTo>
                    <a:pt x="3369" y="826"/>
                    <a:pt x="3345" y="767"/>
                    <a:pt x="3298" y="743"/>
                  </a:cubicBezTo>
                  <a:lnTo>
                    <a:pt x="1531" y="8"/>
                  </a:lnTo>
                  <a:cubicBezTo>
                    <a:pt x="1518" y="3"/>
                    <a:pt x="1505" y="1"/>
                    <a:pt x="14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7368336" y="2558817"/>
              <a:ext cx="94127" cy="155436"/>
            </a:xfrm>
            <a:custGeom>
              <a:avLst/>
              <a:gdLst/>
              <a:ahLst/>
              <a:cxnLst/>
              <a:rect l="l" t="t" r="r" b="b"/>
              <a:pathLst>
                <a:path w="1365" h="2254" extrusionOk="0">
                  <a:moveTo>
                    <a:pt x="487" y="1388"/>
                  </a:moveTo>
                  <a:cubicBezTo>
                    <a:pt x="546" y="1400"/>
                    <a:pt x="605" y="1411"/>
                    <a:pt x="653" y="1423"/>
                  </a:cubicBezTo>
                  <a:lnTo>
                    <a:pt x="641" y="1471"/>
                  </a:lnTo>
                  <a:cubicBezTo>
                    <a:pt x="593" y="1435"/>
                    <a:pt x="546" y="1411"/>
                    <a:pt x="487" y="1388"/>
                  </a:cubicBezTo>
                  <a:close/>
                  <a:moveTo>
                    <a:pt x="973" y="0"/>
                  </a:moveTo>
                  <a:cubicBezTo>
                    <a:pt x="842" y="36"/>
                    <a:pt x="771" y="190"/>
                    <a:pt x="807" y="309"/>
                  </a:cubicBezTo>
                  <a:cubicBezTo>
                    <a:pt x="831" y="392"/>
                    <a:pt x="890" y="463"/>
                    <a:pt x="925" y="546"/>
                  </a:cubicBezTo>
                  <a:cubicBezTo>
                    <a:pt x="925" y="581"/>
                    <a:pt x="937" y="605"/>
                    <a:pt x="937" y="641"/>
                  </a:cubicBezTo>
                  <a:cubicBezTo>
                    <a:pt x="914" y="724"/>
                    <a:pt x="890" y="819"/>
                    <a:pt x="854" y="902"/>
                  </a:cubicBezTo>
                  <a:cubicBezTo>
                    <a:pt x="712" y="866"/>
                    <a:pt x="581" y="842"/>
                    <a:pt x="439" y="819"/>
                  </a:cubicBezTo>
                  <a:cubicBezTo>
                    <a:pt x="415" y="819"/>
                    <a:pt x="392" y="813"/>
                    <a:pt x="371" y="813"/>
                  </a:cubicBezTo>
                  <a:cubicBezTo>
                    <a:pt x="361" y="813"/>
                    <a:pt x="352" y="815"/>
                    <a:pt x="344" y="819"/>
                  </a:cubicBezTo>
                  <a:cubicBezTo>
                    <a:pt x="309" y="830"/>
                    <a:pt x="285" y="854"/>
                    <a:pt x="285" y="890"/>
                  </a:cubicBezTo>
                  <a:cubicBezTo>
                    <a:pt x="297" y="925"/>
                    <a:pt x="332" y="949"/>
                    <a:pt x="368" y="961"/>
                  </a:cubicBezTo>
                  <a:cubicBezTo>
                    <a:pt x="498" y="1020"/>
                    <a:pt x="617" y="1068"/>
                    <a:pt x="747" y="1127"/>
                  </a:cubicBezTo>
                  <a:lnTo>
                    <a:pt x="736" y="1162"/>
                  </a:lnTo>
                  <a:cubicBezTo>
                    <a:pt x="570" y="1127"/>
                    <a:pt x="404" y="1091"/>
                    <a:pt x="238" y="1056"/>
                  </a:cubicBezTo>
                  <a:cubicBezTo>
                    <a:pt x="213" y="1051"/>
                    <a:pt x="185" y="1046"/>
                    <a:pt x="157" y="1046"/>
                  </a:cubicBezTo>
                  <a:cubicBezTo>
                    <a:pt x="116" y="1046"/>
                    <a:pt x="76" y="1056"/>
                    <a:pt x="48" y="1091"/>
                  </a:cubicBezTo>
                  <a:cubicBezTo>
                    <a:pt x="24" y="1127"/>
                    <a:pt x="24" y="1186"/>
                    <a:pt x="60" y="1222"/>
                  </a:cubicBezTo>
                  <a:cubicBezTo>
                    <a:pt x="83" y="1257"/>
                    <a:pt x="119" y="1293"/>
                    <a:pt x="166" y="1305"/>
                  </a:cubicBezTo>
                  <a:cubicBezTo>
                    <a:pt x="143" y="1305"/>
                    <a:pt x="119" y="1305"/>
                    <a:pt x="95" y="1317"/>
                  </a:cubicBezTo>
                  <a:cubicBezTo>
                    <a:pt x="60" y="1340"/>
                    <a:pt x="48" y="1388"/>
                    <a:pt x="60" y="1435"/>
                  </a:cubicBezTo>
                  <a:cubicBezTo>
                    <a:pt x="83" y="1506"/>
                    <a:pt x="155" y="1542"/>
                    <a:pt x="214" y="1578"/>
                  </a:cubicBezTo>
                  <a:cubicBezTo>
                    <a:pt x="332" y="1637"/>
                    <a:pt x="439" y="1696"/>
                    <a:pt x="546" y="1755"/>
                  </a:cubicBezTo>
                  <a:lnTo>
                    <a:pt x="498" y="1921"/>
                  </a:lnTo>
                  <a:lnTo>
                    <a:pt x="60" y="2135"/>
                  </a:lnTo>
                  <a:cubicBezTo>
                    <a:pt x="36" y="2147"/>
                    <a:pt x="12" y="2159"/>
                    <a:pt x="0" y="2182"/>
                  </a:cubicBezTo>
                  <a:cubicBezTo>
                    <a:pt x="0" y="2206"/>
                    <a:pt x="24" y="2230"/>
                    <a:pt x="48" y="2242"/>
                  </a:cubicBezTo>
                  <a:cubicBezTo>
                    <a:pt x="71" y="2254"/>
                    <a:pt x="95" y="2254"/>
                    <a:pt x="131" y="2254"/>
                  </a:cubicBezTo>
                  <a:cubicBezTo>
                    <a:pt x="226" y="2242"/>
                    <a:pt x="309" y="2230"/>
                    <a:pt x="404" y="2206"/>
                  </a:cubicBezTo>
                  <a:lnTo>
                    <a:pt x="427" y="2206"/>
                  </a:lnTo>
                  <a:cubicBezTo>
                    <a:pt x="463" y="2194"/>
                    <a:pt x="487" y="2194"/>
                    <a:pt x="522" y="2182"/>
                  </a:cubicBezTo>
                  <a:cubicBezTo>
                    <a:pt x="534" y="2182"/>
                    <a:pt x="546" y="2182"/>
                    <a:pt x="558" y="2171"/>
                  </a:cubicBezTo>
                  <a:cubicBezTo>
                    <a:pt x="617" y="2159"/>
                    <a:pt x="676" y="2135"/>
                    <a:pt x="747" y="2111"/>
                  </a:cubicBezTo>
                  <a:cubicBezTo>
                    <a:pt x="795" y="2099"/>
                    <a:pt x="842" y="2076"/>
                    <a:pt x="902" y="2064"/>
                  </a:cubicBezTo>
                  <a:cubicBezTo>
                    <a:pt x="1020" y="2016"/>
                    <a:pt x="1139" y="1969"/>
                    <a:pt x="1222" y="1874"/>
                  </a:cubicBezTo>
                  <a:cubicBezTo>
                    <a:pt x="1364" y="1720"/>
                    <a:pt x="1340" y="1459"/>
                    <a:pt x="1281" y="1245"/>
                  </a:cubicBezTo>
                  <a:cubicBezTo>
                    <a:pt x="1269" y="1198"/>
                    <a:pt x="1257" y="1151"/>
                    <a:pt x="1246" y="1103"/>
                  </a:cubicBezTo>
                  <a:cubicBezTo>
                    <a:pt x="1246" y="1091"/>
                    <a:pt x="1234" y="1091"/>
                    <a:pt x="1234" y="1079"/>
                  </a:cubicBezTo>
                  <a:cubicBezTo>
                    <a:pt x="1210" y="996"/>
                    <a:pt x="1198" y="913"/>
                    <a:pt x="1186" y="830"/>
                  </a:cubicBezTo>
                  <a:cubicBezTo>
                    <a:pt x="1210" y="735"/>
                    <a:pt x="1246" y="652"/>
                    <a:pt x="1234" y="569"/>
                  </a:cubicBezTo>
                  <a:cubicBezTo>
                    <a:pt x="1222" y="534"/>
                    <a:pt x="1210" y="498"/>
                    <a:pt x="1198" y="463"/>
                  </a:cubicBezTo>
                  <a:cubicBezTo>
                    <a:pt x="1127" y="309"/>
                    <a:pt x="1044" y="154"/>
                    <a:pt x="973" y="0"/>
                  </a:cubicBezTo>
                  <a:close/>
                </a:path>
              </a:pathLst>
            </a:custGeom>
            <a:solidFill>
              <a:srgbClr val="885D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/>
          <p:nvPr/>
        </p:nvSpPr>
        <p:spPr>
          <a:xfrm>
            <a:off x="343175" y="336600"/>
            <a:ext cx="8469300" cy="44703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6" name="Google Shape;246;p29"/>
          <p:cNvGrpSpPr/>
          <p:nvPr/>
        </p:nvGrpSpPr>
        <p:grpSpPr>
          <a:xfrm>
            <a:off x="789394" y="1450348"/>
            <a:ext cx="2814254" cy="2978109"/>
            <a:chOff x="-3721625" y="53107"/>
            <a:chExt cx="3414528" cy="3613333"/>
          </a:xfrm>
        </p:grpSpPr>
        <p:sp>
          <p:nvSpPr>
            <p:cNvPr id="247" name="Google Shape;247;p29"/>
            <p:cNvSpPr/>
            <p:nvPr/>
          </p:nvSpPr>
          <p:spPr>
            <a:xfrm>
              <a:off x="-3053655" y="1801320"/>
              <a:ext cx="421328" cy="303067"/>
            </a:xfrm>
            <a:custGeom>
              <a:avLst/>
              <a:gdLst/>
              <a:ahLst/>
              <a:cxnLst/>
              <a:rect l="l" t="t" r="r" b="b"/>
              <a:pathLst>
                <a:path w="4638" h="3336" extrusionOk="0">
                  <a:moveTo>
                    <a:pt x="1608" y="40"/>
                  </a:moveTo>
                  <a:cubicBezTo>
                    <a:pt x="1553" y="40"/>
                    <a:pt x="1500" y="46"/>
                    <a:pt x="1447" y="60"/>
                  </a:cubicBezTo>
                  <a:cubicBezTo>
                    <a:pt x="1163" y="131"/>
                    <a:pt x="202" y="1"/>
                    <a:pt x="95" y="285"/>
                  </a:cubicBezTo>
                  <a:cubicBezTo>
                    <a:pt x="0" y="558"/>
                    <a:pt x="783" y="1317"/>
                    <a:pt x="783" y="1626"/>
                  </a:cubicBezTo>
                  <a:cubicBezTo>
                    <a:pt x="1293" y="1827"/>
                    <a:pt x="1673" y="2266"/>
                    <a:pt x="2076" y="2645"/>
                  </a:cubicBezTo>
                  <a:cubicBezTo>
                    <a:pt x="2460" y="3007"/>
                    <a:pt x="2930" y="3336"/>
                    <a:pt x="3445" y="3336"/>
                  </a:cubicBezTo>
                  <a:cubicBezTo>
                    <a:pt x="3470" y="3336"/>
                    <a:pt x="3497" y="3335"/>
                    <a:pt x="3523" y="3333"/>
                  </a:cubicBezTo>
                  <a:cubicBezTo>
                    <a:pt x="3902" y="3298"/>
                    <a:pt x="4246" y="3084"/>
                    <a:pt x="4436" y="2752"/>
                  </a:cubicBezTo>
                  <a:cubicBezTo>
                    <a:pt x="4626" y="2432"/>
                    <a:pt x="4637" y="2017"/>
                    <a:pt x="4471" y="1673"/>
                  </a:cubicBezTo>
                  <a:cubicBezTo>
                    <a:pt x="4294" y="1329"/>
                    <a:pt x="3961" y="1080"/>
                    <a:pt x="3618" y="890"/>
                  </a:cubicBezTo>
                  <a:cubicBezTo>
                    <a:pt x="3226" y="665"/>
                    <a:pt x="2811" y="475"/>
                    <a:pt x="2396" y="297"/>
                  </a:cubicBezTo>
                  <a:cubicBezTo>
                    <a:pt x="2160" y="189"/>
                    <a:pt x="1874" y="40"/>
                    <a:pt x="1608" y="40"/>
                  </a:cubicBezTo>
                  <a:close/>
                </a:path>
              </a:pathLst>
            </a:custGeom>
            <a:solidFill>
              <a:srgbClr val="D29E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9"/>
            <p:cNvSpPr/>
            <p:nvPr/>
          </p:nvSpPr>
          <p:spPr>
            <a:xfrm>
              <a:off x="-2982525" y="1820762"/>
              <a:ext cx="296328" cy="283626"/>
            </a:xfrm>
            <a:custGeom>
              <a:avLst/>
              <a:gdLst/>
              <a:ahLst/>
              <a:cxnLst/>
              <a:rect l="l" t="t" r="r" b="b"/>
              <a:pathLst>
                <a:path w="3262" h="3122" extrusionOk="0">
                  <a:moveTo>
                    <a:pt x="498" y="0"/>
                  </a:moveTo>
                  <a:cubicBezTo>
                    <a:pt x="320" y="119"/>
                    <a:pt x="178" y="309"/>
                    <a:pt x="107" y="510"/>
                  </a:cubicBezTo>
                  <a:cubicBezTo>
                    <a:pt x="12" y="795"/>
                    <a:pt x="0" y="1103"/>
                    <a:pt x="0" y="1400"/>
                  </a:cubicBezTo>
                  <a:cubicBezTo>
                    <a:pt x="510" y="1613"/>
                    <a:pt x="890" y="2040"/>
                    <a:pt x="1293" y="2420"/>
                  </a:cubicBezTo>
                  <a:cubicBezTo>
                    <a:pt x="1677" y="2781"/>
                    <a:pt x="2148" y="3122"/>
                    <a:pt x="2664" y="3122"/>
                  </a:cubicBezTo>
                  <a:cubicBezTo>
                    <a:pt x="2689" y="3122"/>
                    <a:pt x="2714" y="3121"/>
                    <a:pt x="2740" y="3119"/>
                  </a:cubicBezTo>
                  <a:cubicBezTo>
                    <a:pt x="2882" y="3107"/>
                    <a:pt x="3024" y="3060"/>
                    <a:pt x="3155" y="3001"/>
                  </a:cubicBezTo>
                  <a:cubicBezTo>
                    <a:pt x="3262" y="2609"/>
                    <a:pt x="3190" y="2171"/>
                    <a:pt x="3036" y="1755"/>
                  </a:cubicBezTo>
                  <a:cubicBezTo>
                    <a:pt x="2597" y="783"/>
                    <a:pt x="1589" y="12"/>
                    <a:pt x="4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9"/>
            <p:cNvSpPr/>
            <p:nvPr/>
          </p:nvSpPr>
          <p:spPr>
            <a:xfrm>
              <a:off x="-2960995" y="1845473"/>
              <a:ext cx="314678" cy="264185"/>
            </a:xfrm>
            <a:custGeom>
              <a:avLst/>
              <a:gdLst/>
              <a:ahLst/>
              <a:cxnLst/>
              <a:rect l="l" t="t" r="r" b="b"/>
              <a:pathLst>
                <a:path w="3464" h="2908" extrusionOk="0">
                  <a:moveTo>
                    <a:pt x="736" y="1"/>
                  </a:moveTo>
                  <a:lnTo>
                    <a:pt x="736" y="1"/>
                  </a:lnTo>
                  <a:cubicBezTo>
                    <a:pt x="747" y="855"/>
                    <a:pt x="463" y="1578"/>
                    <a:pt x="0" y="2183"/>
                  </a:cubicBezTo>
                  <a:cubicBezTo>
                    <a:pt x="60" y="2207"/>
                    <a:pt x="119" y="2219"/>
                    <a:pt x="178" y="2242"/>
                  </a:cubicBezTo>
                  <a:cubicBezTo>
                    <a:pt x="581" y="2397"/>
                    <a:pt x="949" y="2598"/>
                    <a:pt x="1340" y="2741"/>
                  </a:cubicBezTo>
                  <a:cubicBezTo>
                    <a:pt x="1608" y="2838"/>
                    <a:pt x="1898" y="2908"/>
                    <a:pt x="2184" y="2908"/>
                  </a:cubicBezTo>
                  <a:cubicBezTo>
                    <a:pt x="2316" y="2908"/>
                    <a:pt x="2447" y="2893"/>
                    <a:pt x="2574" y="2859"/>
                  </a:cubicBezTo>
                  <a:cubicBezTo>
                    <a:pt x="2977" y="2764"/>
                    <a:pt x="3357" y="2444"/>
                    <a:pt x="3416" y="2029"/>
                  </a:cubicBezTo>
                  <a:cubicBezTo>
                    <a:pt x="3463" y="1649"/>
                    <a:pt x="3262" y="1270"/>
                    <a:pt x="2977" y="1033"/>
                  </a:cubicBezTo>
                  <a:cubicBezTo>
                    <a:pt x="2681" y="784"/>
                    <a:pt x="2325" y="641"/>
                    <a:pt x="1969" y="499"/>
                  </a:cubicBezTo>
                  <a:cubicBezTo>
                    <a:pt x="1554" y="333"/>
                    <a:pt x="1139" y="167"/>
                    <a:pt x="736" y="1"/>
                  </a:cubicBezTo>
                  <a:close/>
                </a:path>
              </a:pathLst>
            </a:custGeom>
            <a:solidFill>
              <a:srgbClr val="D29E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9"/>
            <p:cNvSpPr/>
            <p:nvPr/>
          </p:nvSpPr>
          <p:spPr>
            <a:xfrm>
              <a:off x="-2960995" y="1989923"/>
              <a:ext cx="296328" cy="119737"/>
            </a:xfrm>
            <a:custGeom>
              <a:avLst/>
              <a:gdLst/>
              <a:ahLst/>
              <a:cxnLst/>
              <a:rect l="l" t="t" r="r" b="b"/>
              <a:pathLst>
                <a:path w="3262" h="1318" extrusionOk="0">
                  <a:moveTo>
                    <a:pt x="368" y="0"/>
                  </a:moveTo>
                  <a:cubicBezTo>
                    <a:pt x="261" y="214"/>
                    <a:pt x="143" y="403"/>
                    <a:pt x="0" y="593"/>
                  </a:cubicBezTo>
                  <a:cubicBezTo>
                    <a:pt x="60" y="617"/>
                    <a:pt x="119" y="629"/>
                    <a:pt x="178" y="652"/>
                  </a:cubicBezTo>
                  <a:cubicBezTo>
                    <a:pt x="581" y="807"/>
                    <a:pt x="949" y="1008"/>
                    <a:pt x="1340" y="1151"/>
                  </a:cubicBezTo>
                  <a:cubicBezTo>
                    <a:pt x="1608" y="1248"/>
                    <a:pt x="1898" y="1318"/>
                    <a:pt x="2184" y="1318"/>
                  </a:cubicBezTo>
                  <a:cubicBezTo>
                    <a:pt x="2316" y="1318"/>
                    <a:pt x="2447" y="1303"/>
                    <a:pt x="2574" y="1269"/>
                  </a:cubicBezTo>
                  <a:cubicBezTo>
                    <a:pt x="2847" y="1210"/>
                    <a:pt x="3096" y="1032"/>
                    <a:pt x="3262" y="807"/>
                  </a:cubicBezTo>
                  <a:lnTo>
                    <a:pt x="3262" y="807"/>
                  </a:lnTo>
                  <a:cubicBezTo>
                    <a:pt x="3217" y="808"/>
                    <a:pt x="3171" y="809"/>
                    <a:pt x="3126" y="809"/>
                  </a:cubicBezTo>
                  <a:cubicBezTo>
                    <a:pt x="2216" y="809"/>
                    <a:pt x="1249" y="475"/>
                    <a:pt x="368" y="0"/>
                  </a:cubicBezTo>
                  <a:close/>
                </a:path>
              </a:pathLst>
            </a:custGeom>
            <a:solidFill>
              <a:srgbClr val="885D39">
                <a:alpha val="42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" name="Google Shape;251;p29"/>
            <p:cNvGrpSpPr/>
            <p:nvPr/>
          </p:nvGrpSpPr>
          <p:grpSpPr>
            <a:xfrm>
              <a:off x="-3160539" y="53107"/>
              <a:ext cx="2853442" cy="1717482"/>
              <a:chOff x="3016932" y="858943"/>
              <a:chExt cx="2179531" cy="1311856"/>
            </a:xfrm>
          </p:grpSpPr>
          <p:sp>
            <p:nvSpPr>
              <p:cNvPr id="252" name="Google Shape;252;p29"/>
              <p:cNvSpPr/>
              <p:nvPr/>
            </p:nvSpPr>
            <p:spPr>
              <a:xfrm flipH="1">
                <a:off x="3016932" y="858943"/>
                <a:ext cx="2179531" cy="1311856"/>
              </a:xfrm>
              <a:custGeom>
                <a:avLst/>
                <a:gdLst/>
                <a:ahLst/>
                <a:cxnLst/>
                <a:rect l="l" t="t" r="r" b="b"/>
                <a:pathLst>
                  <a:path w="28867" h="17375" extrusionOk="0">
                    <a:moveTo>
                      <a:pt x="0" y="0"/>
                    </a:moveTo>
                    <a:lnTo>
                      <a:pt x="0" y="17375"/>
                    </a:lnTo>
                    <a:lnTo>
                      <a:pt x="28867" y="17375"/>
                    </a:lnTo>
                    <a:lnTo>
                      <a:pt x="2886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9"/>
              <p:cNvSpPr/>
              <p:nvPr/>
            </p:nvSpPr>
            <p:spPr>
              <a:xfrm flipH="1">
                <a:off x="3043774" y="994994"/>
                <a:ext cx="651964" cy="652870"/>
              </a:xfrm>
              <a:custGeom>
                <a:avLst/>
                <a:gdLst/>
                <a:ahLst/>
                <a:cxnLst/>
                <a:rect l="l" t="t" r="r" b="b"/>
                <a:pathLst>
                  <a:path w="8635" h="8647" extrusionOk="0">
                    <a:moveTo>
                      <a:pt x="4317" y="1"/>
                    </a:moveTo>
                    <a:cubicBezTo>
                      <a:pt x="1933" y="1"/>
                      <a:pt x="0" y="1934"/>
                      <a:pt x="0" y="4318"/>
                    </a:cubicBezTo>
                    <a:cubicBezTo>
                      <a:pt x="0" y="6702"/>
                      <a:pt x="1933" y="8647"/>
                      <a:pt x="4317" y="8647"/>
                    </a:cubicBezTo>
                    <a:cubicBezTo>
                      <a:pt x="6701" y="8647"/>
                      <a:pt x="8634" y="6702"/>
                      <a:pt x="8634" y="4318"/>
                    </a:cubicBezTo>
                    <a:cubicBezTo>
                      <a:pt x="8634" y="1934"/>
                      <a:pt x="6701" y="1"/>
                      <a:pt x="4317" y="1"/>
                    </a:cubicBezTo>
                    <a:close/>
                  </a:path>
                </a:pathLst>
              </a:custGeom>
              <a:solidFill>
                <a:srgbClr val="FAA7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9"/>
              <p:cNvSpPr/>
              <p:nvPr/>
            </p:nvSpPr>
            <p:spPr>
              <a:xfrm flipH="1">
                <a:off x="3233666" y="994994"/>
                <a:ext cx="368981" cy="331380"/>
              </a:xfrm>
              <a:custGeom>
                <a:avLst/>
                <a:gdLst/>
                <a:ahLst/>
                <a:cxnLst/>
                <a:rect l="l" t="t" r="r" b="b"/>
                <a:pathLst>
                  <a:path w="4887" h="4389" extrusionOk="0">
                    <a:moveTo>
                      <a:pt x="3060" y="1"/>
                    </a:moveTo>
                    <a:cubicBezTo>
                      <a:pt x="1862" y="13"/>
                      <a:pt x="771" y="511"/>
                      <a:pt x="1" y="1305"/>
                    </a:cubicBezTo>
                    <a:lnTo>
                      <a:pt x="2871" y="4389"/>
                    </a:lnTo>
                    <a:lnTo>
                      <a:pt x="4887" y="404"/>
                    </a:lnTo>
                    <a:cubicBezTo>
                      <a:pt x="4329" y="143"/>
                      <a:pt x="3713" y="1"/>
                      <a:pt x="30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9"/>
              <p:cNvSpPr/>
              <p:nvPr/>
            </p:nvSpPr>
            <p:spPr>
              <a:xfrm flipH="1">
                <a:off x="3089462" y="1025496"/>
                <a:ext cx="296498" cy="303596"/>
              </a:xfrm>
              <a:custGeom>
                <a:avLst/>
                <a:gdLst/>
                <a:ahLst/>
                <a:cxnLst/>
                <a:rect l="l" t="t" r="r" b="b"/>
                <a:pathLst>
                  <a:path w="3927" h="4021" extrusionOk="0">
                    <a:moveTo>
                      <a:pt x="2017" y="0"/>
                    </a:moveTo>
                    <a:lnTo>
                      <a:pt x="1" y="3985"/>
                    </a:lnTo>
                    <a:lnTo>
                      <a:pt x="36" y="4020"/>
                    </a:lnTo>
                    <a:lnTo>
                      <a:pt x="3926" y="1708"/>
                    </a:lnTo>
                    <a:cubicBezTo>
                      <a:pt x="3475" y="961"/>
                      <a:pt x="2811" y="368"/>
                      <a:pt x="20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9"/>
              <p:cNvSpPr/>
              <p:nvPr/>
            </p:nvSpPr>
            <p:spPr>
              <a:xfrm flipH="1">
                <a:off x="3385876" y="1093522"/>
                <a:ext cx="310768" cy="394954"/>
              </a:xfrm>
              <a:custGeom>
                <a:avLst/>
                <a:gdLst/>
                <a:ahLst/>
                <a:cxnLst/>
                <a:rect l="l" t="t" r="r" b="b"/>
                <a:pathLst>
                  <a:path w="4116" h="5231" extrusionOk="0">
                    <a:moveTo>
                      <a:pt x="1246" y="0"/>
                    </a:moveTo>
                    <a:cubicBezTo>
                      <a:pt x="475" y="783"/>
                      <a:pt x="0" y="1850"/>
                      <a:pt x="12" y="3036"/>
                    </a:cubicBezTo>
                    <a:cubicBezTo>
                      <a:pt x="12" y="3843"/>
                      <a:pt x="237" y="4590"/>
                      <a:pt x="617" y="5230"/>
                    </a:cubicBezTo>
                    <a:lnTo>
                      <a:pt x="4068" y="3179"/>
                    </a:lnTo>
                    <a:lnTo>
                      <a:pt x="4116" y="3084"/>
                    </a:lnTo>
                    <a:lnTo>
                      <a:pt x="12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9"/>
              <p:cNvSpPr/>
              <p:nvPr/>
            </p:nvSpPr>
            <p:spPr>
              <a:xfrm flipH="1">
                <a:off x="3383166" y="1326288"/>
                <a:ext cx="7248" cy="7248"/>
              </a:xfrm>
              <a:custGeom>
                <a:avLst/>
                <a:gdLst/>
                <a:ahLst/>
                <a:cxnLst/>
                <a:rect l="l" t="t" r="r" b="b"/>
                <a:pathLst>
                  <a:path w="96" h="96" extrusionOk="0">
                    <a:moveTo>
                      <a:pt x="60" y="1"/>
                    </a:moveTo>
                    <a:lnTo>
                      <a:pt x="0" y="96"/>
                    </a:lnTo>
                    <a:lnTo>
                      <a:pt x="0" y="96"/>
                    </a:lnTo>
                    <a:lnTo>
                      <a:pt x="95" y="48"/>
                    </a:lnTo>
                    <a:lnTo>
                      <a:pt x="60" y="1"/>
                    </a:lnTo>
                    <a:close/>
                  </a:path>
                </a:pathLst>
              </a:custGeom>
              <a:solidFill>
                <a:srgbClr val="FAA7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9"/>
              <p:cNvSpPr/>
              <p:nvPr/>
            </p:nvSpPr>
            <p:spPr>
              <a:xfrm flipH="1">
                <a:off x="3159298" y="1329912"/>
                <a:ext cx="369056" cy="317941"/>
              </a:xfrm>
              <a:custGeom>
                <a:avLst/>
                <a:gdLst/>
                <a:ahLst/>
                <a:cxnLst/>
                <a:rect l="l" t="t" r="r" b="b"/>
                <a:pathLst>
                  <a:path w="4888" h="4211" extrusionOk="0">
                    <a:moveTo>
                      <a:pt x="1922" y="0"/>
                    </a:moveTo>
                    <a:lnTo>
                      <a:pt x="1839" y="48"/>
                    </a:lnTo>
                    <a:lnTo>
                      <a:pt x="1" y="3665"/>
                    </a:lnTo>
                    <a:cubicBezTo>
                      <a:pt x="629" y="4009"/>
                      <a:pt x="1353" y="4211"/>
                      <a:pt x="2112" y="4211"/>
                    </a:cubicBezTo>
                    <a:cubicBezTo>
                      <a:pt x="3179" y="4199"/>
                      <a:pt x="4140" y="3819"/>
                      <a:pt x="4887" y="3179"/>
                    </a:cubicBezTo>
                    <a:lnTo>
                      <a:pt x="192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9"/>
              <p:cNvSpPr/>
              <p:nvPr/>
            </p:nvSpPr>
            <p:spPr>
              <a:xfrm flipH="1">
                <a:off x="3390332" y="1333461"/>
                <a:ext cx="259804" cy="273168"/>
              </a:xfrm>
              <a:custGeom>
                <a:avLst/>
                <a:gdLst/>
                <a:ahLst/>
                <a:cxnLst/>
                <a:rect l="l" t="t" r="r" b="b"/>
                <a:pathLst>
                  <a:path w="3441" h="3618" extrusionOk="0">
                    <a:moveTo>
                      <a:pt x="3440" y="1"/>
                    </a:moveTo>
                    <a:lnTo>
                      <a:pt x="1" y="2052"/>
                    </a:lnTo>
                    <a:cubicBezTo>
                      <a:pt x="392" y="2705"/>
                      <a:pt x="950" y="3250"/>
                      <a:pt x="1614" y="3618"/>
                    </a:cubicBezTo>
                    <a:lnTo>
                      <a:pt x="344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9"/>
              <p:cNvSpPr/>
              <p:nvPr/>
            </p:nvSpPr>
            <p:spPr>
              <a:xfrm flipH="1">
                <a:off x="3043783" y="1154375"/>
                <a:ext cx="339459" cy="415566"/>
              </a:xfrm>
              <a:custGeom>
                <a:avLst/>
                <a:gdLst/>
                <a:ahLst/>
                <a:cxnLst/>
                <a:rect l="l" t="t" r="r" b="b"/>
                <a:pathLst>
                  <a:path w="4496" h="5504" extrusionOk="0">
                    <a:moveTo>
                      <a:pt x="3890" y="1"/>
                    </a:moveTo>
                    <a:lnTo>
                      <a:pt x="0" y="2325"/>
                    </a:lnTo>
                    <a:lnTo>
                      <a:pt x="2965" y="5504"/>
                    </a:lnTo>
                    <a:cubicBezTo>
                      <a:pt x="3902" y="4709"/>
                      <a:pt x="4495" y="3523"/>
                      <a:pt x="4495" y="2195"/>
                    </a:cubicBezTo>
                    <a:cubicBezTo>
                      <a:pt x="4495" y="1400"/>
                      <a:pt x="4270" y="641"/>
                      <a:pt x="389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9"/>
              <p:cNvSpPr/>
              <p:nvPr/>
            </p:nvSpPr>
            <p:spPr>
              <a:xfrm flipH="1">
                <a:off x="3142308" y="1093522"/>
                <a:ext cx="454978" cy="455809"/>
              </a:xfrm>
              <a:custGeom>
                <a:avLst/>
                <a:gdLst/>
                <a:ahLst/>
                <a:cxnLst/>
                <a:rect l="l" t="t" r="r" b="b"/>
                <a:pathLst>
                  <a:path w="6026" h="6037" extrusionOk="0">
                    <a:moveTo>
                      <a:pt x="3013" y="0"/>
                    </a:moveTo>
                    <a:cubicBezTo>
                      <a:pt x="1341" y="0"/>
                      <a:pt x="1" y="1352"/>
                      <a:pt x="1" y="3013"/>
                    </a:cubicBezTo>
                    <a:cubicBezTo>
                      <a:pt x="1" y="4685"/>
                      <a:pt x="1341" y="6037"/>
                      <a:pt x="3013" y="6037"/>
                    </a:cubicBezTo>
                    <a:cubicBezTo>
                      <a:pt x="4673" y="6037"/>
                      <a:pt x="6025" y="4685"/>
                      <a:pt x="6025" y="3013"/>
                    </a:cubicBezTo>
                    <a:cubicBezTo>
                      <a:pt x="6025" y="1352"/>
                      <a:pt x="4673" y="0"/>
                      <a:pt x="301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9"/>
              <p:cNvSpPr/>
              <p:nvPr/>
            </p:nvSpPr>
            <p:spPr>
              <a:xfrm flipH="1">
                <a:off x="3172736" y="1123948"/>
                <a:ext cx="394123" cy="394954"/>
              </a:xfrm>
              <a:custGeom>
                <a:avLst/>
                <a:gdLst/>
                <a:ahLst/>
                <a:cxnLst/>
                <a:rect l="l" t="t" r="r" b="b"/>
                <a:pathLst>
                  <a:path w="5220" h="5231" extrusionOk="0">
                    <a:moveTo>
                      <a:pt x="2610" y="155"/>
                    </a:moveTo>
                    <a:cubicBezTo>
                      <a:pt x="3962" y="155"/>
                      <a:pt x="5077" y="1258"/>
                      <a:pt x="5077" y="2610"/>
                    </a:cubicBezTo>
                    <a:cubicBezTo>
                      <a:pt x="5077" y="3974"/>
                      <a:pt x="3962" y="5077"/>
                      <a:pt x="2610" y="5077"/>
                    </a:cubicBezTo>
                    <a:cubicBezTo>
                      <a:pt x="1246" y="5077"/>
                      <a:pt x="143" y="3974"/>
                      <a:pt x="143" y="2610"/>
                    </a:cubicBezTo>
                    <a:cubicBezTo>
                      <a:pt x="143" y="1258"/>
                      <a:pt x="1246" y="155"/>
                      <a:pt x="2610" y="155"/>
                    </a:cubicBezTo>
                    <a:close/>
                    <a:moveTo>
                      <a:pt x="2610" y="1"/>
                    </a:moveTo>
                    <a:cubicBezTo>
                      <a:pt x="1163" y="1"/>
                      <a:pt x="1" y="1175"/>
                      <a:pt x="1" y="2622"/>
                    </a:cubicBezTo>
                    <a:cubicBezTo>
                      <a:pt x="1" y="4057"/>
                      <a:pt x="1163" y="5231"/>
                      <a:pt x="2610" y="5231"/>
                    </a:cubicBezTo>
                    <a:cubicBezTo>
                      <a:pt x="4045" y="5231"/>
                      <a:pt x="5219" y="4057"/>
                      <a:pt x="5219" y="2622"/>
                    </a:cubicBezTo>
                    <a:cubicBezTo>
                      <a:pt x="5219" y="1175"/>
                      <a:pt x="4045" y="1"/>
                      <a:pt x="26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9"/>
              <p:cNvSpPr/>
              <p:nvPr/>
            </p:nvSpPr>
            <p:spPr>
              <a:xfrm flipH="1">
                <a:off x="3281087" y="1719417"/>
                <a:ext cx="96794" cy="22424"/>
              </a:xfrm>
              <a:custGeom>
                <a:avLst/>
                <a:gdLst/>
                <a:ahLst/>
                <a:cxnLst/>
                <a:rect l="l" t="t" r="r" b="b"/>
                <a:pathLst>
                  <a:path w="1282" h="297" extrusionOk="0">
                    <a:moveTo>
                      <a:pt x="0" y="0"/>
                    </a:moveTo>
                    <a:lnTo>
                      <a:pt x="0" y="297"/>
                    </a:lnTo>
                    <a:lnTo>
                      <a:pt x="1281" y="297"/>
                    </a:lnTo>
                    <a:lnTo>
                      <a:pt x="12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9"/>
              <p:cNvSpPr/>
              <p:nvPr/>
            </p:nvSpPr>
            <p:spPr>
              <a:xfrm flipH="1">
                <a:off x="3233672" y="1778533"/>
                <a:ext cx="144210" cy="22424"/>
              </a:xfrm>
              <a:custGeom>
                <a:avLst/>
                <a:gdLst/>
                <a:ahLst/>
                <a:cxnLst/>
                <a:rect l="l" t="t" r="r" b="b"/>
                <a:pathLst>
                  <a:path w="1910" h="297" extrusionOk="0">
                    <a:moveTo>
                      <a:pt x="0" y="0"/>
                    </a:moveTo>
                    <a:lnTo>
                      <a:pt x="0" y="297"/>
                    </a:lnTo>
                    <a:lnTo>
                      <a:pt x="1910" y="297"/>
                    </a:lnTo>
                    <a:lnTo>
                      <a:pt x="191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9"/>
              <p:cNvSpPr/>
              <p:nvPr/>
            </p:nvSpPr>
            <p:spPr>
              <a:xfrm flipH="1">
                <a:off x="3308872" y="1837574"/>
                <a:ext cx="69009" cy="22500"/>
              </a:xfrm>
              <a:custGeom>
                <a:avLst/>
                <a:gdLst/>
                <a:ahLst/>
                <a:cxnLst/>
                <a:rect l="l" t="t" r="r" b="b"/>
                <a:pathLst>
                  <a:path w="914" h="298" extrusionOk="0">
                    <a:moveTo>
                      <a:pt x="0" y="1"/>
                    </a:moveTo>
                    <a:lnTo>
                      <a:pt x="0" y="297"/>
                    </a:lnTo>
                    <a:lnTo>
                      <a:pt x="914" y="297"/>
                    </a:lnTo>
                    <a:lnTo>
                      <a:pt x="91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9"/>
              <p:cNvSpPr/>
              <p:nvPr/>
            </p:nvSpPr>
            <p:spPr>
              <a:xfrm flipH="1">
                <a:off x="3181726" y="1897597"/>
                <a:ext cx="196155" cy="22424"/>
              </a:xfrm>
              <a:custGeom>
                <a:avLst/>
                <a:gdLst/>
                <a:ahLst/>
                <a:cxnLst/>
                <a:rect l="l" t="t" r="r" b="b"/>
                <a:pathLst>
                  <a:path w="2598" h="297" extrusionOk="0">
                    <a:moveTo>
                      <a:pt x="0" y="0"/>
                    </a:moveTo>
                    <a:lnTo>
                      <a:pt x="0" y="297"/>
                    </a:lnTo>
                    <a:lnTo>
                      <a:pt x="2598" y="297"/>
                    </a:lnTo>
                    <a:lnTo>
                      <a:pt x="259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9"/>
              <p:cNvSpPr/>
              <p:nvPr/>
            </p:nvSpPr>
            <p:spPr>
              <a:xfrm flipH="1">
                <a:off x="3254284" y="1956713"/>
                <a:ext cx="123598" cy="22424"/>
              </a:xfrm>
              <a:custGeom>
                <a:avLst/>
                <a:gdLst/>
                <a:ahLst/>
                <a:cxnLst/>
                <a:rect l="l" t="t" r="r" b="b"/>
                <a:pathLst>
                  <a:path w="1637" h="297" extrusionOk="0">
                    <a:moveTo>
                      <a:pt x="0" y="0"/>
                    </a:moveTo>
                    <a:lnTo>
                      <a:pt x="0" y="297"/>
                    </a:lnTo>
                    <a:lnTo>
                      <a:pt x="1637" y="297"/>
                    </a:lnTo>
                    <a:lnTo>
                      <a:pt x="163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9"/>
              <p:cNvSpPr/>
              <p:nvPr/>
            </p:nvSpPr>
            <p:spPr>
              <a:xfrm flipH="1">
                <a:off x="4696793" y="1906506"/>
                <a:ext cx="248101" cy="15327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203" extrusionOk="0">
                    <a:moveTo>
                      <a:pt x="1" y="1"/>
                    </a:moveTo>
                    <a:lnTo>
                      <a:pt x="1" y="203"/>
                    </a:lnTo>
                    <a:lnTo>
                      <a:pt x="3286" y="203"/>
                    </a:lnTo>
                    <a:lnTo>
                      <a:pt x="328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9"/>
              <p:cNvSpPr/>
              <p:nvPr/>
            </p:nvSpPr>
            <p:spPr>
              <a:xfrm flipH="1">
                <a:off x="4646660" y="1947729"/>
                <a:ext cx="298235" cy="15327"/>
              </a:xfrm>
              <a:custGeom>
                <a:avLst/>
                <a:gdLst/>
                <a:ahLst/>
                <a:cxnLst/>
                <a:rect l="l" t="t" r="r" b="b"/>
                <a:pathLst>
                  <a:path w="3950" h="203" extrusionOk="0">
                    <a:moveTo>
                      <a:pt x="1" y="1"/>
                    </a:moveTo>
                    <a:lnTo>
                      <a:pt x="1" y="202"/>
                    </a:lnTo>
                    <a:lnTo>
                      <a:pt x="3950" y="202"/>
                    </a:lnTo>
                    <a:lnTo>
                      <a:pt x="395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9"/>
              <p:cNvSpPr/>
              <p:nvPr/>
            </p:nvSpPr>
            <p:spPr>
              <a:xfrm flipH="1">
                <a:off x="4646663" y="1988046"/>
                <a:ext cx="184528" cy="15252"/>
              </a:xfrm>
              <a:custGeom>
                <a:avLst/>
                <a:gdLst/>
                <a:ahLst/>
                <a:cxnLst/>
                <a:rect l="l" t="t" r="r" b="b"/>
                <a:pathLst>
                  <a:path w="2444" h="202" extrusionOk="0">
                    <a:moveTo>
                      <a:pt x="1" y="0"/>
                    </a:moveTo>
                    <a:lnTo>
                      <a:pt x="1" y="202"/>
                    </a:lnTo>
                    <a:lnTo>
                      <a:pt x="2444" y="202"/>
                    </a:lnTo>
                    <a:lnTo>
                      <a:pt x="244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9"/>
              <p:cNvSpPr/>
              <p:nvPr/>
            </p:nvSpPr>
            <p:spPr>
              <a:xfrm flipH="1">
                <a:off x="4857916" y="1988046"/>
                <a:ext cx="86979" cy="15252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202" extrusionOk="0">
                    <a:moveTo>
                      <a:pt x="1" y="0"/>
                    </a:moveTo>
                    <a:lnTo>
                      <a:pt x="1" y="202"/>
                    </a:lnTo>
                    <a:lnTo>
                      <a:pt x="1151" y="202"/>
                    </a:lnTo>
                    <a:lnTo>
                      <a:pt x="11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9"/>
              <p:cNvSpPr/>
              <p:nvPr/>
            </p:nvSpPr>
            <p:spPr>
              <a:xfrm flipH="1">
                <a:off x="4646660" y="2028287"/>
                <a:ext cx="298235" cy="15327"/>
              </a:xfrm>
              <a:custGeom>
                <a:avLst/>
                <a:gdLst/>
                <a:ahLst/>
                <a:cxnLst/>
                <a:rect l="l" t="t" r="r" b="b"/>
                <a:pathLst>
                  <a:path w="3950" h="203" extrusionOk="0">
                    <a:moveTo>
                      <a:pt x="1" y="1"/>
                    </a:moveTo>
                    <a:lnTo>
                      <a:pt x="1" y="203"/>
                    </a:lnTo>
                    <a:lnTo>
                      <a:pt x="3950" y="203"/>
                    </a:lnTo>
                    <a:lnTo>
                      <a:pt x="395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9"/>
              <p:cNvSpPr/>
              <p:nvPr/>
            </p:nvSpPr>
            <p:spPr>
              <a:xfrm flipH="1">
                <a:off x="4646660" y="2069510"/>
                <a:ext cx="298235" cy="15327"/>
              </a:xfrm>
              <a:custGeom>
                <a:avLst/>
                <a:gdLst/>
                <a:ahLst/>
                <a:cxnLst/>
                <a:rect l="l" t="t" r="r" b="b"/>
                <a:pathLst>
                  <a:path w="3950" h="203" extrusionOk="0">
                    <a:moveTo>
                      <a:pt x="1" y="0"/>
                    </a:moveTo>
                    <a:lnTo>
                      <a:pt x="1" y="202"/>
                    </a:lnTo>
                    <a:lnTo>
                      <a:pt x="3950" y="202"/>
                    </a:lnTo>
                    <a:lnTo>
                      <a:pt x="395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9"/>
              <p:cNvSpPr/>
              <p:nvPr/>
            </p:nvSpPr>
            <p:spPr>
              <a:xfrm flipH="1">
                <a:off x="4939458" y="1072004"/>
                <a:ext cx="11703" cy="729883"/>
              </a:xfrm>
              <a:custGeom>
                <a:avLst/>
                <a:gdLst/>
                <a:ahLst/>
                <a:cxnLst/>
                <a:rect l="l" t="t" r="r" b="b"/>
                <a:pathLst>
                  <a:path w="155" h="9667" extrusionOk="0">
                    <a:moveTo>
                      <a:pt x="1" y="1"/>
                    </a:moveTo>
                    <a:lnTo>
                      <a:pt x="1" y="9666"/>
                    </a:lnTo>
                    <a:lnTo>
                      <a:pt x="155" y="9666"/>
                    </a:lnTo>
                    <a:lnTo>
                      <a:pt x="155" y="1"/>
                    </a:lnTo>
                    <a:close/>
                  </a:path>
                </a:pathLst>
              </a:custGeom>
              <a:solidFill>
                <a:srgbClr val="022A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9"/>
              <p:cNvSpPr/>
              <p:nvPr/>
            </p:nvSpPr>
            <p:spPr>
              <a:xfrm flipH="1">
                <a:off x="4731681" y="1072004"/>
                <a:ext cx="11703" cy="729883"/>
              </a:xfrm>
              <a:custGeom>
                <a:avLst/>
                <a:gdLst/>
                <a:ahLst/>
                <a:cxnLst/>
                <a:rect l="l" t="t" r="r" b="b"/>
                <a:pathLst>
                  <a:path w="155" h="9667" extrusionOk="0">
                    <a:moveTo>
                      <a:pt x="0" y="1"/>
                    </a:moveTo>
                    <a:lnTo>
                      <a:pt x="0" y="9666"/>
                    </a:lnTo>
                    <a:lnTo>
                      <a:pt x="154" y="9666"/>
                    </a:lnTo>
                    <a:lnTo>
                      <a:pt x="154" y="1"/>
                    </a:lnTo>
                    <a:close/>
                  </a:path>
                </a:pathLst>
              </a:custGeom>
              <a:solidFill>
                <a:srgbClr val="022A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9"/>
              <p:cNvSpPr/>
              <p:nvPr/>
            </p:nvSpPr>
            <p:spPr>
              <a:xfrm flipH="1">
                <a:off x="4524885" y="1072004"/>
                <a:ext cx="10797" cy="729883"/>
              </a:xfrm>
              <a:custGeom>
                <a:avLst/>
                <a:gdLst/>
                <a:ahLst/>
                <a:cxnLst/>
                <a:rect l="l" t="t" r="r" b="b"/>
                <a:pathLst>
                  <a:path w="143" h="9667" extrusionOk="0">
                    <a:moveTo>
                      <a:pt x="1" y="1"/>
                    </a:moveTo>
                    <a:lnTo>
                      <a:pt x="1" y="9666"/>
                    </a:lnTo>
                    <a:lnTo>
                      <a:pt x="143" y="9666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rgbClr val="022A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9"/>
              <p:cNvSpPr/>
              <p:nvPr/>
            </p:nvSpPr>
            <p:spPr>
              <a:xfrm flipH="1">
                <a:off x="4317107" y="1072004"/>
                <a:ext cx="10797" cy="729883"/>
              </a:xfrm>
              <a:custGeom>
                <a:avLst/>
                <a:gdLst/>
                <a:ahLst/>
                <a:cxnLst/>
                <a:rect l="l" t="t" r="r" b="b"/>
                <a:pathLst>
                  <a:path w="143" h="9667" extrusionOk="0">
                    <a:moveTo>
                      <a:pt x="0" y="1"/>
                    </a:moveTo>
                    <a:lnTo>
                      <a:pt x="0" y="9666"/>
                    </a:lnTo>
                    <a:lnTo>
                      <a:pt x="142" y="9666"/>
                    </a:lnTo>
                    <a:lnTo>
                      <a:pt x="142" y="1"/>
                    </a:lnTo>
                    <a:close/>
                  </a:path>
                </a:pathLst>
              </a:custGeom>
              <a:solidFill>
                <a:srgbClr val="022A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9"/>
              <p:cNvSpPr/>
              <p:nvPr/>
            </p:nvSpPr>
            <p:spPr>
              <a:xfrm flipH="1">
                <a:off x="4109405" y="1072004"/>
                <a:ext cx="11703" cy="729883"/>
              </a:xfrm>
              <a:custGeom>
                <a:avLst/>
                <a:gdLst/>
                <a:ahLst/>
                <a:cxnLst/>
                <a:rect l="l" t="t" r="r" b="b"/>
                <a:pathLst>
                  <a:path w="155" h="9667" extrusionOk="0">
                    <a:moveTo>
                      <a:pt x="1" y="1"/>
                    </a:moveTo>
                    <a:lnTo>
                      <a:pt x="1" y="9666"/>
                    </a:lnTo>
                    <a:lnTo>
                      <a:pt x="155" y="9666"/>
                    </a:lnTo>
                    <a:lnTo>
                      <a:pt x="155" y="1"/>
                    </a:lnTo>
                    <a:close/>
                  </a:path>
                </a:pathLst>
              </a:custGeom>
              <a:solidFill>
                <a:srgbClr val="022A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9"/>
              <p:cNvSpPr/>
              <p:nvPr/>
            </p:nvSpPr>
            <p:spPr>
              <a:xfrm flipH="1">
                <a:off x="3901628" y="1072004"/>
                <a:ext cx="11703" cy="729883"/>
              </a:xfrm>
              <a:custGeom>
                <a:avLst/>
                <a:gdLst/>
                <a:ahLst/>
                <a:cxnLst/>
                <a:rect l="l" t="t" r="r" b="b"/>
                <a:pathLst>
                  <a:path w="155" h="9667" extrusionOk="0">
                    <a:moveTo>
                      <a:pt x="0" y="1"/>
                    </a:moveTo>
                    <a:lnTo>
                      <a:pt x="0" y="9666"/>
                    </a:lnTo>
                    <a:lnTo>
                      <a:pt x="154" y="9666"/>
                    </a:lnTo>
                    <a:lnTo>
                      <a:pt x="154" y="1"/>
                    </a:lnTo>
                    <a:close/>
                  </a:path>
                </a:pathLst>
              </a:custGeom>
              <a:solidFill>
                <a:srgbClr val="022A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9"/>
              <p:cNvSpPr/>
              <p:nvPr/>
            </p:nvSpPr>
            <p:spPr>
              <a:xfrm flipH="1">
                <a:off x="4911673" y="1362151"/>
                <a:ext cx="67273" cy="439727"/>
              </a:xfrm>
              <a:custGeom>
                <a:avLst/>
                <a:gdLst/>
                <a:ahLst/>
                <a:cxnLst/>
                <a:rect l="l" t="t" r="r" b="b"/>
                <a:pathLst>
                  <a:path w="891" h="5824" extrusionOk="0">
                    <a:moveTo>
                      <a:pt x="1" y="0"/>
                    </a:moveTo>
                    <a:lnTo>
                      <a:pt x="1" y="5823"/>
                    </a:lnTo>
                    <a:lnTo>
                      <a:pt x="890" y="5823"/>
                    </a:lnTo>
                    <a:lnTo>
                      <a:pt x="89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9"/>
              <p:cNvSpPr/>
              <p:nvPr/>
            </p:nvSpPr>
            <p:spPr>
              <a:xfrm flipH="1">
                <a:off x="4702159" y="1512547"/>
                <a:ext cx="67197" cy="289326"/>
              </a:xfrm>
              <a:custGeom>
                <a:avLst/>
                <a:gdLst/>
                <a:ahLst/>
                <a:cxnLst/>
                <a:rect l="l" t="t" r="r" b="b"/>
                <a:pathLst>
                  <a:path w="890" h="3832" extrusionOk="0">
                    <a:moveTo>
                      <a:pt x="0" y="1"/>
                    </a:moveTo>
                    <a:lnTo>
                      <a:pt x="0" y="3831"/>
                    </a:lnTo>
                    <a:lnTo>
                      <a:pt x="890" y="3831"/>
                    </a:lnTo>
                    <a:lnTo>
                      <a:pt x="89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9"/>
              <p:cNvSpPr/>
              <p:nvPr/>
            </p:nvSpPr>
            <p:spPr>
              <a:xfrm flipH="1">
                <a:off x="4496193" y="1386311"/>
                <a:ext cx="67273" cy="415566"/>
              </a:xfrm>
              <a:custGeom>
                <a:avLst/>
                <a:gdLst/>
                <a:ahLst/>
                <a:cxnLst/>
                <a:rect l="l" t="t" r="r" b="b"/>
                <a:pathLst>
                  <a:path w="891" h="5504" extrusionOk="0">
                    <a:moveTo>
                      <a:pt x="1" y="0"/>
                    </a:moveTo>
                    <a:lnTo>
                      <a:pt x="1" y="5503"/>
                    </a:lnTo>
                    <a:lnTo>
                      <a:pt x="890" y="5503"/>
                    </a:lnTo>
                    <a:lnTo>
                      <a:pt x="89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9"/>
              <p:cNvSpPr/>
              <p:nvPr/>
            </p:nvSpPr>
            <p:spPr>
              <a:xfrm flipH="1">
                <a:off x="4288491" y="1227836"/>
                <a:ext cx="68103" cy="574046"/>
              </a:xfrm>
              <a:custGeom>
                <a:avLst/>
                <a:gdLst/>
                <a:ahLst/>
                <a:cxnLst/>
                <a:rect l="l" t="t" r="r" b="b"/>
                <a:pathLst>
                  <a:path w="902" h="7603" extrusionOk="0">
                    <a:moveTo>
                      <a:pt x="1" y="0"/>
                    </a:moveTo>
                    <a:lnTo>
                      <a:pt x="1" y="7602"/>
                    </a:lnTo>
                    <a:lnTo>
                      <a:pt x="902" y="7602"/>
                    </a:lnTo>
                    <a:lnTo>
                      <a:pt x="90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9"/>
              <p:cNvSpPr/>
              <p:nvPr/>
            </p:nvSpPr>
            <p:spPr>
              <a:xfrm flipH="1">
                <a:off x="4081620" y="1470493"/>
                <a:ext cx="67197" cy="331380"/>
              </a:xfrm>
              <a:custGeom>
                <a:avLst/>
                <a:gdLst/>
                <a:ahLst/>
                <a:cxnLst/>
                <a:rect l="l" t="t" r="r" b="b"/>
                <a:pathLst>
                  <a:path w="890" h="4389" extrusionOk="0">
                    <a:moveTo>
                      <a:pt x="0" y="0"/>
                    </a:moveTo>
                    <a:lnTo>
                      <a:pt x="0" y="4388"/>
                    </a:lnTo>
                    <a:lnTo>
                      <a:pt x="890" y="4388"/>
                    </a:lnTo>
                    <a:lnTo>
                      <a:pt x="89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9"/>
              <p:cNvSpPr/>
              <p:nvPr/>
            </p:nvSpPr>
            <p:spPr>
              <a:xfrm flipH="1">
                <a:off x="3866715" y="1816132"/>
                <a:ext cx="1220573" cy="8985"/>
              </a:xfrm>
              <a:custGeom>
                <a:avLst/>
                <a:gdLst/>
                <a:ahLst/>
                <a:cxnLst/>
                <a:rect l="l" t="t" r="r" b="b"/>
                <a:pathLst>
                  <a:path w="16166" h="119" extrusionOk="0">
                    <a:moveTo>
                      <a:pt x="1" y="0"/>
                    </a:moveTo>
                    <a:lnTo>
                      <a:pt x="1" y="119"/>
                    </a:lnTo>
                    <a:lnTo>
                      <a:pt x="16166" y="119"/>
                    </a:lnTo>
                    <a:lnTo>
                      <a:pt x="16166" y="0"/>
                    </a:lnTo>
                    <a:close/>
                  </a:path>
                </a:pathLst>
              </a:custGeom>
              <a:solidFill>
                <a:srgbClr val="E8E9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9"/>
              <p:cNvSpPr/>
              <p:nvPr/>
            </p:nvSpPr>
            <p:spPr>
              <a:xfrm flipH="1">
                <a:off x="3836241" y="1107867"/>
                <a:ext cx="142473" cy="694019"/>
              </a:xfrm>
              <a:custGeom>
                <a:avLst/>
                <a:gdLst/>
                <a:ahLst/>
                <a:cxnLst/>
                <a:rect l="l" t="t" r="r" b="b"/>
                <a:pathLst>
                  <a:path w="1887" h="9192" extrusionOk="0">
                    <a:moveTo>
                      <a:pt x="937" y="0"/>
                    </a:moveTo>
                    <a:lnTo>
                      <a:pt x="0" y="1637"/>
                    </a:lnTo>
                    <a:lnTo>
                      <a:pt x="498" y="1637"/>
                    </a:lnTo>
                    <a:lnTo>
                      <a:pt x="498" y="9191"/>
                    </a:lnTo>
                    <a:lnTo>
                      <a:pt x="1388" y="9191"/>
                    </a:lnTo>
                    <a:lnTo>
                      <a:pt x="1388" y="1637"/>
                    </a:lnTo>
                    <a:lnTo>
                      <a:pt x="1886" y="1637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 flipH="1">
                <a:off x="5000310" y="1757922"/>
                <a:ext cx="86979" cy="17064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226" extrusionOk="0">
                    <a:moveTo>
                      <a:pt x="108" y="0"/>
                    </a:moveTo>
                    <a:cubicBezTo>
                      <a:pt x="48" y="0"/>
                      <a:pt x="1" y="48"/>
                      <a:pt x="1" y="107"/>
                    </a:cubicBezTo>
                    <a:cubicBezTo>
                      <a:pt x="1" y="178"/>
                      <a:pt x="48" y="226"/>
                      <a:pt x="108" y="226"/>
                    </a:cubicBezTo>
                    <a:lnTo>
                      <a:pt x="1045" y="226"/>
                    </a:lnTo>
                    <a:cubicBezTo>
                      <a:pt x="1104" y="226"/>
                      <a:pt x="1151" y="178"/>
                      <a:pt x="1151" y="107"/>
                    </a:cubicBezTo>
                    <a:cubicBezTo>
                      <a:pt x="1151" y="48"/>
                      <a:pt x="1104" y="0"/>
                      <a:pt x="1045" y="0"/>
                    </a:cubicBezTo>
                    <a:close/>
                  </a:path>
                </a:pathLst>
              </a:custGeom>
              <a:solidFill>
                <a:srgbClr val="E8E9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9"/>
              <p:cNvSpPr/>
              <p:nvPr/>
            </p:nvSpPr>
            <p:spPr>
              <a:xfrm flipH="1">
                <a:off x="5000310" y="1636140"/>
                <a:ext cx="86979" cy="17064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226" extrusionOk="0">
                    <a:moveTo>
                      <a:pt x="108" y="0"/>
                    </a:moveTo>
                    <a:cubicBezTo>
                      <a:pt x="48" y="0"/>
                      <a:pt x="1" y="48"/>
                      <a:pt x="1" y="107"/>
                    </a:cubicBezTo>
                    <a:cubicBezTo>
                      <a:pt x="1" y="178"/>
                      <a:pt x="48" y="226"/>
                      <a:pt x="108" y="226"/>
                    </a:cubicBezTo>
                    <a:lnTo>
                      <a:pt x="1045" y="226"/>
                    </a:lnTo>
                    <a:cubicBezTo>
                      <a:pt x="1104" y="226"/>
                      <a:pt x="1151" y="178"/>
                      <a:pt x="1151" y="107"/>
                    </a:cubicBezTo>
                    <a:cubicBezTo>
                      <a:pt x="1151" y="48"/>
                      <a:pt x="1104" y="0"/>
                      <a:pt x="1045" y="0"/>
                    </a:cubicBezTo>
                    <a:close/>
                  </a:path>
                </a:pathLst>
              </a:custGeom>
              <a:solidFill>
                <a:srgbClr val="E8E9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9"/>
              <p:cNvSpPr/>
              <p:nvPr/>
            </p:nvSpPr>
            <p:spPr>
              <a:xfrm flipH="1">
                <a:off x="5000310" y="1514359"/>
                <a:ext cx="86979" cy="17064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226" extrusionOk="0">
                    <a:moveTo>
                      <a:pt x="108" y="0"/>
                    </a:moveTo>
                    <a:cubicBezTo>
                      <a:pt x="48" y="0"/>
                      <a:pt x="1" y="48"/>
                      <a:pt x="1" y="119"/>
                    </a:cubicBezTo>
                    <a:cubicBezTo>
                      <a:pt x="1" y="178"/>
                      <a:pt x="48" y="226"/>
                      <a:pt x="108" y="226"/>
                    </a:cubicBezTo>
                    <a:lnTo>
                      <a:pt x="1045" y="226"/>
                    </a:lnTo>
                    <a:cubicBezTo>
                      <a:pt x="1104" y="226"/>
                      <a:pt x="1151" y="178"/>
                      <a:pt x="1151" y="119"/>
                    </a:cubicBezTo>
                    <a:cubicBezTo>
                      <a:pt x="1151" y="48"/>
                      <a:pt x="1104" y="0"/>
                      <a:pt x="1045" y="0"/>
                    </a:cubicBezTo>
                    <a:close/>
                  </a:path>
                </a:pathLst>
              </a:custGeom>
              <a:solidFill>
                <a:srgbClr val="E8E9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9"/>
              <p:cNvSpPr/>
              <p:nvPr/>
            </p:nvSpPr>
            <p:spPr>
              <a:xfrm flipH="1">
                <a:off x="5000310" y="1392577"/>
                <a:ext cx="86979" cy="17064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226" extrusionOk="0">
                    <a:moveTo>
                      <a:pt x="108" y="1"/>
                    </a:moveTo>
                    <a:cubicBezTo>
                      <a:pt x="48" y="1"/>
                      <a:pt x="1" y="60"/>
                      <a:pt x="1" y="119"/>
                    </a:cubicBezTo>
                    <a:cubicBezTo>
                      <a:pt x="1" y="178"/>
                      <a:pt x="48" y="226"/>
                      <a:pt x="108" y="226"/>
                    </a:cubicBezTo>
                    <a:lnTo>
                      <a:pt x="1045" y="226"/>
                    </a:lnTo>
                    <a:cubicBezTo>
                      <a:pt x="1104" y="226"/>
                      <a:pt x="1151" y="178"/>
                      <a:pt x="1151" y="119"/>
                    </a:cubicBezTo>
                    <a:cubicBezTo>
                      <a:pt x="1151" y="60"/>
                      <a:pt x="1104" y="1"/>
                      <a:pt x="1045" y="1"/>
                    </a:cubicBezTo>
                    <a:close/>
                  </a:path>
                </a:pathLst>
              </a:custGeom>
              <a:solidFill>
                <a:srgbClr val="E8E9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9"/>
              <p:cNvSpPr/>
              <p:nvPr/>
            </p:nvSpPr>
            <p:spPr>
              <a:xfrm flipH="1">
                <a:off x="5000310" y="1271702"/>
                <a:ext cx="86979" cy="17064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226" extrusionOk="0">
                    <a:moveTo>
                      <a:pt x="108" y="0"/>
                    </a:moveTo>
                    <a:cubicBezTo>
                      <a:pt x="48" y="0"/>
                      <a:pt x="1" y="48"/>
                      <a:pt x="1" y="107"/>
                    </a:cubicBezTo>
                    <a:cubicBezTo>
                      <a:pt x="1" y="166"/>
                      <a:pt x="48" y="226"/>
                      <a:pt x="108" y="226"/>
                    </a:cubicBezTo>
                    <a:lnTo>
                      <a:pt x="1045" y="226"/>
                    </a:lnTo>
                    <a:cubicBezTo>
                      <a:pt x="1104" y="226"/>
                      <a:pt x="1151" y="166"/>
                      <a:pt x="1151" y="107"/>
                    </a:cubicBezTo>
                    <a:cubicBezTo>
                      <a:pt x="1151" y="48"/>
                      <a:pt x="1104" y="0"/>
                      <a:pt x="1045" y="0"/>
                    </a:cubicBezTo>
                    <a:close/>
                  </a:path>
                </a:pathLst>
              </a:custGeom>
              <a:solidFill>
                <a:srgbClr val="E8E9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9"/>
              <p:cNvSpPr/>
              <p:nvPr/>
            </p:nvSpPr>
            <p:spPr>
              <a:xfrm flipH="1">
                <a:off x="5000310" y="1149920"/>
                <a:ext cx="86979" cy="17064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226" extrusionOk="0">
                    <a:moveTo>
                      <a:pt x="108" y="1"/>
                    </a:moveTo>
                    <a:cubicBezTo>
                      <a:pt x="48" y="1"/>
                      <a:pt x="1" y="48"/>
                      <a:pt x="1" y="107"/>
                    </a:cubicBezTo>
                    <a:cubicBezTo>
                      <a:pt x="1" y="178"/>
                      <a:pt x="48" y="226"/>
                      <a:pt x="108" y="226"/>
                    </a:cubicBezTo>
                    <a:lnTo>
                      <a:pt x="1045" y="226"/>
                    </a:lnTo>
                    <a:cubicBezTo>
                      <a:pt x="1104" y="226"/>
                      <a:pt x="1151" y="178"/>
                      <a:pt x="1151" y="107"/>
                    </a:cubicBezTo>
                    <a:cubicBezTo>
                      <a:pt x="1151" y="48"/>
                      <a:pt x="1104" y="1"/>
                      <a:pt x="1045" y="1"/>
                    </a:cubicBezTo>
                    <a:close/>
                  </a:path>
                </a:pathLst>
              </a:custGeom>
              <a:solidFill>
                <a:srgbClr val="E8E9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9"/>
              <p:cNvSpPr/>
              <p:nvPr/>
            </p:nvSpPr>
            <p:spPr>
              <a:xfrm flipH="1">
                <a:off x="5000310" y="1028139"/>
                <a:ext cx="86979" cy="17064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226" extrusionOk="0">
                    <a:moveTo>
                      <a:pt x="108" y="1"/>
                    </a:moveTo>
                    <a:cubicBezTo>
                      <a:pt x="48" y="1"/>
                      <a:pt x="1" y="48"/>
                      <a:pt x="1" y="119"/>
                    </a:cubicBezTo>
                    <a:cubicBezTo>
                      <a:pt x="1" y="178"/>
                      <a:pt x="48" y="226"/>
                      <a:pt x="108" y="226"/>
                    </a:cubicBezTo>
                    <a:lnTo>
                      <a:pt x="1045" y="226"/>
                    </a:lnTo>
                    <a:cubicBezTo>
                      <a:pt x="1104" y="226"/>
                      <a:pt x="1151" y="178"/>
                      <a:pt x="1151" y="119"/>
                    </a:cubicBezTo>
                    <a:cubicBezTo>
                      <a:pt x="1151" y="48"/>
                      <a:pt x="1104" y="1"/>
                      <a:pt x="1045" y="1"/>
                    </a:cubicBezTo>
                    <a:close/>
                  </a:path>
                </a:pathLst>
              </a:custGeom>
              <a:solidFill>
                <a:srgbClr val="E8E9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9"/>
              <p:cNvSpPr/>
              <p:nvPr/>
            </p:nvSpPr>
            <p:spPr>
              <a:xfrm flipH="1">
                <a:off x="3833602" y="1900239"/>
                <a:ext cx="1888" cy="9060"/>
              </a:xfrm>
              <a:custGeom>
                <a:avLst/>
                <a:gdLst/>
                <a:ahLst/>
                <a:cxnLst/>
                <a:rect l="l" t="t" r="r" b="b"/>
                <a:pathLst>
                  <a:path w="25" h="120" extrusionOk="0">
                    <a:moveTo>
                      <a:pt x="25" y="1"/>
                    </a:moveTo>
                    <a:lnTo>
                      <a:pt x="1" y="120"/>
                    </a:lnTo>
                    <a:cubicBezTo>
                      <a:pt x="13" y="72"/>
                      <a:pt x="25" y="37"/>
                      <a:pt x="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5" name="Google Shape;295;p29"/>
            <p:cNvSpPr/>
            <p:nvPr/>
          </p:nvSpPr>
          <p:spPr>
            <a:xfrm flipH="1">
              <a:off x="-3721620" y="3392388"/>
              <a:ext cx="2021264" cy="274051"/>
            </a:xfrm>
            <a:custGeom>
              <a:avLst/>
              <a:gdLst/>
              <a:ahLst/>
              <a:cxnLst/>
              <a:rect l="l" t="t" r="r" b="b"/>
              <a:pathLst>
                <a:path w="11719" h="1958" extrusionOk="0">
                  <a:moveTo>
                    <a:pt x="5859" y="1"/>
                  </a:moveTo>
                  <a:cubicBezTo>
                    <a:pt x="2622" y="1"/>
                    <a:pt x="1" y="439"/>
                    <a:pt x="1" y="973"/>
                  </a:cubicBezTo>
                  <a:cubicBezTo>
                    <a:pt x="1" y="1519"/>
                    <a:pt x="2622" y="1957"/>
                    <a:pt x="5859" y="1957"/>
                  </a:cubicBezTo>
                  <a:cubicBezTo>
                    <a:pt x="9097" y="1957"/>
                    <a:pt x="11718" y="1519"/>
                    <a:pt x="11718" y="973"/>
                  </a:cubicBezTo>
                  <a:cubicBezTo>
                    <a:pt x="11718" y="439"/>
                    <a:pt x="9097" y="1"/>
                    <a:pt x="5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9"/>
            <p:cNvSpPr/>
            <p:nvPr/>
          </p:nvSpPr>
          <p:spPr>
            <a:xfrm>
              <a:off x="-3449096" y="1513692"/>
              <a:ext cx="204850" cy="216580"/>
            </a:xfrm>
            <a:custGeom>
              <a:avLst/>
              <a:gdLst/>
              <a:ahLst/>
              <a:cxnLst/>
              <a:rect l="l" t="t" r="r" b="b"/>
              <a:pathLst>
                <a:path w="2255" h="2384" extrusionOk="0">
                  <a:moveTo>
                    <a:pt x="2171" y="0"/>
                  </a:moveTo>
                  <a:cubicBezTo>
                    <a:pt x="1837" y="46"/>
                    <a:pt x="1502" y="67"/>
                    <a:pt x="1164" y="67"/>
                  </a:cubicBezTo>
                  <a:cubicBezTo>
                    <a:pt x="975" y="67"/>
                    <a:pt x="785" y="60"/>
                    <a:pt x="594" y="48"/>
                  </a:cubicBezTo>
                  <a:cubicBezTo>
                    <a:pt x="582" y="735"/>
                    <a:pt x="345" y="1483"/>
                    <a:pt x="1" y="2076"/>
                  </a:cubicBezTo>
                  <a:cubicBezTo>
                    <a:pt x="748" y="2147"/>
                    <a:pt x="1531" y="2206"/>
                    <a:pt x="2254" y="2384"/>
                  </a:cubicBezTo>
                  <a:cubicBezTo>
                    <a:pt x="2230" y="1589"/>
                    <a:pt x="2207" y="795"/>
                    <a:pt x="2171" y="0"/>
                  </a:cubicBezTo>
                  <a:close/>
                </a:path>
              </a:pathLst>
            </a:custGeom>
            <a:solidFill>
              <a:srgbClr val="D29E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9"/>
            <p:cNvSpPr/>
            <p:nvPr/>
          </p:nvSpPr>
          <p:spPr>
            <a:xfrm>
              <a:off x="-3394135" y="1307101"/>
              <a:ext cx="274799" cy="349399"/>
            </a:xfrm>
            <a:custGeom>
              <a:avLst/>
              <a:gdLst/>
              <a:ahLst/>
              <a:cxnLst/>
              <a:rect l="l" t="t" r="r" b="b"/>
              <a:pathLst>
                <a:path w="3025" h="3846" extrusionOk="0">
                  <a:moveTo>
                    <a:pt x="1433" y="0"/>
                  </a:moveTo>
                  <a:cubicBezTo>
                    <a:pt x="1279" y="0"/>
                    <a:pt x="1127" y="21"/>
                    <a:pt x="985" y="80"/>
                  </a:cubicBezTo>
                  <a:cubicBezTo>
                    <a:pt x="783" y="163"/>
                    <a:pt x="617" y="317"/>
                    <a:pt x="487" y="507"/>
                  </a:cubicBezTo>
                  <a:cubicBezTo>
                    <a:pt x="368" y="685"/>
                    <a:pt x="273" y="887"/>
                    <a:pt x="214" y="1100"/>
                  </a:cubicBezTo>
                  <a:cubicBezTo>
                    <a:pt x="95" y="1480"/>
                    <a:pt x="24" y="1871"/>
                    <a:pt x="12" y="2274"/>
                  </a:cubicBezTo>
                  <a:cubicBezTo>
                    <a:pt x="1" y="2594"/>
                    <a:pt x="36" y="2938"/>
                    <a:pt x="238" y="3199"/>
                  </a:cubicBezTo>
                  <a:cubicBezTo>
                    <a:pt x="451" y="3484"/>
                    <a:pt x="819" y="3602"/>
                    <a:pt x="1163" y="3685"/>
                  </a:cubicBezTo>
                  <a:cubicBezTo>
                    <a:pt x="1412" y="3745"/>
                    <a:pt x="1673" y="3792"/>
                    <a:pt x="1934" y="3828"/>
                  </a:cubicBezTo>
                  <a:cubicBezTo>
                    <a:pt x="1982" y="3838"/>
                    <a:pt x="2033" y="3845"/>
                    <a:pt x="2083" y="3845"/>
                  </a:cubicBezTo>
                  <a:cubicBezTo>
                    <a:pt x="2153" y="3845"/>
                    <a:pt x="2222" y="3829"/>
                    <a:pt x="2278" y="3780"/>
                  </a:cubicBezTo>
                  <a:cubicBezTo>
                    <a:pt x="2349" y="3733"/>
                    <a:pt x="2373" y="3650"/>
                    <a:pt x="2408" y="3579"/>
                  </a:cubicBezTo>
                  <a:cubicBezTo>
                    <a:pt x="2515" y="3294"/>
                    <a:pt x="2622" y="3021"/>
                    <a:pt x="2717" y="2737"/>
                  </a:cubicBezTo>
                  <a:cubicBezTo>
                    <a:pt x="2811" y="2511"/>
                    <a:pt x="2894" y="2286"/>
                    <a:pt x="2859" y="2049"/>
                  </a:cubicBezTo>
                  <a:cubicBezTo>
                    <a:pt x="2835" y="1930"/>
                    <a:pt x="2788" y="1824"/>
                    <a:pt x="2811" y="1705"/>
                  </a:cubicBezTo>
                  <a:cubicBezTo>
                    <a:pt x="2823" y="1622"/>
                    <a:pt x="2871" y="1539"/>
                    <a:pt x="2906" y="1456"/>
                  </a:cubicBezTo>
                  <a:cubicBezTo>
                    <a:pt x="3025" y="1219"/>
                    <a:pt x="2989" y="934"/>
                    <a:pt x="2954" y="661"/>
                  </a:cubicBezTo>
                  <a:lnTo>
                    <a:pt x="2800" y="495"/>
                  </a:lnTo>
                  <a:cubicBezTo>
                    <a:pt x="2717" y="341"/>
                    <a:pt x="2562" y="234"/>
                    <a:pt x="2408" y="163"/>
                  </a:cubicBezTo>
                  <a:cubicBezTo>
                    <a:pt x="2242" y="92"/>
                    <a:pt x="2064" y="68"/>
                    <a:pt x="1898" y="45"/>
                  </a:cubicBezTo>
                  <a:cubicBezTo>
                    <a:pt x="1744" y="21"/>
                    <a:pt x="1587" y="0"/>
                    <a:pt x="1433" y="0"/>
                  </a:cubicBezTo>
                  <a:close/>
                </a:path>
              </a:pathLst>
            </a:custGeom>
            <a:solidFill>
              <a:srgbClr val="D29E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9"/>
            <p:cNvSpPr/>
            <p:nvPr/>
          </p:nvSpPr>
          <p:spPr>
            <a:xfrm>
              <a:off x="-3404855" y="1360066"/>
              <a:ext cx="276888" cy="250648"/>
            </a:xfrm>
            <a:custGeom>
              <a:avLst/>
              <a:gdLst/>
              <a:ahLst/>
              <a:cxnLst/>
              <a:rect l="l" t="t" r="r" b="b"/>
              <a:pathLst>
                <a:path w="3048" h="2759" extrusionOk="0">
                  <a:moveTo>
                    <a:pt x="2726" y="1"/>
                  </a:moveTo>
                  <a:cubicBezTo>
                    <a:pt x="2382" y="1"/>
                    <a:pt x="2035" y="135"/>
                    <a:pt x="1755" y="351"/>
                  </a:cubicBezTo>
                  <a:cubicBezTo>
                    <a:pt x="1388" y="624"/>
                    <a:pt x="1127" y="1003"/>
                    <a:pt x="913" y="1418"/>
                  </a:cubicBezTo>
                  <a:cubicBezTo>
                    <a:pt x="700" y="1822"/>
                    <a:pt x="225" y="2355"/>
                    <a:pt x="0" y="2759"/>
                  </a:cubicBezTo>
                  <a:cubicBezTo>
                    <a:pt x="866" y="2628"/>
                    <a:pt x="1755" y="2320"/>
                    <a:pt x="2111" y="1691"/>
                  </a:cubicBezTo>
                  <a:cubicBezTo>
                    <a:pt x="2230" y="1466"/>
                    <a:pt x="2313" y="1217"/>
                    <a:pt x="2455" y="1003"/>
                  </a:cubicBezTo>
                  <a:cubicBezTo>
                    <a:pt x="2562" y="849"/>
                    <a:pt x="2692" y="707"/>
                    <a:pt x="2811" y="553"/>
                  </a:cubicBezTo>
                  <a:cubicBezTo>
                    <a:pt x="2929" y="410"/>
                    <a:pt x="3024" y="232"/>
                    <a:pt x="3048" y="43"/>
                  </a:cubicBezTo>
                  <a:cubicBezTo>
                    <a:pt x="2942" y="14"/>
                    <a:pt x="2834" y="1"/>
                    <a:pt x="2726" y="1"/>
                  </a:cubicBezTo>
                  <a:close/>
                </a:path>
              </a:pathLst>
            </a:custGeom>
            <a:solidFill>
              <a:srgbClr val="573A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9"/>
            <p:cNvSpPr/>
            <p:nvPr/>
          </p:nvSpPr>
          <p:spPr>
            <a:xfrm>
              <a:off x="-3457726" y="1237874"/>
              <a:ext cx="398799" cy="376109"/>
            </a:xfrm>
            <a:custGeom>
              <a:avLst/>
              <a:gdLst/>
              <a:ahLst/>
              <a:cxnLst/>
              <a:rect l="l" t="t" r="r" b="b"/>
              <a:pathLst>
                <a:path w="4390" h="4140" extrusionOk="0">
                  <a:moveTo>
                    <a:pt x="3464" y="0"/>
                  </a:moveTo>
                  <a:cubicBezTo>
                    <a:pt x="3357" y="225"/>
                    <a:pt x="3132" y="391"/>
                    <a:pt x="2883" y="427"/>
                  </a:cubicBezTo>
                  <a:lnTo>
                    <a:pt x="2859" y="427"/>
                  </a:lnTo>
                  <a:cubicBezTo>
                    <a:pt x="2835" y="427"/>
                    <a:pt x="2824" y="415"/>
                    <a:pt x="2800" y="415"/>
                  </a:cubicBezTo>
                  <a:cubicBezTo>
                    <a:pt x="2871" y="344"/>
                    <a:pt x="2918" y="249"/>
                    <a:pt x="2918" y="154"/>
                  </a:cubicBezTo>
                  <a:lnTo>
                    <a:pt x="2918" y="154"/>
                  </a:lnTo>
                  <a:cubicBezTo>
                    <a:pt x="2812" y="237"/>
                    <a:pt x="2681" y="297"/>
                    <a:pt x="2551" y="297"/>
                  </a:cubicBezTo>
                  <a:cubicBezTo>
                    <a:pt x="2610" y="249"/>
                    <a:pt x="2646" y="190"/>
                    <a:pt x="2669" y="107"/>
                  </a:cubicBezTo>
                  <a:lnTo>
                    <a:pt x="2669" y="107"/>
                  </a:lnTo>
                  <a:cubicBezTo>
                    <a:pt x="2527" y="190"/>
                    <a:pt x="2361" y="249"/>
                    <a:pt x="2195" y="261"/>
                  </a:cubicBezTo>
                  <a:cubicBezTo>
                    <a:pt x="2069" y="232"/>
                    <a:pt x="1941" y="223"/>
                    <a:pt x="1812" y="223"/>
                  </a:cubicBezTo>
                  <a:cubicBezTo>
                    <a:pt x="1625" y="223"/>
                    <a:pt x="1436" y="242"/>
                    <a:pt x="1246" y="249"/>
                  </a:cubicBezTo>
                  <a:cubicBezTo>
                    <a:pt x="1068" y="261"/>
                    <a:pt x="867" y="273"/>
                    <a:pt x="724" y="391"/>
                  </a:cubicBezTo>
                  <a:cubicBezTo>
                    <a:pt x="618" y="463"/>
                    <a:pt x="546" y="569"/>
                    <a:pt x="475" y="688"/>
                  </a:cubicBezTo>
                  <a:cubicBezTo>
                    <a:pt x="262" y="1056"/>
                    <a:pt x="119" y="1471"/>
                    <a:pt x="48" y="1910"/>
                  </a:cubicBezTo>
                  <a:cubicBezTo>
                    <a:pt x="1" y="2147"/>
                    <a:pt x="119" y="2443"/>
                    <a:pt x="179" y="2680"/>
                  </a:cubicBezTo>
                  <a:cubicBezTo>
                    <a:pt x="309" y="3214"/>
                    <a:pt x="452" y="3594"/>
                    <a:pt x="570" y="4139"/>
                  </a:cubicBezTo>
                  <a:cubicBezTo>
                    <a:pt x="1080" y="3688"/>
                    <a:pt x="1910" y="3700"/>
                    <a:pt x="2349" y="3297"/>
                  </a:cubicBezTo>
                  <a:cubicBezTo>
                    <a:pt x="2657" y="3024"/>
                    <a:pt x="2812" y="2621"/>
                    <a:pt x="2907" y="2194"/>
                  </a:cubicBezTo>
                  <a:cubicBezTo>
                    <a:pt x="2966" y="1993"/>
                    <a:pt x="3132" y="1838"/>
                    <a:pt x="3345" y="1803"/>
                  </a:cubicBezTo>
                  <a:cubicBezTo>
                    <a:pt x="3500" y="1767"/>
                    <a:pt x="3654" y="1684"/>
                    <a:pt x="3760" y="1566"/>
                  </a:cubicBezTo>
                  <a:cubicBezTo>
                    <a:pt x="3760" y="1554"/>
                    <a:pt x="3760" y="1554"/>
                    <a:pt x="3760" y="1554"/>
                  </a:cubicBezTo>
                  <a:cubicBezTo>
                    <a:pt x="4081" y="1400"/>
                    <a:pt x="4330" y="1115"/>
                    <a:pt x="4389" y="771"/>
                  </a:cubicBezTo>
                  <a:lnTo>
                    <a:pt x="4389" y="771"/>
                  </a:lnTo>
                  <a:cubicBezTo>
                    <a:pt x="4318" y="890"/>
                    <a:pt x="4199" y="984"/>
                    <a:pt x="4057" y="1020"/>
                  </a:cubicBezTo>
                  <a:cubicBezTo>
                    <a:pt x="4282" y="866"/>
                    <a:pt x="4377" y="558"/>
                    <a:pt x="4270" y="308"/>
                  </a:cubicBezTo>
                  <a:lnTo>
                    <a:pt x="4270" y="308"/>
                  </a:lnTo>
                  <a:cubicBezTo>
                    <a:pt x="4247" y="474"/>
                    <a:pt x="4081" y="605"/>
                    <a:pt x="3915" y="605"/>
                  </a:cubicBezTo>
                  <a:cubicBezTo>
                    <a:pt x="4021" y="581"/>
                    <a:pt x="4093" y="451"/>
                    <a:pt x="4057" y="344"/>
                  </a:cubicBezTo>
                  <a:lnTo>
                    <a:pt x="4057" y="344"/>
                  </a:lnTo>
                  <a:cubicBezTo>
                    <a:pt x="3974" y="463"/>
                    <a:pt x="3808" y="486"/>
                    <a:pt x="3689" y="486"/>
                  </a:cubicBezTo>
                  <a:cubicBezTo>
                    <a:pt x="3559" y="486"/>
                    <a:pt x="3428" y="474"/>
                    <a:pt x="3298" y="474"/>
                  </a:cubicBezTo>
                  <a:cubicBezTo>
                    <a:pt x="3417" y="344"/>
                    <a:pt x="3500" y="178"/>
                    <a:pt x="3464" y="0"/>
                  </a:cubicBezTo>
                  <a:close/>
                </a:path>
              </a:pathLst>
            </a:custGeom>
            <a:solidFill>
              <a:srgbClr val="684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9"/>
            <p:cNvSpPr/>
            <p:nvPr/>
          </p:nvSpPr>
          <p:spPr>
            <a:xfrm>
              <a:off x="-3417846" y="1415211"/>
              <a:ext cx="232829" cy="198774"/>
            </a:xfrm>
            <a:custGeom>
              <a:avLst/>
              <a:gdLst/>
              <a:ahLst/>
              <a:cxnLst/>
              <a:rect l="l" t="t" r="r" b="b"/>
              <a:pathLst>
                <a:path w="2563" h="2188" extrusionOk="0">
                  <a:moveTo>
                    <a:pt x="1517" y="1"/>
                  </a:moveTo>
                  <a:cubicBezTo>
                    <a:pt x="1446" y="1"/>
                    <a:pt x="1375" y="2"/>
                    <a:pt x="1305" y="5"/>
                  </a:cubicBezTo>
                  <a:cubicBezTo>
                    <a:pt x="926" y="17"/>
                    <a:pt x="546" y="76"/>
                    <a:pt x="238" y="278"/>
                  </a:cubicBezTo>
                  <a:cubicBezTo>
                    <a:pt x="190" y="396"/>
                    <a:pt x="167" y="515"/>
                    <a:pt x="155" y="622"/>
                  </a:cubicBezTo>
                  <a:cubicBezTo>
                    <a:pt x="226" y="610"/>
                    <a:pt x="309" y="598"/>
                    <a:pt x="380" y="598"/>
                  </a:cubicBezTo>
                  <a:cubicBezTo>
                    <a:pt x="467" y="598"/>
                    <a:pt x="559" y="603"/>
                    <a:pt x="650" y="603"/>
                  </a:cubicBezTo>
                  <a:cubicBezTo>
                    <a:pt x="695" y="603"/>
                    <a:pt x="740" y="602"/>
                    <a:pt x="783" y="598"/>
                  </a:cubicBezTo>
                  <a:cubicBezTo>
                    <a:pt x="1044" y="551"/>
                    <a:pt x="1270" y="373"/>
                    <a:pt x="1531" y="290"/>
                  </a:cubicBezTo>
                  <a:cubicBezTo>
                    <a:pt x="1680" y="240"/>
                    <a:pt x="1835" y="223"/>
                    <a:pt x="1993" y="223"/>
                  </a:cubicBezTo>
                  <a:cubicBezTo>
                    <a:pt x="2138" y="223"/>
                    <a:pt x="2285" y="237"/>
                    <a:pt x="2432" y="254"/>
                  </a:cubicBezTo>
                  <a:cubicBezTo>
                    <a:pt x="2373" y="301"/>
                    <a:pt x="2302" y="325"/>
                    <a:pt x="2218" y="325"/>
                  </a:cubicBezTo>
                  <a:cubicBezTo>
                    <a:pt x="2147" y="325"/>
                    <a:pt x="2076" y="313"/>
                    <a:pt x="1993" y="313"/>
                  </a:cubicBezTo>
                  <a:cubicBezTo>
                    <a:pt x="1971" y="311"/>
                    <a:pt x="1949" y="310"/>
                    <a:pt x="1928" y="310"/>
                  </a:cubicBezTo>
                  <a:cubicBezTo>
                    <a:pt x="1704" y="310"/>
                    <a:pt x="1498" y="416"/>
                    <a:pt x="1282" y="491"/>
                  </a:cubicBezTo>
                  <a:cubicBezTo>
                    <a:pt x="926" y="622"/>
                    <a:pt x="534" y="693"/>
                    <a:pt x="143" y="705"/>
                  </a:cubicBezTo>
                  <a:cubicBezTo>
                    <a:pt x="119" y="1001"/>
                    <a:pt x="143" y="1310"/>
                    <a:pt x="36" y="1582"/>
                  </a:cubicBezTo>
                  <a:cubicBezTo>
                    <a:pt x="24" y="1606"/>
                    <a:pt x="13" y="1630"/>
                    <a:pt x="1" y="1653"/>
                  </a:cubicBezTo>
                  <a:cubicBezTo>
                    <a:pt x="48" y="1819"/>
                    <a:pt x="96" y="1986"/>
                    <a:pt x="143" y="2187"/>
                  </a:cubicBezTo>
                  <a:cubicBezTo>
                    <a:pt x="641" y="1736"/>
                    <a:pt x="1471" y="1748"/>
                    <a:pt x="1922" y="1345"/>
                  </a:cubicBezTo>
                  <a:cubicBezTo>
                    <a:pt x="2218" y="1072"/>
                    <a:pt x="2373" y="669"/>
                    <a:pt x="2479" y="242"/>
                  </a:cubicBezTo>
                  <a:cubicBezTo>
                    <a:pt x="2491" y="171"/>
                    <a:pt x="2527" y="112"/>
                    <a:pt x="2562" y="52"/>
                  </a:cubicBezTo>
                  <a:lnTo>
                    <a:pt x="2562" y="52"/>
                  </a:lnTo>
                  <a:cubicBezTo>
                    <a:pt x="2539" y="64"/>
                    <a:pt x="2515" y="76"/>
                    <a:pt x="2479" y="76"/>
                  </a:cubicBezTo>
                  <a:cubicBezTo>
                    <a:pt x="2396" y="76"/>
                    <a:pt x="2302" y="64"/>
                    <a:pt x="2218" y="52"/>
                  </a:cubicBezTo>
                  <a:cubicBezTo>
                    <a:pt x="1983" y="16"/>
                    <a:pt x="1747" y="1"/>
                    <a:pt x="1517" y="1"/>
                  </a:cubicBezTo>
                  <a:close/>
                </a:path>
              </a:pathLst>
            </a:custGeom>
            <a:solidFill>
              <a:srgbClr val="573A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9"/>
            <p:cNvSpPr/>
            <p:nvPr/>
          </p:nvSpPr>
          <p:spPr>
            <a:xfrm>
              <a:off x="-3393045" y="1377963"/>
              <a:ext cx="253269" cy="56053"/>
            </a:xfrm>
            <a:custGeom>
              <a:avLst/>
              <a:gdLst/>
              <a:ahLst/>
              <a:cxnLst/>
              <a:rect l="l" t="t" r="r" b="b"/>
              <a:pathLst>
                <a:path w="2788" h="617" extrusionOk="0">
                  <a:moveTo>
                    <a:pt x="1158" y="1"/>
                  </a:moveTo>
                  <a:cubicBezTo>
                    <a:pt x="740" y="1"/>
                    <a:pt x="354" y="122"/>
                    <a:pt x="36" y="545"/>
                  </a:cubicBezTo>
                  <a:cubicBezTo>
                    <a:pt x="24" y="569"/>
                    <a:pt x="12" y="593"/>
                    <a:pt x="0" y="617"/>
                  </a:cubicBezTo>
                  <a:cubicBezTo>
                    <a:pt x="167" y="474"/>
                    <a:pt x="380" y="391"/>
                    <a:pt x="605" y="356"/>
                  </a:cubicBezTo>
                  <a:cubicBezTo>
                    <a:pt x="724" y="337"/>
                    <a:pt x="846" y="329"/>
                    <a:pt x="969" y="329"/>
                  </a:cubicBezTo>
                  <a:cubicBezTo>
                    <a:pt x="1154" y="329"/>
                    <a:pt x="1341" y="346"/>
                    <a:pt x="1519" y="368"/>
                  </a:cubicBezTo>
                  <a:cubicBezTo>
                    <a:pt x="1699" y="383"/>
                    <a:pt x="1879" y="398"/>
                    <a:pt x="2059" y="398"/>
                  </a:cubicBezTo>
                  <a:cubicBezTo>
                    <a:pt x="2163" y="398"/>
                    <a:pt x="2268" y="392"/>
                    <a:pt x="2372" y="379"/>
                  </a:cubicBezTo>
                  <a:cubicBezTo>
                    <a:pt x="2444" y="320"/>
                    <a:pt x="2538" y="273"/>
                    <a:pt x="2633" y="261"/>
                  </a:cubicBezTo>
                  <a:cubicBezTo>
                    <a:pt x="2681" y="249"/>
                    <a:pt x="2740" y="225"/>
                    <a:pt x="2788" y="213"/>
                  </a:cubicBezTo>
                  <a:cubicBezTo>
                    <a:pt x="2243" y="187"/>
                    <a:pt x="1676" y="1"/>
                    <a:pt x="1158" y="1"/>
                  </a:cubicBezTo>
                  <a:close/>
                </a:path>
              </a:pathLst>
            </a:custGeom>
            <a:solidFill>
              <a:srgbClr val="573A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-3266955" y="1436924"/>
              <a:ext cx="74400" cy="126914"/>
            </a:xfrm>
            <a:custGeom>
              <a:avLst/>
              <a:gdLst/>
              <a:ahLst/>
              <a:cxnLst/>
              <a:rect l="l" t="t" r="r" b="b"/>
              <a:pathLst>
                <a:path w="819" h="1397" extrusionOk="0">
                  <a:moveTo>
                    <a:pt x="403" y="1"/>
                  </a:moveTo>
                  <a:cubicBezTo>
                    <a:pt x="338" y="1"/>
                    <a:pt x="270" y="34"/>
                    <a:pt x="225" y="86"/>
                  </a:cubicBezTo>
                  <a:cubicBezTo>
                    <a:pt x="154" y="157"/>
                    <a:pt x="119" y="264"/>
                    <a:pt x="95" y="371"/>
                  </a:cubicBezTo>
                  <a:cubicBezTo>
                    <a:pt x="36" y="620"/>
                    <a:pt x="0" y="893"/>
                    <a:pt x="107" y="1130"/>
                  </a:cubicBezTo>
                  <a:cubicBezTo>
                    <a:pt x="142" y="1213"/>
                    <a:pt x="202" y="1296"/>
                    <a:pt x="273" y="1343"/>
                  </a:cubicBezTo>
                  <a:cubicBezTo>
                    <a:pt x="320" y="1375"/>
                    <a:pt x="384" y="1396"/>
                    <a:pt x="445" y="1396"/>
                  </a:cubicBezTo>
                  <a:cubicBezTo>
                    <a:pt x="476" y="1396"/>
                    <a:pt x="506" y="1391"/>
                    <a:pt x="534" y="1379"/>
                  </a:cubicBezTo>
                  <a:lnTo>
                    <a:pt x="818" y="525"/>
                  </a:lnTo>
                  <a:cubicBezTo>
                    <a:pt x="712" y="525"/>
                    <a:pt x="641" y="418"/>
                    <a:pt x="629" y="312"/>
                  </a:cubicBezTo>
                  <a:cubicBezTo>
                    <a:pt x="605" y="217"/>
                    <a:pt x="593" y="98"/>
                    <a:pt x="510" y="39"/>
                  </a:cubicBezTo>
                  <a:cubicBezTo>
                    <a:pt x="479" y="12"/>
                    <a:pt x="442" y="1"/>
                    <a:pt x="403" y="1"/>
                  </a:cubicBezTo>
                  <a:close/>
                </a:path>
              </a:pathLst>
            </a:custGeom>
            <a:solidFill>
              <a:srgbClr val="D29E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9"/>
            <p:cNvSpPr/>
            <p:nvPr/>
          </p:nvSpPr>
          <p:spPr>
            <a:xfrm>
              <a:off x="-3158216" y="1359248"/>
              <a:ext cx="476287" cy="650741"/>
            </a:xfrm>
            <a:custGeom>
              <a:avLst/>
              <a:gdLst/>
              <a:ahLst/>
              <a:cxnLst/>
              <a:rect l="l" t="t" r="r" b="b"/>
              <a:pathLst>
                <a:path w="5243" h="7163" extrusionOk="0">
                  <a:moveTo>
                    <a:pt x="3846" y="0"/>
                  </a:moveTo>
                  <a:cubicBezTo>
                    <a:pt x="3834" y="0"/>
                    <a:pt x="3821" y="2"/>
                    <a:pt x="3808" y="4"/>
                  </a:cubicBezTo>
                  <a:cubicBezTo>
                    <a:pt x="3760" y="28"/>
                    <a:pt x="3689" y="87"/>
                    <a:pt x="3654" y="135"/>
                  </a:cubicBezTo>
                  <a:cubicBezTo>
                    <a:pt x="3405" y="467"/>
                    <a:pt x="3334" y="775"/>
                    <a:pt x="2895" y="1226"/>
                  </a:cubicBezTo>
                  <a:cubicBezTo>
                    <a:pt x="2824" y="1307"/>
                    <a:pt x="2736" y="1414"/>
                    <a:pt x="2638" y="1414"/>
                  </a:cubicBezTo>
                  <a:cubicBezTo>
                    <a:pt x="2621" y="1414"/>
                    <a:pt x="2604" y="1411"/>
                    <a:pt x="2586" y="1404"/>
                  </a:cubicBezTo>
                  <a:cubicBezTo>
                    <a:pt x="2468" y="1368"/>
                    <a:pt x="2432" y="1226"/>
                    <a:pt x="2385" y="1107"/>
                  </a:cubicBezTo>
                  <a:cubicBezTo>
                    <a:pt x="2295" y="950"/>
                    <a:pt x="2132" y="857"/>
                    <a:pt x="1954" y="857"/>
                  </a:cubicBezTo>
                  <a:cubicBezTo>
                    <a:pt x="1943" y="857"/>
                    <a:pt x="1933" y="857"/>
                    <a:pt x="1922" y="858"/>
                  </a:cubicBezTo>
                  <a:cubicBezTo>
                    <a:pt x="1981" y="1226"/>
                    <a:pt x="2254" y="1534"/>
                    <a:pt x="2373" y="1890"/>
                  </a:cubicBezTo>
                  <a:cubicBezTo>
                    <a:pt x="2420" y="2032"/>
                    <a:pt x="2444" y="2186"/>
                    <a:pt x="2432" y="2341"/>
                  </a:cubicBezTo>
                  <a:cubicBezTo>
                    <a:pt x="1649" y="3669"/>
                    <a:pt x="784" y="5045"/>
                    <a:pt x="1" y="6373"/>
                  </a:cubicBezTo>
                  <a:cubicBezTo>
                    <a:pt x="428" y="6610"/>
                    <a:pt x="867" y="6859"/>
                    <a:pt x="1294" y="7096"/>
                  </a:cubicBezTo>
                  <a:cubicBezTo>
                    <a:pt x="1351" y="7125"/>
                    <a:pt x="1409" y="7162"/>
                    <a:pt x="1474" y="7162"/>
                  </a:cubicBezTo>
                  <a:cubicBezTo>
                    <a:pt x="1488" y="7162"/>
                    <a:pt x="1503" y="7160"/>
                    <a:pt x="1519" y="7156"/>
                  </a:cubicBezTo>
                  <a:cubicBezTo>
                    <a:pt x="1590" y="7144"/>
                    <a:pt x="1638" y="7073"/>
                    <a:pt x="1685" y="7013"/>
                  </a:cubicBezTo>
                  <a:cubicBezTo>
                    <a:pt x="2491" y="5910"/>
                    <a:pt x="2729" y="4689"/>
                    <a:pt x="3061" y="3361"/>
                  </a:cubicBezTo>
                  <a:cubicBezTo>
                    <a:pt x="3084" y="3242"/>
                    <a:pt x="3215" y="2945"/>
                    <a:pt x="3310" y="2720"/>
                  </a:cubicBezTo>
                  <a:cubicBezTo>
                    <a:pt x="3369" y="2649"/>
                    <a:pt x="3428" y="2578"/>
                    <a:pt x="3500" y="2519"/>
                  </a:cubicBezTo>
                  <a:cubicBezTo>
                    <a:pt x="3749" y="2281"/>
                    <a:pt x="4057" y="2103"/>
                    <a:pt x="4353" y="1937"/>
                  </a:cubicBezTo>
                  <a:cubicBezTo>
                    <a:pt x="4603" y="1783"/>
                    <a:pt x="4863" y="1641"/>
                    <a:pt x="5124" y="1487"/>
                  </a:cubicBezTo>
                  <a:cubicBezTo>
                    <a:pt x="5160" y="1463"/>
                    <a:pt x="5207" y="1439"/>
                    <a:pt x="5219" y="1404"/>
                  </a:cubicBezTo>
                  <a:cubicBezTo>
                    <a:pt x="5243" y="1356"/>
                    <a:pt x="5231" y="1297"/>
                    <a:pt x="5196" y="1273"/>
                  </a:cubicBezTo>
                  <a:cubicBezTo>
                    <a:pt x="5185" y="1270"/>
                    <a:pt x="5175" y="1268"/>
                    <a:pt x="5164" y="1268"/>
                  </a:cubicBezTo>
                  <a:cubicBezTo>
                    <a:pt x="5139" y="1268"/>
                    <a:pt x="5114" y="1277"/>
                    <a:pt x="5089" y="1285"/>
                  </a:cubicBezTo>
                  <a:cubicBezTo>
                    <a:pt x="4852" y="1392"/>
                    <a:pt x="4519" y="1522"/>
                    <a:pt x="4306" y="1570"/>
                  </a:cubicBezTo>
                  <a:cubicBezTo>
                    <a:pt x="4401" y="1356"/>
                    <a:pt x="4828" y="1012"/>
                    <a:pt x="5029" y="775"/>
                  </a:cubicBezTo>
                  <a:cubicBezTo>
                    <a:pt x="5065" y="740"/>
                    <a:pt x="5101" y="692"/>
                    <a:pt x="5077" y="645"/>
                  </a:cubicBezTo>
                  <a:cubicBezTo>
                    <a:pt x="5063" y="612"/>
                    <a:pt x="5037" y="599"/>
                    <a:pt x="5008" y="599"/>
                  </a:cubicBezTo>
                  <a:cubicBezTo>
                    <a:pt x="4962" y="599"/>
                    <a:pt x="4906" y="628"/>
                    <a:pt x="4863" y="657"/>
                  </a:cubicBezTo>
                  <a:cubicBezTo>
                    <a:pt x="4709" y="775"/>
                    <a:pt x="4425" y="977"/>
                    <a:pt x="4270" y="1095"/>
                  </a:cubicBezTo>
                  <a:cubicBezTo>
                    <a:pt x="4202" y="1155"/>
                    <a:pt x="4104" y="1202"/>
                    <a:pt x="4045" y="1202"/>
                  </a:cubicBezTo>
                  <a:cubicBezTo>
                    <a:pt x="4021" y="1202"/>
                    <a:pt x="4004" y="1195"/>
                    <a:pt x="3998" y="1178"/>
                  </a:cubicBezTo>
                  <a:cubicBezTo>
                    <a:pt x="3950" y="1155"/>
                    <a:pt x="4021" y="977"/>
                    <a:pt x="4081" y="882"/>
                  </a:cubicBezTo>
                  <a:cubicBezTo>
                    <a:pt x="4187" y="716"/>
                    <a:pt x="4294" y="502"/>
                    <a:pt x="4413" y="336"/>
                  </a:cubicBezTo>
                  <a:cubicBezTo>
                    <a:pt x="4448" y="277"/>
                    <a:pt x="4508" y="158"/>
                    <a:pt x="4448" y="123"/>
                  </a:cubicBezTo>
                  <a:cubicBezTo>
                    <a:pt x="4437" y="114"/>
                    <a:pt x="4423" y="110"/>
                    <a:pt x="4408" y="110"/>
                  </a:cubicBezTo>
                  <a:cubicBezTo>
                    <a:pt x="4362" y="110"/>
                    <a:pt x="4306" y="146"/>
                    <a:pt x="4270" y="182"/>
                  </a:cubicBezTo>
                  <a:cubicBezTo>
                    <a:pt x="4069" y="407"/>
                    <a:pt x="3843" y="751"/>
                    <a:pt x="3642" y="977"/>
                  </a:cubicBezTo>
                  <a:cubicBezTo>
                    <a:pt x="3500" y="906"/>
                    <a:pt x="3820" y="384"/>
                    <a:pt x="3915" y="170"/>
                  </a:cubicBezTo>
                  <a:cubicBezTo>
                    <a:pt x="3927" y="135"/>
                    <a:pt x="3938" y="99"/>
                    <a:pt x="3927" y="64"/>
                  </a:cubicBezTo>
                  <a:cubicBezTo>
                    <a:pt x="3917" y="18"/>
                    <a:pt x="3887" y="0"/>
                    <a:pt x="3846" y="0"/>
                  </a:cubicBezTo>
                  <a:close/>
                </a:path>
              </a:pathLst>
            </a:custGeom>
            <a:solidFill>
              <a:srgbClr val="D29E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9"/>
            <p:cNvSpPr/>
            <p:nvPr/>
          </p:nvSpPr>
          <p:spPr>
            <a:xfrm>
              <a:off x="-3097805" y="1601725"/>
              <a:ext cx="239188" cy="407814"/>
            </a:xfrm>
            <a:custGeom>
              <a:avLst/>
              <a:gdLst/>
              <a:ahLst/>
              <a:cxnLst/>
              <a:rect l="l" t="t" r="r" b="b"/>
              <a:pathLst>
                <a:path w="2633" h="4489" extrusionOk="0">
                  <a:moveTo>
                    <a:pt x="2503" y="0"/>
                  </a:moveTo>
                  <a:cubicBezTo>
                    <a:pt x="1836" y="0"/>
                    <a:pt x="1001" y="2881"/>
                    <a:pt x="0" y="4072"/>
                  </a:cubicBezTo>
                  <a:cubicBezTo>
                    <a:pt x="202" y="4190"/>
                    <a:pt x="415" y="4309"/>
                    <a:pt x="629" y="4427"/>
                  </a:cubicBezTo>
                  <a:cubicBezTo>
                    <a:pt x="690" y="4458"/>
                    <a:pt x="752" y="4489"/>
                    <a:pt x="821" y="4489"/>
                  </a:cubicBezTo>
                  <a:cubicBezTo>
                    <a:pt x="832" y="4489"/>
                    <a:pt x="843" y="4488"/>
                    <a:pt x="854" y="4487"/>
                  </a:cubicBezTo>
                  <a:cubicBezTo>
                    <a:pt x="925" y="4463"/>
                    <a:pt x="973" y="4404"/>
                    <a:pt x="1020" y="4344"/>
                  </a:cubicBezTo>
                  <a:cubicBezTo>
                    <a:pt x="1826" y="3230"/>
                    <a:pt x="2052" y="2020"/>
                    <a:pt x="2396" y="692"/>
                  </a:cubicBezTo>
                  <a:cubicBezTo>
                    <a:pt x="2419" y="561"/>
                    <a:pt x="2550" y="276"/>
                    <a:pt x="2633" y="39"/>
                  </a:cubicBezTo>
                  <a:cubicBezTo>
                    <a:pt x="2590" y="13"/>
                    <a:pt x="2547" y="0"/>
                    <a:pt x="2503" y="0"/>
                  </a:cubicBezTo>
                  <a:close/>
                </a:path>
              </a:pathLst>
            </a:custGeom>
            <a:solidFill>
              <a:srgbClr val="885D39">
                <a:alpha val="42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9"/>
            <p:cNvSpPr/>
            <p:nvPr/>
          </p:nvSpPr>
          <p:spPr>
            <a:xfrm>
              <a:off x="-2942736" y="1617351"/>
              <a:ext cx="58321" cy="60141"/>
            </a:xfrm>
            <a:custGeom>
              <a:avLst/>
              <a:gdLst/>
              <a:ahLst/>
              <a:cxnLst/>
              <a:rect l="l" t="t" r="r" b="b"/>
              <a:pathLst>
                <a:path w="642" h="662" extrusionOk="0">
                  <a:moveTo>
                    <a:pt x="297" y="93"/>
                  </a:moveTo>
                  <a:cubicBezTo>
                    <a:pt x="369" y="116"/>
                    <a:pt x="440" y="164"/>
                    <a:pt x="511" y="199"/>
                  </a:cubicBezTo>
                  <a:cubicBezTo>
                    <a:pt x="523" y="211"/>
                    <a:pt x="535" y="223"/>
                    <a:pt x="546" y="235"/>
                  </a:cubicBezTo>
                  <a:cubicBezTo>
                    <a:pt x="546" y="247"/>
                    <a:pt x="535" y="270"/>
                    <a:pt x="535" y="282"/>
                  </a:cubicBezTo>
                  <a:lnTo>
                    <a:pt x="428" y="543"/>
                  </a:lnTo>
                  <a:cubicBezTo>
                    <a:pt x="416" y="567"/>
                    <a:pt x="416" y="567"/>
                    <a:pt x="416" y="567"/>
                  </a:cubicBezTo>
                  <a:cubicBezTo>
                    <a:pt x="404" y="567"/>
                    <a:pt x="392" y="567"/>
                    <a:pt x="392" y="555"/>
                  </a:cubicBezTo>
                  <a:lnTo>
                    <a:pt x="119" y="448"/>
                  </a:lnTo>
                  <a:cubicBezTo>
                    <a:pt x="108" y="437"/>
                    <a:pt x="96" y="437"/>
                    <a:pt x="96" y="425"/>
                  </a:cubicBezTo>
                  <a:cubicBezTo>
                    <a:pt x="96" y="425"/>
                    <a:pt x="108" y="413"/>
                    <a:pt x="108" y="401"/>
                  </a:cubicBezTo>
                  <a:lnTo>
                    <a:pt x="274" y="104"/>
                  </a:lnTo>
                  <a:cubicBezTo>
                    <a:pt x="274" y="93"/>
                    <a:pt x="286" y="93"/>
                    <a:pt x="286" y="93"/>
                  </a:cubicBezTo>
                  <a:close/>
                  <a:moveTo>
                    <a:pt x="286" y="0"/>
                  </a:moveTo>
                  <a:cubicBezTo>
                    <a:pt x="244" y="0"/>
                    <a:pt x="208" y="22"/>
                    <a:pt x="191" y="57"/>
                  </a:cubicBezTo>
                  <a:lnTo>
                    <a:pt x="25" y="365"/>
                  </a:lnTo>
                  <a:cubicBezTo>
                    <a:pt x="13" y="377"/>
                    <a:pt x="1" y="413"/>
                    <a:pt x="13" y="448"/>
                  </a:cubicBezTo>
                  <a:cubicBezTo>
                    <a:pt x="25" y="496"/>
                    <a:pt x="72" y="520"/>
                    <a:pt x="84" y="531"/>
                  </a:cubicBezTo>
                  <a:lnTo>
                    <a:pt x="357" y="638"/>
                  </a:lnTo>
                  <a:cubicBezTo>
                    <a:pt x="369" y="650"/>
                    <a:pt x="392" y="662"/>
                    <a:pt x="416" y="662"/>
                  </a:cubicBezTo>
                  <a:cubicBezTo>
                    <a:pt x="428" y="662"/>
                    <a:pt x="440" y="650"/>
                    <a:pt x="452" y="650"/>
                  </a:cubicBezTo>
                  <a:cubicBezTo>
                    <a:pt x="487" y="638"/>
                    <a:pt x="499" y="591"/>
                    <a:pt x="511" y="579"/>
                  </a:cubicBezTo>
                  <a:lnTo>
                    <a:pt x="618" y="318"/>
                  </a:lnTo>
                  <a:cubicBezTo>
                    <a:pt x="629" y="294"/>
                    <a:pt x="641" y="259"/>
                    <a:pt x="629" y="211"/>
                  </a:cubicBezTo>
                  <a:cubicBezTo>
                    <a:pt x="618" y="176"/>
                    <a:pt x="582" y="140"/>
                    <a:pt x="558" y="128"/>
                  </a:cubicBezTo>
                  <a:cubicBezTo>
                    <a:pt x="487" y="81"/>
                    <a:pt x="404" y="33"/>
                    <a:pt x="333" y="10"/>
                  </a:cubicBezTo>
                  <a:cubicBezTo>
                    <a:pt x="317" y="3"/>
                    <a:pt x="301" y="0"/>
                    <a:pt x="2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9"/>
            <p:cNvSpPr/>
            <p:nvPr/>
          </p:nvSpPr>
          <p:spPr>
            <a:xfrm>
              <a:off x="-2981526" y="1605540"/>
              <a:ext cx="68041" cy="52601"/>
            </a:xfrm>
            <a:custGeom>
              <a:avLst/>
              <a:gdLst/>
              <a:ahLst/>
              <a:cxnLst/>
              <a:rect l="l" t="t" r="r" b="b"/>
              <a:pathLst>
                <a:path w="749" h="579" extrusionOk="0">
                  <a:moveTo>
                    <a:pt x="278" y="0"/>
                  </a:moveTo>
                  <a:cubicBezTo>
                    <a:pt x="262" y="0"/>
                    <a:pt x="244" y="3"/>
                    <a:pt x="226" y="9"/>
                  </a:cubicBezTo>
                  <a:cubicBezTo>
                    <a:pt x="214" y="21"/>
                    <a:pt x="203" y="45"/>
                    <a:pt x="191" y="68"/>
                  </a:cubicBezTo>
                  <a:cubicBezTo>
                    <a:pt x="143" y="151"/>
                    <a:pt x="72" y="234"/>
                    <a:pt x="13" y="317"/>
                  </a:cubicBezTo>
                  <a:cubicBezTo>
                    <a:pt x="1" y="329"/>
                    <a:pt x="13" y="365"/>
                    <a:pt x="36" y="377"/>
                  </a:cubicBezTo>
                  <a:cubicBezTo>
                    <a:pt x="179" y="412"/>
                    <a:pt x="440" y="507"/>
                    <a:pt x="594" y="578"/>
                  </a:cubicBezTo>
                  <a:cubicBezTo>
                    <a:pt x="653" y="448"/>
                    <a:pt x="677" y="365"/>
                    <a:pt x="748" y="246"/>
                  </a:cubicBezTo>
                  <a:cubicBezTo>
                    <a:pt x="629" y="175"/>
                    <a:pt x="452" y="57"/>
                    <a:pt x="321" y="9"/>
                  </a:cubicBezTo>
                  <a:cubicBezTo>
                    <a:pt x="309" y="3"/>
                    <a:pt x="294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9"/>
            <p:cNvSpPr/>
            <p:nvPr/>
          </p:nvSpPr>
          <p:spPr>
            <a:xfrm>
              <a:off x="-2938375" y="1630070"/>
              <a:ext cx="44240" cy="23711"/>
            </a:xfrm>
            <a:custGeom>
              <a:avLst/>
              <a:gdLst/>
              <a:ahLst/>
              <a:cxnLst/>
              <a:rect l="l" t="t" r="r" b="b"/>
              <a:pathLst>
                <a:path w="487" h="261" extrusionOk="0">
                  <a:moveTo>
                    <a:pt x="36" y="0"/>
                  </a:moveTo>
                  <a:cubicBezTo>
                    <a:pt x="24" y="36"/>
                    <a:pt x="12" y="59"/>
                    <a:pt x="0" y="83"/>
                  </a:cubicBezTo>
                  <a:cubicBezTo>
                    <a:pt x="154" y="130"/>
                    <a:pt x="297" y="190"/>
                    <a:pt x="439" y="261"/>
                  </a:cubicBezTo>
                  <a:cubicBezTo>
                    <a:pt x="451" y="237"/>
                    <a:pt x="463" y="225"/>
                    <a:pt x="487" y="202"/>
                  </a:cubicBezTo>
                  <a:cubicBezTo>
                    <a:pt x="332" y="130"/>
                    <a:pt x="190" y="71"/>
                    <a:pt x="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9"/>
            <p:cNvSpPr/>
            <p:nvPr/>
          </p:nvSpPr>
          <p:spPr>
            <a:xfrm>
              <a:off x="-2909306" y="1637792"/>
              <a:ext cx="38881" cy="49239"/>
            </a:xfrm>
            <a:custGeom>
              <a:avLst/>
              <a:gdLst/>
              <a:ahLst/>
              <a:cxnLst/>
              <a:rect l="l" t="t" r="r" b="b"/>
              <a:pathLst>
                <a:path w="428" h="542" extrusionOk="0">
                  <a:moveTo>
                    <a:pt x="148" y="0"/>
                  </a:moveTo>
                  <a:cubicBezTo>
                    <a:pt x="124" y="0"/>
                    <a:pt x="104" y="17"/>
                    <a:pt x="95" y="34"/>
                  </a:cubicBezTo>
                  <a:cubicBezTo>
                    <a:pt x="60" y="105"/>
                    <a:pt x="36" y="152"/>
                    <a:pt x="12" y="235"/>
                  </a:cubicBezTo>
                  <a:cubicBezTo>
                    <a:pt x="1" y="271"/>
                    <a:pt x="12" y="295"/>
                    <a:pt x="36" y="306"/>
                  </a:cubicBezTo>
                  <a:cubicBezTo>
                    <a:pt x="155" y="389"/>
                    <a:pt x="214" y="484"/>
                    <a:pt x="273" y="532"/>
                  </a:cubicBezTo>
                  <a:cubicBezTo>
                    <a:pt x="283" y="538"/>
                    <a:pt x="293" y="541"/>
                    <a:pt x="303" y="541"/>
                  </a:cubicBezTo>
                  <a:cubicBezTo>
                    <a:pt x="327" y="541"/>
                    <a:pt x="348" y="522"/>
                    <a:pt x="356" y="496"/>
                  </a:cubicBezTo>
                  <a:cubicBezTo>
                    <a:pt x="380" y="401"/>
                    <a:pt x="404" y="306"/>
                    <a:pt x="427" y="212"/>
                  </a:cubicBezTo>
                  <a:cubicBezTo>
                    <a:pt x="427" y="176"/>
                    <a:pt x="416" y="140"/>
                    <a:pt x="392" y="117"/>
                  </a:cubicBezTo>
                  <a:cubicBezTo>
                    <a:pt x="344" y="81"/>
                    <a:pt x="238" y="45"/>
                    <a:pt x="178" y="10"/>
                  </a:cubicBezTo>
                  <a:cubicBezTo>
                    <a:pt x="168" y="3"/>
                    <a:pt x="158" y="0"/>
                    <a:pt x="1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9"/>
            <p:cNvSpPr/>
            <p:nvPr/>
          </p:nvSpPr>
          <p:spPr>
            <a:xfrm>
              <a:off x="-2601166" y="3296878"/>
              <a:ext cx="168149" cy="158892"/>
            </a:xfrm>
            <a:custGeom>
              <a:avLst/>
              <a:gdLst/>
              <a:ahLst/>
              <a:cxnLst/>
              <a:rect l="l" t="t" r="r" b="b"/>
              <a:pathLst>
                <a:path w="1851" h="1749" extrusionOk="0">
                  <a:moveTo>
                    <a:pt x="1542" y="0"/>
                  </a:moveTo>
                  <a:cubicBezTo>
                    <a:pt x="1061" y="179"/>
                    <a:pt x="569" y="274"/>
                    <a:pt x="86" y="274"/>
                  </a:cubicBezTo>
                  <a:cubicBezTo>
                    <a:pt x="57" y="274"/>
                    <a:pt x="29" y="273"/>
                    <a:pt x="0" y="273"/>
                  </a:cubicBezTo>
                  <a:lnTo>
                    <a:pt x="0" y="273"/>
                  </a:lnTo>
                  <a:cubicBezTo>
                    <a:pt x="214" y="676"/>
                    <a:pt x="309" y="1186"/>
                    <a:pt x="249" y="1696"/>
                  </a:cubicBezTo>
                  <a:cubicBezTo>
                    <a:pt x="402" y="1732"/>
                    <a:pt x="560" y="1749"/>
                    <a:pt x="721" y="1749"/>
                  </a:cubicBezTo>
                  <a:cubicBezTo>
                    <a:pt x="1096" y="1749"/>
                    <a:pt x="1485" y="1653"/>
                    <a:pt x="1851" y="1471"/>
                  </a:cubicBezTo>
                  <a:cubicBezTo>
                    <a:pt x="1732" y="1008"/>
                    <a:pt x="1613" y="510"/>
                    <a:pt x="15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9"/>
            <p:cNvSpPr/>
            <p:nvPr/>
          </p:nvSpPr>
          <p:spPr>
            <a:xfrm>
              <a:off x="-2607615" y="3395086"/>
              <a:ext cx="341568" cy="137816"/>
            </a:xfrm>
            <a:custGeom>
              <a:avLst/>
              <a:gdLst/>
              <a:ahLst/>
              <a:cxnLst/>
              <a:rect l="l" t="t" r="r" b="b"/>
              <a:pathLst>
                <a:path w="3760" h="1517" extrusionOk="0">
                  <a:moveTo>
                    <a:pt x="2192" y="1"/>
                  </a:moveTo>
                  <a:cubicBezTo>
                    <a:pt x="2169" y="1"/>
                    <a:pt x="2145" y="4"/>
                    <a:pt x="2123" y="10"/>
                  </a:cubicBezTo>
                  <a:cubicBezTo>
                    <a:pt x="2040" y="46"/>
                    <a:pt x="1969" y="152"/>
                    <a:pt x="1898" y="224"/>
                  </a:cubicBezTo>
                  <a:cubicBezTo>
                    <a:pt x="1754" y="390"/>
                    <a:pt x="1548" y="479"/>
                    <a:pt x="1353" y="479"/>
                  </a:cubicBezTo>
                  <a:cubicBezTo>
                    <a:pt x="1242" y="479"/>
                    <a:pt x="1134" y="450"/>
                    <a:pt x="1044" y="390"/>
                  </a:cubicBezTo>
                  <a:cubicBezTo>
                    <a:pt x="925" y="319"/>
                    <a:pt x="842" y="176"/>
                    <a:pt x="712" y="105"/>
                  </a:cubicBezTo>
                  <a:cubicBezTo>
                    <a:pt x="663" y="78"/>
                    <a:pt x="601" y="63"/>
                    <a:pt x="540" y="63"/>
                  </a:cubicBezTo>
                  <a:cubicBezTo>
                    <a:pt x="439" y="63"/>
                    <a:pt x="337" y="104"/>
                    <a:pt x="285" y="200"/>
                  </a:cubicBezTo>
                  <a:cubicBezTo>
                    <a:pt x="214" y="259"/>
                    <a:pt x="178" y="449"/>
                    <a:pt x="143" y="532"/>
                  </a:cubicBezTo>
                  <a:cubicBezTo>
                    <a:pt x="36" y="864"/>
                    <a:pt x="0" y="1196"/>
                    <a:pt x="60" y="1504"/>
                  </a:cubicBezTo>
                  <a:lnTo>
                    <a:pt x="3380" y="1516"/>
                  </a:lnTo>
                  <a:lnTo>
                    <a:pt x="3701" y="1493"/>
                  </a:lnTo>
                  <a:cubicBezTo>
                    <a:pt x="3760" y="1267"/>
                    <a:pt x="3760" y="1006"/>
                    <a:pt x="3606" y="852"/>
                  </a:cubicBezTo>
                  <a:cubicBezTo>
                    <a:pt x="3487" y="734"/>
                    <a:pt x="3309" y="710"/>
                    <a:pt x="3143" y="662"/>
                  </a:cubicBezTo>
                  <a:cubicBezTo>
                    <a:pt x="2894" y="591"/>
                    <a:pt x="2669" y="449"/>
                    <a:pt x="2515" y="247"/>
                  </a:cubicBezTo>
                  <a:cubicBezTo>
                    <a:pt x="2467" y="176"/>
                    <a:pt x="2420" y="105"/>
                    <a:pt x="2360" y="58"/>
                  </a:cubicBezTo>
                  <a:cubicBezTo>
                    <a:pt x="2317" y="23"/>
                    <a:pt x="2254" y="1"/>
                    <a:pt x="21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9"/>
            <p:cNvSpPr/>
            <p:nvPr/>
          </p:nvSpPr>
          <p:spPr>
            <a:xfrm>
              <a:off x="-2604436" y="3506921"/>
              <a:ext cx="336299" cy="25982"/>
            </a:xfrm>
            <a:custGeom>
              <a:avLst/>
              <a:gdLst/>
              <a:ahLst/>
              <a:cxnLst/>
              <a:rect l="l" t="t" r="r" b="b"/>
              <a:pathLst>
                <a:path w="3702" h="286" extrusionOk="0">
                  <a:moveTo>
                    <a:pt x="1" y="1"/>
                  </a:moveTo>
                  <a:cubicBezTo>
                    <a:pt x="1" y="96"/>
                    <a:pt x="13" y="190"/>
                    <a:pt x="25" y="273"/>
                  </a:cubicBezTo>
                  <a:lnTo>
                    <a:pt x="3345" y="285"/>
                  </a:lnTo>
                  <a:lnTo>
                    <a:pt x="3677" y="262"/>
                  </a:lnTo>
                  <a:cubicBezTo>
                    <a:pt x="3689" y="179"/>
                    <a:pt x="3701" y="84"/>
                    <a:pt x="37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9"/>
            <p:cNvSpPr/>
            <p:nvPr/>
          </p:nvSpPr>
          <p:spPr>
            <a:xfrm>
              <a:off x="-3290665" y="2369127"/>
              <a:ext cx="861914" cy="1018400"/>
            </a:xfrm>
            <a:custGeom>
              <a:avLst/>
              <a:gdLst/>
              <a:ahLst/>
              <a:cxnLst/>
              <a:rect l="l" t="t" r="r" b="b"/>
              <a:pathLst>
                <a:path w="9488" h="11210" extrusionOk="0">
                  <a:moveTo>
                    <a:pt x="3546" y="1"/>
                  </a:moveTo>
                  <a:cubicBezTo>
                    <a:pt x="2360" y="285"/>
                    <a:pt x="1186" y="570"/>
                    <a:pt x="0" y="855"/>
                  </a:cubicBezTo>
                  <a:cubicBezTo>
                    <a:pt x="0" y="1744"/>
                    <a:pt x="0" y="2681"/>
                    <a:pt x="439" y="3333"/>
                  </a:cubicBezTo>
                  <a:cubicBezTo>
                    <a:pt x="983" y="4143"/>
                    <a:pt x="2014" y="4320"/>
                    <a:pt x="3019" y="4320"/>
                  </a:cubicBezTo>
                  <a:cubicBezTo>
                    <a:pt x="3088" y="4320"/>
                    <a:pt x="3157" y="4319"/>
                    <a:pt x="3226" y="4318"/>
                  </a:cubicBezTo>
                  <a:cubicBezTo>
                    <a:pt x="3796" y="4299"/>
                    <a:pt x="4463" y="4219"/>
                    <a:pt x="5099" y="4219"/>
                  </a:cubicBezTo>
                  <a:cubicBezTo>
                    <a:pt x="5654" y="4219"/>
                    <a:pt x="6186" y="4280"/>
                    <a:pt x="6606" y="4496"/>
                  </a:cubicBezTo>
                  <a:cubicBezTo>
                    <a:pt x="6416" y="5456"/>
                    <a:pt x="6381" y="6085"/>
                    <a:pt x="6464" y="6642"/>
                  </a:cubicBezTo>
                  <a:cubicBezTo>
                    <a:pt x="6547" y="7200"/>
                    <a:pt x="6689" y="7650"/>
                    <a:pt x="6820" y="8184"/>
                  </a:cubicBezTo>
                  <a:cubicBezTo>
                    <a:pt x="7009" y="8955"/>
                    <a:pt x="7163" y="9536"/>
                    <a:pt x="7163" y="10378"/>
                  </a:cubicBezTo>
                  <a:cubicBezTo>
                    <a:pt x="7175" y="10615"/>
                    <a:pt x="7152" y="10924"/>
                    <a:pt x="7306" y="11066"/>
                  </a:cubicBezTo>
                  <a:cubicBezTo>
                    <a:pt x="7424" y="11185"/>
                    <a:pt x="7899" y="11208"/>
                    <a:pt x="8077" y="11208"/>
                  </a:cubicBezTo>
                  <a:cubicBezTo>
                    <a:pt x="8106" y="11209"/>
                    <a:pt x="8133" y="11209"/>
                    <a:pt x="8160" y="11209"/>
                  </a:cubicBezTo>
                  <a:cubicBezTo>
                    <a:pt x="8759" y="11209"/>
                    <a:pt x="8841" y="11085"/>
                    <a:pt x="9488" y="10971"/>
                  </a:cubicBezTo>
                  <a:cubicBezTo>
                    <a:pt x="9322" y="8552"/>
                    <a:pt x="9144" y="6120"/>
                    <a:pt x="8966" y="3689"/>
                  </a:cubicBezTo>
                  <a:cubicBezTo>
                    <a:pt x="8954" y="3393"/>
                    <a:pt x="8931" y="3096"/>
                    <a:pt x="8800" y="2847"/>
                  </a:cubicBezTo>
                  <a:cubicBezTo>
                    <a:pt x="8646" y="2515"/>
                    <a:pt x="8338" y="2325"/>
                    <a:pt x="8041" y="2159"/>
                  </a:cubicBezTo>
                  <a:cubicBezTo>
                    <a:pt x="6487" y="1317"/>
                    <a:pt x="4744" y="795"/>
                    <a:pt x="2930" y="629"/>
                  </a:cubicBezTo>
                  <a:lnTo>
                    <a:pt x="3617" y="558"/>
                  </a:lnTo>
                  <a:cubicBezTo>
                    <a:pt x="3594" y="368"/>
                    <a:pt x="3570" y="191"/>
                    <a:pt x="35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9"/>
            <p:cNvSpPr/>
            <p:nvPr/>
          </p:nvSpPr>
          <p:spPr>
            <a:xfrm>
              <a:off x="-3290665" y="2369127"/>
              <a:ext cx="823215" cy="1016129"/>
            </a:xfrm>
            <a:custGeom>
              <a:avLst/>
              <a:gdLst/>
              <a:ahLst/>
              <a:cxnLst/>
              <a:rect l="l" t="t" r="r" b="b"/>
              <a:pathLst>
                <a:path w="9062" h="11185" extrusionOk="0">
                  <a:moveTo>
                    <a:pt x="3546" y="1"/>
                  </a:moveTo>
                  <a:cubicBezTo>
                    <a:pt x="2372" y="285"/>
                    <a:pt x="1186" y="570"/>
                    <a:pt x="12" y="855"/>
                  </a:cubicBezTo>
                  <a:cubicBezTo>
                    <a:pt x="0" y="1744"/>
                    <a:pt x="12" y="2681"/>
                    <a:pt x="451" y="3333"/>
                  </a:cubicBezTo>
                  <a:cubicBezTo>
                    <a:pt x="983" y="4143"/>
                    <a:pt x="2025" y="4320"/>
                    <a:pt x="3031" y="4320"/>
                  </a:cubicBezTo>
                  <a:cubicBezTo>
                    <a:pt x="3100" y="4320"/>
                    <a:pt x="3169" y="4319"/>
                    <a:pt x="3238" y="4318"/>
                  </a:cubicBezTo>
                  <a:cubicBezTo>
                    <a:pt x="3812" y="4298"/>
                    <a:pt x="4495" y="4212"/>
                    <a:pt x="5142" y="4212"/>
                  </a:cubicBezTo>
                  <a:cubicBezTo>
                    <a:pt x="5684" y="4212"/>
                    <a:pt x="6200" y="4273"/>
                    <a:pt x="6606" y="4484"/>
                  </a:cubicBezTo>
                  <a:cubicBezTo>
                    <a:pt x="6416" y="5456"/>
                    <a:pt x="6393" y="6085"/>
                    <a:pt x="6464" y="6642"/>
                  </a:cubicBezTo>
                  <a:cubicBezTo>
                    <a:pt x="6547" y="7200"/>
                    <a:pt x="6689" y="7650"/>
                    <a:pt x="6831" y="8184"/>
                  </a:cubicBezTo>
                  <a:cubicBezTo>
                    <a:pt x="7021" y="8955"/>
                    <a:pt x="7163" y="9536"/>
                    <a:pt x="7175" y="10378"/>
                  </a:cubicBezTo>
                  <a:cubicBezTo>
                    <a:pt x="7175" y="10615"/>
                    <a:pt x="7163" y="10924"/>
                    <a:pt x="7318" y="11066"/>
                  </a:cubicBezTo>
                  <a:cubicBezTo>
                    <a:pt x="7377" y="11125"/>
                    <a:pt x="7519" y="11161"/>
                    <a:pt x="7673" y="11185"/>
                  </a:cubicBezTo>
                  <a:cubicBezTo>
                    <a:pt x="7235" y="8433"/>
                    <a:pt x="6144" y="5338"/>
                    <a:pt x="9061" y="4934"/>
                  </a:cubicBezTo>
                  <a:cubicBezTo>
                    <a:pt x="9037" y="4519"/>
                    <a:pt x="9002" y="4104"/>
                    <a:pt x="8978" y="3689"/>
                  </a:cubicBezTo>
                  <a:cubicBezTo>
                    <a:pt x="8954" y="3393"/>
                    <a:pt x="8931" y="3084"/>
                    <a:pt x="8812" y="2847"/>
                  </a:cubicBezTo>
                  <a:cubicBezTo>
                    <a:pt x="8646" y="2515"/>
                    <a:pt x="8338" y="2325"/>
                    <a:pt x="8041" y="2159"/>
                  </a:cubicBezTo>
                  <a:cubicBezTo>
                    <a:pt x="6487" y="1317"/>
                    <a:pt x="4756" y="795"/>
                    <a:pt x="2930" y="629"/>
                  </a:cubicBezTo>
                  <a:lnTo>
                    <a:pt x="3629" y="558"/>
                  </a:lnTo>
                  <a:cubicBezTo>
                    <a:pt x="3594" y="368"/>
                    <a:pt x="3570" y="191"/>
                    <a:pt x="3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9"/>
            <p:cNvSpPr/>
            <p:nvPr/>
          </p:nvSpPr>
          <p:spPr>
            <a:xfrm>
              <a:off x="-2220896" y="3311959"/>
              <a:ext cx="185410" cy="158620"/>
            </a:xfrm>
            <a:custGeom>
              <a:avLst/>
              <a:gdLst/>
              <a:ahLst/>
              <a:cxnLst/>
              <a:rect l="l" t="t" r="r" b="b"/>
              <a:pathLst>
                <a:path w="2041" h="1746" extrusionOk="0">
                  <a:moveTo>
                    <a:pt x="1507" y="0"/>
                  </a:moveTo>
                  <a:cubicBezTo>
                    <a:pt x="1048" y="179"/>
                    <a:pt x="568" y="274"/>
                    <a:pt x="86" y="274"/>
                  </a:cubicBezTo>
                  <a:cubicBezTo>
                    <a:pt x="58" y="274"/>
                    <a:pt x="29" y="274"/>
                    <a:pt x="1" y="273"/>
                  </a:cubicBezTo>
                  <a:lnTo>
                    <a:pt x="1" y="273"/>
                  </a:lnTo>
                  <a:cubicBezTo>
                    <a:pt x="286" y="676"/>
                    <a:pt x="452" y="1174"/>
                    <a:pt x="475" y="1684"/>
                  </a:cubicBezTo>
                  <a:cubicBezTo>
                    <a:pt x="639" y="1725"/>
                    <a:pt x="806" y="1745"/>
                    <a:pt x="974" y="1745"/>
                  </a:cubicBezTo>
                  <a:cubicBezTo>
                    <a:pt x="1340" y="1745"/>
                    <a:pt x="1707" y="1650"/>
                    <a:pt x="2041" y="1471"/>
                  </a:cubicBezTo>
                  <a:cubicBezTo>
                    <a:pt x="1804" y="984"/>
                    <a:pt x="1626" y="486"/>
                    <a:pt x="1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9"/>
            <p:cNvSpPr/>
            <p:nvPr/>
          </p:nvSpPr>
          <p:spPr>
            <a:xfrm>
              <a:off x="-2217626" y="3409713"/>
              <a:ext cx="362098" cy="138270"/>
            </a:xfrm>
            <a:custGeom>
              <a:avLst/>
              <a:gdLst/>
              <a:ahLst/>
              <a:cxnLst/>
              <a:rect l="l" t="t" r="r" b="b"/>
              <a:pathLst>
                <a:path w="3986" h="1522" extrusionOk="0">
                  <a:moveTo>
                    <a:pt x="2149" y="1"/>
                  </a:moveTo>
                  <a:cubicBezTo>
                    <a:pt x="2124" y="1"/>
                    <a:pt x="2100" y="5"/>
                    <a:pt x="2076" y="15"/>
                  </a:cubicBezTo>
                  <a:cubicBezTo>
                    <a:pt x="1981" y="51"/>
                    <a:pt x="1934" y="146"/>
                    <a:pt x="1863" y="229"/>
                  </a:cubicBezTo>
                  <a:cubicBezTo>
                    <a:pt x="1740" y="390"/>
                    <a:pt x="1528" y="481"/>
                    <a:pt x="1320" y="481"/>
                  </a:cubicBezTo>
                  <a:cubicBezTo>
                    <a:pt x="1206" y="481"/>
                    <a:pt x="1093" y="454"/>
                    <a:pt x="997" y="395"/>
                  </a:cubicBezTo>
                  <a:cubicBezTo>
                    <a:pt x="854" y="312"/>
                    <a:pt x="748" y="181"/>
                    <a:pt x="594" y="110"/>
                  </a:cubicBezTo>
                  <a:cubicBezTo>
                    <a:pt x="540" y="83"/>
                    <a:pt x="474" y="68"/>
                    <a:pt x="410" y="68"/>
                  </a:cubicBezTo>
                  <a:cubicBezTo>
                    <a:pt x="305" y="68"/>
                    <a:pt x="203" y="109"/>
                    <a:pt x="167" y="205"/>
                  </a:cubicBezTo>
                  <a:cubicBezTo>
                    <a:pt x="95" y="252"/>
                    <a:pt x="84" y="454"/>
                    <a:pt x="60" y="537"/>
                  </a:cubicBezTo>
                  <a:cubicBezTo>
                    <a:pt x="1" y="857"/>
                    <a:pt x="24" y="1201"/>
                    <a:pt x="131" y="1510"/>
                  </a:cubicBezTo>
                  <a:lnTo>
                    <a:pt x="3618" y="1521"/>
                  </a:lnTo>
                  <a:cubicBezTo>
                    <a:pt x="3736" y="1510"/>
                    <a:pt x="3843" y="1510"/>
                    <a:pt x="3962" y="1498"/>
                  </a:cubicBezTo>
                  <a:cubicBezTo>
                    <a:pt x="3985" y="1260"/>
                    <a:pt x="3938" y="1000"/>
                    <a:pt x="3760" y="857"/>
                  </a:cubicBezTo>
                  <a:cubicBezTo>
                    <a:pt x="3618" y="739"/>
                    <a:pt x="3416" y="715"/>
                    <a:pt x="3238" y="667"/>
                  </a:cubicBezTo>
                  <a:cubicBezTo>
                    <a:pt x="2965" y="596"/>
                    <a:pt x="2716" y="454"/>
                    <a:pt x="2515" y="241"/>
                  </a:cubicBezTo>
                  <a:cubicBezTo>
                    <a:pt x="2455" y="181"/>
                    <a:pt x="2396" y="110"/>
                    <a:pt x="2325" y="63"/>
                  </a:cubicBezTo>
                  <a:cubicBezTo>
                    <a:pt x="2274" y="29"/>
                    <a:pt x="2211" y="1"/>
                    <a:pt x="21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9"/>
            <p:cNvSpPr/>
            <p:nvPr/>
          </p:nvSpPr>
          <p:spPr>
            <a:xfrm>
              <a:off x="-2212266" y="3520912"/>
              <a:ext cx="354558" cy="27073"/>
            </a:xfrm>
            <a:custGeom>
              <a:avLst/>
              <a:gdLst/>
              <a:ahLst/>
              <a:cxnLst/>
              <a:rect l="l" t="t" r="r" b="b"/>
              <a:pathLst>
                <a:path w="3903" h="298" extrusionOk="0">
                  <a:moveTo>
                    <a:pt x="1" y="1"/>
                  </a:moveTo>
                  <a:cubicBezTo>
                    <a:pt x="13" y="96"/>
                    <a:pt x="36" y="191"/>
                    <a:pt x="72" y="286"/>
                  </a:cubicBezTo>
                  <a:lnTo>
                    <a:pt x="3559" y="297"/>
                  </a:lnTo>
                  <a:cubicBezTo>
                    <a:pt x="3677" y="286"/>
                    <a:pt x="3784" y="286"/>
                    <a:pt x="3903" y="274"/>
                  </a:cubicBezTo>
                  <a:cubicBezTo>
                    <a:pt x="3903" y="191"/>
                    <a:pt x="3903" y="96"/>
                    <a:pt x="3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9"/>
            <p:cNvSpPr/>
            <p:nvPr/>
          </p:nvSpPr>
          <p:spPr>
            <a:xfrm>
              <a:off x="-3133416" y="2373488"/>
              <a:ext cx="1105462" cy="1009679"/>
            </a:xfrm>
            <a:custGeom>
              <a:avLst/>
              <a:gdLst/>
              <a:ahLst/>
              <a:cxnLst/>
              <a:rect l="l" t="t" r="r" b="b"/>
              <a:pathLst>
                <a:path w="12169" h="11114" extrusionOk="0">
                  <a:moveTo>
                    <a:pt x="3713" y="0"/>
                  </a:moveTo>
                  <a:cubicBezTo>
                    <a:pt x="2479" y="285"/>
                    <a:pt x="1234" y="570"/>
                    <a:pt x="1" y="842"/>
                  </a:cubicBezTo>
                  <a:cubicBezTo>
                    <a:pt x="143" y="1720"/>
                    <a:pt x="321" y="2657"/>
                    <a:pt x="914" y="3309"/>
                  </a:cubicBezTo>
                  <a:cubicBezTo>
                    <a:pt x="1646" y="4108"/>
                    <a:pt x="2814" y="4284"/>
                    <a:pt x="3913" y="4284"/>
                  </a:cubicBezTo>
                  <a:cubicBezTo>
                    <a:pt x="3989" y="4284"/>
                    <a:pt x="4065" y="4283"/>
                    <a:pt x="4140" y="4282"/>
                  </a:cubicBezTo>
                  <a:cubicBezTo>
                    <a:pt x="4761" y="4262"/>
                    <a:pt x="5485" y="4181"/>
                    <a:pt x="6188" y="4181"/>
                  </a:cubicBezTo>
                  <a:cubicBezTo>
                    <a:pt x="6788" y="4181"/>
                    <a:pt x="7372" y="4240"/>
                    <a:pt x="7864" y="4448"/>
                  </a:cubicBezTo>
                  <a:cubicBezTo>
                    <a:pt x="7828" y="5408"/>
                    <a:pt x="7899" y="6037"/>
                    <a:pt x="8089" y="6582"/>
                  </a:cubicBezTo>
                  <a:cubicBezTo>
                    <a:pt x="8279" y="7140"/>
                    <a:pt x="8516" y="7591"/>
                    <a:pt x="8753" y="8112"/>
                  </a:cubicBezTo>
                  <a:cubicBezTo>
                    <a:pt x="9109" y="8883"/>
                    <a:pt x="9370" y="9464"/>
                    <a:pt x="9524" y="10283"/>
                  </a:cubicBezTo>
                  <a:cubicBezTo>
                    <a:pt x="9572" y="10520"/>
                    <a:pt x="9607" y="10828"/>
                    <a:pt x="9797" y="10971"/>
                  </a:cubicBezTo>
                  <a:cubicBezTo>
                    <a:pt x="9951" y="11089"/>
                    <a:pt x="10473" y="11113"/>
                    <a:pt x="10663" y="11113"/>
                  </a:cubicBezTo>
                  <a:cubicBezTo>
                    <a:pt x="10694" y="11113"/>
                    <a:pt x="10724" y="11114"/>
                    <a:pt x="10753" y="11114"/>
                  </a:cubicBezTo>
                  <a:cubicBezTo>
                    <a:pt x="11403" y="11114"/>
                    <a:pt x="11476" y="10990"/>
                    <a:pt x="12169" y="10888"/>
                  </a:cubicBezTo>
                  <a:cubicBezTo>
                    <a:pt x="11552" y="8468"/>
                    <a:pt x="10924" y="6061"/>
                    <a:pt x="10307" y="3653"/>
                  </a:cubicBezTo>
                  <a:cubicBezTo>
                    <a:pt x="10224" y="3357"/>
                    <a:pt x="10153" y="3060"/>
                    <a:pt x="9975" y="2811"/>
                  </a:cubicBezTo>
                  <a:cubicBezTo>
                    <a:pt x="9738" y="2491"/>
                    <a:pt x="9370" y="2301"/>
                    <a:pt x="9014" y="2135"/>
                  </a:cubicBezTo>
                  <a:cubicBezTo>
                    <a:pt x="7164" y="1305"/>
                    <a:pt x="5172" y="783"/>
                    <a:pt x="3144" y="617"/>
                  </a:cubicBezTo>
                  <a:lnTo>
                    <a:pt x="3891" y="546"/>
                  </a:lnTo>
                  <a:cubicBezTo>
                    <a:pt x="3831" y="368"/>
                    <a:pt x="3772" y="190"/>
                    <a:pt x="37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9"/>
            <p:cNvSpPr/>
            <p:nvPr/>
          </p:nvSpPr>
          <p:spPr>
            <a:xfrm>
              <a:off x="-3496516" y="1694300"/>
              <a:ext cx="306139" cy="56507"/>
            </a:xfrm>
            <a:custGeom>
              <a:avLst/>
              <a:gdLst/>
              <a:ahLst/>
              <a:cxnLst/>
              <a:rect l="l" t="t" r="r" b="b"/>
              <a:pathLst>
                <a:path w="3370" h="622" extrusionOk="0">
                  <a:moveTo>
                    <a:pt x="1225" y="0"/>
                  </a:moveTo>
                  <a:cubicBezTo>
                    <a:pt x="851" y="0"/>
                    <a:pt x="471" y="12"/>
                    <a:pt x="84" y="16"/>
                  </a:cubicBezTo>
                  <a:cubicBezTo>
                    <a:pt x="131" y="349"/>
                    <a:pt x="48" y="135"/>
                    <a:pt x="1" y="479"/>
                  </a:cubicBezTo>
                  <a:cubicBezTo>
                    <a:pt x="232" y="471"/>
                    <a:pt x="463" y="468"/>
                    <a:pt x="695" y="468"/>
                  </a:cubicBezTo>
                  <a:cubicBezTo>
                    <a:pt x="1542" y="468"/>
                    <a:pt x="2388" y="519"/>
                    <a:pt x="3227" y="621"/>
                  </a:cubicBezTo>
                  <a:cubicBezTo>
                    <a:pt x="3274" y="420"/>
                    <a:pt x="3322" y="503"/>
                    <a:pt x="3369" y="289"/>
                  </a:cubicBezTo>
                  <a:cubicBezTo>
                    <a:pt x="2664" y="46"/>
                    <a:pt x="1954" y="0"/>
                    <a:pt x="12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9"/>
            <p:cNvSpPr/>
            <p:nvPr/>
          </p:nvSpPr>
          <p:spPr>
            <a:xfrm>
              <a:off x="-3621425" y="1709290"/>
              <a:ext cx="907244" cy="1015493"/>
            </a:xfrm>
            <a:custGeom>
              <a:avLst/>
              <a:gdLst/>
              <a:ahLst/>
              <a:cxnLst/>
              <a:rect l="l" t="t" r="r" b="b"/>
              <a:pathLst>
                <a:path w="9987" h="11178" extrusionOk="0">
                  <a:moveTo>
                    <a:pt x="2397" y="1"/>
                  </a:moveTo>
                  <a:cubicBezTo>
                    <a:pt x="2082" y="1"/>
                    <a:pt x="1768" y="26"/>
                    <a:pt x="1483" y="136"/>
                  </a:cubicBezTo>
                  <a:cubicBezTo>
                    <a:pt x="1210" y="243"/>
                    <a:pt x="973" y="350"/>
                    <a:pt x="747" y="527"/>
                  </a:cubicBezTo>
                  <a:cubicBezTo>
                    <a:pt x="439" y="753"/>
                    <a:pt x="463" y="990"/>
                    <a:pt x="285" y="1322"/>
                  </a:cubicBezTo>
                  <a:cubicBezTo>
                    <a:pt x="0" y="1868"/>
                    <a:pt x="178" y="3398"/>
                    <a:pt x="344" y="3991"/>
                  </a:cubicBezTo>
                  <a:cubicBezTo>
                    <a:pt x="866" y="5722"/>
                    <a:pt x="1328" y="6552"/>
                    <a:pt x="2159" y="8165"/>
                  </a:cubicBezTo>
                  <a:cubicBezTo>
                    <a:pt x="2313" y="8485"/>
                    <a:pt x="2479" y="8794"/>
                    <a:pt x="2692" y="9090"/>
                  </a:cubicBezTo>
                  <a:cubicBezTo>
                    <a:pt x="2799" y="9375"/>
                    <a:pt x="2918" y="9671"/>
                    <a:pt x="3024" y="9968"/>
                  </a:cubicBezTo>
                  <a:cubicBezTo>
                    <a:pt x="3060" y="10075"/>
                    <a:pt x="3107" y="10169"/>
                    <a:pt x="3167" y="10252"/>
                  </a:cubicBezTo>
                  <a:cubicBezTo>
                    <a:pt x="3309" y="10442"/>
                    <a:pt x="3546" y="10525"/>
                    <a:pt x="3760" y="10596"/>
                  </a:cubicBezTo>
                  <a:cubicBezTo>
                    <a:pt x="4459" y="10834"/>
                    <a:pt x="5171" y="11071"/>
                    <a:pt x="5906" y="11154"/>
                  </a:cubicBezTo>
                  <a:cubicBezTo>
                    <a:pt x="6060" y="11169"/>
                    <a:pt x="6215" y="11177"/>
                    <a:pt x="6371" y="11177"/>
                  </a:cubicBezTo>
                  <a:cubicBezTo>
                    <a:pt x="6951" y="11177"/>
                    <a:pt x="7536" y="11064"/>
                    <a:pt x="8041" y="10774"/>
                  </a:cubicBezTo>
                  <a:cubicBezTo>
                    <a:pt x="8563" y="10478"/>
                    <a:pt x="8954" y="10003"/>
                    <a:pt x="9263" y="9493"/>
                  </a:cubicBezTo>
                  <a:cubicBezTo>
                    <a:pt x="9571" y="8983"/>
                    <a:pt x="9773" y="8414"/>
                    <a:pt x="9986" y="7857"/>
                  </a:cubicBezTo>
                  <a:cubicBezTo>
                    <a:pt x="9737" y="7643"/>
                    <a:pt x="9476" y="7430"/>
                    <a:pt x="9227" y="7216"/>
                  </a:cubicBezTo>
                  <a:cubicBezTo>
                    <a:pt x="9109" y="7086"/>
                    <a:pt x="8966" y="6979"/>
                    <a:pt x="8836" y="6861"/>
                  </a:cubicBezTo>
                  <a:cubicBezTo>
                    <a:pt x="8290" y="6351"/>
                    <a:pt x="7851" y="5710"/>
                    <a:pt x="7590" y="5010"/>
                  </a:cubicBezTo>
                  <a:cubicBezTo>
                    <a:pt x="7330" y="4323"/>
                    <a:pt x="7235" y="3587"/>
                    <a:pt x="7057" y="2876"/>
                  </a:cubicBezTo>
                  <a:cubicBezTo>
                    <a:pt x="6879" y="2152"/>
                    <a:pt x="6606" y="1441"/>
                    <a:pt x="6072" y="931"/>
                  </a:cubicBezTo>
                  <a:cubicBezTo>
                    <a:pt x="5645" y="516"/>
                    <a:pt x="5064" y="267"/>
                    <a:pt x="4471" y="148"/>
                  </a:cubicBezTo>
                  <a:cubicBezTo>
                    <a:pt x="3878" y="29"/>
                    <a:pt x="3274" y="18"/>
                    <a:pt x="2669" y="6"/>
                  </a:cubicBezTo>
                  <a:cubicBezTo>
                    <a:pt x="2578" y="3"/>
                    <a:pt x="2487" y="1"/>
                    <a:pt x="23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9"/>
            <p:cNvSpPr/>
            <p:nvPr/>
          </p:nvSpPr>
          <p:spPr>
            <a:xfrm>
              <a:off x="-3588086" y="1854376"/>
              <a:ext cx="732736" cy="846971"/>
            </a:xfrm>
            <a:custGeom>
              <a:avLst/>
              <a:gdLst/>
              <a:ahLst/>
              <a:cxnLst/>
              <a:rect l="l" t="t" r="r" b="b"/>
              <a:pathLst>
                <a:path w="8066" h="9323" extrusionOk="0">
                  <a:moveTo>
                    <a:pt x="999" y="1"/>
                  </a:moveTo>
                  <a:cubicBezTo>
                    <a:pt x="664" y="1"/>
                    <a:pt x="322" y="58"/>
                    <a:pt x="143" y="330"/>
                  </a:cubicBezTo>
                  <a:cubicBezTo>
                    <a:pt x="13" y="520"/>
                    <a:pt x="1" y="769"/>
                    <a:pt x="13" y="994"/>
                  </a:cubicBezTo>
                  <a:cubicBezTo>
                    <a:pt x="48" y="2512"/>
                    <a:pt x="546" y="4018"/>
                    <a:pt x="1400" y="5264"/>
                  </a:cubicBezTo>
                  <a:cubicBezTo>
                    <a:pt x="1887" y="5987"/>
                    <a:pt x="2503" y="6639"/>
                    <a:pt x="2788" y="7458"/>
                  </a:cubicBezTo>
                  <a:cubicBezTo>
                    <a:pt x="2907" y="7790"/>
                    <a:pt x="2978" y="8169"/>
                    <a:pt x="3179" y="8454"/>
                  </a:cubicBezTo>
                  <a:cubicBezTo>
                    <a:pt x="3416" y="8786"/>
                    <a:pt x="3808" y="8964"/>
                    <a:pt x="4187" y="9082"/>
                  </a:cubicBezTo>
                  <a:cubicBezTo>
                    <a:pt x="4694" y="9243"/>
                    <a:pt x="5221" y="9323"/>
                    <a:pt x="5748" y="9323"/>
                  </a:cubicBezTo>
                  <a:cubicBezTo>
                    <a:pt x="5924" y="9323"/>
                    <a:pt x="6100" y="9314"/>
                    <a:pt x="6275" y="9296"/>
                  </a:cubicBezTo>
                  <a:cubicBezTo>
                    <a:pt x="6927" y="9225"/>
                    <a:pt x="7639" y="8952"/>
                    <a:pt x="7876" y="8347"/>
                  </a:cubicBezTo>
                  <a:cubicBezTo>
                    <a:pt x="8066" y="7837"/>
                    <a:pt x="7852" y="7256"/>
                    <a:pt x="7508" y="6829"/>
                  </a:cubicBezTo>
                  <a:cubicBezTo>
                    <a:pt x="7164" y="6402"/>
                    <a:pt x="6713" y="6094"/>
                    <a:pt x="6322" y="5702"/>
                  </a:cubicBezTo>
                  <a:cubicBezTo>
                    <a:pt x="5800" y="5192"/>
                    <a:pt x="5421" y="4540"/>
                    <a:pt x="5195" y="3840"/>
                  </a:cubicBezTo>
                  <a:cubicBezTo>
                    <a:pt x="5077" y="3449"/>
                    <a:pt x="5006" y="3010"/>
                    <a:pt x="4733" y="2690"/>
                  </a:cubicBezTo>
                  <a:cubicBezTo>
                    <a:pt x="4365" y="2239"/>
                    <a:pt x="3713" y="2121"/>
                    <a:pt x="3333" y="1670"/>
                  </a:cubicBezTo>
                  <a:cubicBezTo>
                    <a:pt x="3025" y="1302"/>
                    <a:pt x="2954" y="757"/>
                    <a:pt x="2598" y="425"/>
                  </a:cubicBezTo>
                  <a:cubicBezTo>
                    <a:pt x="2254" y="93"/>
                    <a:pt x="1732" y="45"/>
                    <a:pt x="1258" y="10"/>
                  </a:cubicBezTo>
                  <a:cubicBezTo>
                    <a:pt x="1174" y="5"/>
                    <a:pt x="1087" y="1"/>
                    <a:pt x="9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9"/>
            <p:cNvSpPr/>
            <p:nvPr/>
          </p:nvSpPr>
          <p:spPr>
            <a:xfrm>
              <a:off x="-3289575" y="1784059"/>
              <a:ext cx="316768" cy="302250"/>
            </a:xfrm>
            <a:custGeom>
              <a:avLst/>
              <a:gdLst/>
              <a:ahLst/>
              <a:cxnLst/>
              <a:rect l="l" t="t" r="r" b="b"/>
              <a:pathLst>
                <a:path w="3487" h="3327" extrusionOk="0">
                  <a:moveTo>
                    <a:pt x="949" y="1"/>
                  </a:moveTo>
                  <a:cubicBezTo>
                    <a:pt x="629" y="1"/>
                    <a:pt x="297" y="131"/>
                    <a:pt x="142" y="392"/>
                  </a:cubicBezTo>
                  <a:cubicBezTo>
                    <a:pt x="0" y="641"/>
                    <a:pt x="36" y="950"/>
                    <a:pt x="107" y="1211"/>
                  </a:cubicBezTo>
                  <a:cubicBezTo>
                    <a:pt x="415" y="2290"/>
                    <a:pt x="1399" y="3144"/>
                    <a:pt x="2514" y="3310"/>
                  </a:cubicBezTo>
                  <a:cubicBezTo>
                    <a:pt x="2582" y="3320"/>
                    <a:pt x="2653" y="3326"/>
                    <a:pt x="2724" y="3326"/>
                  </a:cubicBezTo>
                  <a:cubicBezTo>
                    <a:pt x="2905" y="3326"/>
                    <a:pt x="3087" y="3286"/>
                    <a:pt x="3214" y="3168"/>
                  </a:cubicBezTo>
                  <a:cubicBezTo>
                    <a:pt x="3487" y="2907"/>
                    <a:pt x="3380" y="2468"/>
                    <a:pt x="3238" y="2124"/>
                  </a:cubicBezTo>
                  <a:cubicBezTo>
                    <a:pt x="3036" y="1614"/>
                    <a:pt x="2787" y="1104"/>
                    <a:pt x="2408" y="701"/>
                  </a:cubicBezTo>
                  <a:cubicBezTo>
                    <a:pt x="2028" y="286"/>
                    <a:pt x="1494" y="1"/>
                    <a:pt x="9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9"/>
            <p:cNvSpPr/>
            <p:nvPr/>
          </p:nvSpPr>
          <p:spPr>
            <a:xfrm>
              <a:off x="-3160305" y="2020993"/>
              <a:ext cx="365278" cy="522827"/>
            </a:xfrm>
            <a:custGeom>
              <a:avLst/>
              <a:gdLst/>
              <a:ahLst/>
              <a:cxnLst/>
              <a:rect l="l" t="t" r="r" b="b"/>
              <a:pathLst>
                <a:path w="4021" h="5755" extrusionOk="0">
                  <a:moveTo>
                    <a:pt x="101" y="1"/>
                  </a:moveTo>
                  <a:cubicBezTo>
                    <a:pt x="68" y="1"/>
                    <a:pt x="34" y="5"/>
                    <a:pt x="0" y="14"/>
                  </a:cubicBezTo>
                  <a:lnTo>
                    <a:pt x="24" y="109"/>
                  </a:lnTo>
                  <a:cubicBezTo>
                    <a:pt x="51" y="102"/>
                    <a:pt x="78" y="98"/>
                    <a:pt x="105" y="98"/>
                  </a:cubicBezTo>
                  <a:cubicBezTo>
                    <a:pt x="254" y="98"/>
                    <a:pt x="394" y="202"/>
                    <a:pt x="475" y="322"/>
                  </a:cubicBezTo>
                  <a:cubicBezTo>
                    <a:pt x="569" y="465"/>
                    <a:pt x="617" y="631"/>
                    <a:pt x="652" y="797"/>
                  </a:cubicBezTo>
                  <a:lnTo>
                    <a:pt x="664" y="856"/>
                  </a:lnTo>
                  <a:cubicBezTo>
                    <a:pt x="1020" y="2244"/>
                    <a:pt x="1827" y="3501"/>
                    <a:pt x="2965" y="4378"/>
                  </a:cubicBezTo>
                  <a:cubicBezTo>
                    <a:pt x="3013" y="4414"/>
                    <a:pt x="3060" y="4438"/>
                    <a:pt x="3107" y="4473"/>
                  </a:cubicBezTo>
                  <a:cubicBezTo>
                    <a:pt x="3285" y="4616"/>
                    <a:pt x="3487" y="4770"/>
                    <a:pt x="3629" y="4948"/>
                  </a:cubicBezTo>
                  <a:cubicBezTo>
                    <a:pt x="3843" y="5197"/>
                    <a:pt x="3926" y="5481"/>
                    <a:pt x="3866" y="5730"/>
                  </a:cubicBezTo>
                  <a:lnTo>
                    <a:pt x="3950" y="5754"/>
                  </a:lnTo>
                  <a:cubicBezTo>
                    <a:pt x="4021" y="5481"/>
                    <a:pt x="3926" y="5161"/>
                    <a:pt x="3700" y="4888"/>
                  </a:cubicBezTo>
                  <a:cubicBezTo>
                    <a:pt x="3546" y="4699"/>
                    <a:pt x="3345" y="4544"/>
                    <a:pt x="3155" y="4402"/>
                  </a:cubicBezTo>
                  <a:cubicBezTo>
                    <a:pt x="3107" y="4367"/>
                    <a:pt x="3060" y="4331"/>
                    <a:pt x="3024" y="4295"/>
                  </a:cubicBezTo>
                  <a:cubicBezTo>
                    <a:pt x="1910" y="3430"/>
                    <a:pt x="1103" y="2208"/>
                    <a:pt x="759" y="832"/>
                  </a:cubicBezTo>
                  <a:lnTo>
                    <a:pt x="747" y="773"/>
                  </a:lnTo>
                  <a:cubicBezTo>
                    <a:pt x="700" y="607"/>
                    <a:pt x="652" y="417"/>
                    <a:pt x="558" y="263"/>
                  </a:cubicBezTo>
                  <a:cubicBezTo>
                    <a:pt x="457" y="132"/>
                    <a:pt x="288" y="1"/>
                    <a:pt x="1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9"/>
            <p:cNvSpPr/>
            <p:nvPr/>
          </p:nvSpPr>
          <p:spPr>
            <a:xfrm>
              <a:off x="-3283125" y="1748355"/>
              <a:ext cx="415968" cy="317058"/>
            </a:xfrm>
            <a:custGeom>
              <a:avLst/>
              <a:gdLst/>
              <a:ahLst/>
              <a:cxnLst/>
              <a:rect l="l" t="t" r="r" b="b"/>
              <a:pathLst>
                <a:path w="4579" h="3490" extrusionOk="0">
                  <a:moveTo>
                    <a:pt x="1422" y="0"/>
                  </a:moveTo>
                  <a:cubicBezTo>
                    <a:pt x="1000" y="0"/>
                    <a:pt x="562" y="146"/>
                    <a:pt x="309" y="477"/>
                  </a:cubicBezTo>
                  <a:cubicBezTo>
                    <a:pt x="0" y="880"/>
                    <a:pt x="36" y="1485"/>
                    <a:pt x="297" y="1924"/>
                  </a:cubicBezTo>
                  <a:cubicBezTo>
                    <a:pt x="558" y="2363"/>
                    <a:pt x="1008" y="2659"/>
                    <a:pt x="1471" y="2849"/>
                  </a:cubicBezTo>
                  <a:cubicBezTo>
                    <a:pt x="2194" y="3157"/>
                    <a:pt x="2989" y="3252"/>
                    <a:pt x="3736" y="3489"/>
                  </a:cubicBezTo>
                  <a:cubicBezTo>
                    <a:pt x="4258" y="2825"/>
                    <a:pt x="4578" y="2007"/>
                    <a:pt x="4554" y="1046"/>
                  </a:cubicBezTo>
                  <a:cubicBezTo>
                    <a:pt x="3985" y="821"/>
                    <a:pt x="3404" y="596"/>
                    <a:pt x="2823" y="358"/>
                  </a:cubicBezTo>
                  <a:cubicBezTo>
                    <a:pt x="2408" y="192"/>
                    <a:pt x="1969" y="26"/>
                    <a:pt x="1518" y="3"/>
                  </a:cubicBezTo>
                  <a:cubicBezTo>
                    <a:pt x="1486" y="1"/>
                    <a:pt x="1454" y="0"/>
                    <a:pt x="14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9"/>
            <p:cNvSpPr/>
            <p:nvPr/>
          </p:nvSpPr>
          <p:spPr>
            <a:xfrm>
              <a:off x="-3721625" y="1916608"/>
              <a:ext cx="1205662" cy="899754"/>
            </a:xfrm>
            <a:custGeom>
              <a:avLst/>
              <a:gdLst/>
              <a:ahLst/>
              <a:cxnLst/>
              <a:rect l="l" t="t" r="r" b="b"/>
              <a:pathLst>
                <a:path w="13272" h="9904" extrusionOk="0">
                  <a:moveTo>
                    <a:pt x="2322" y="0"/>
                  </a:moveTo>
                  <a:cubicBezTo>
                    <a:pt x="1720" y="0"/>
                    <a:pt x="1127" y="59"/>
                    <a:pt x="534" y="285"/>
                  </a:cubicBezTo>
                  <a:cubicBezTo>
                    <a:pt x="261" y="1661"/>
                    <a:pt x="0" y="3582"/>
                    <a:pt x="48" y="4994"/>
                  </a:cubicBezTo>
                  <a:cubicBezTo>
                    <a:pt x="95" y="6393"/>
                    <a:pt x="368" y="7804"/>
                    <a:pt x="985" y="9050"/>
                  </a:cubicBezTo>
                  <a:cubicBezTo>
                    <a:pt x="1115" y="9311"/>
                    <a:pt x="1257" y="9572"/>
                    <a:pt x="1483" y="9749"/>
                  </a:cubicBezTo>
                  <a:cubicBezTo>
                    <a:pt x="1566" y="9809"/>
                    <a:pt x="1672" y="9856"/>
                    <a:pt x="1767" y="9904"/>
                  </a:cubicBezTo>
                  <a:lnTo>
                    <a:pt x="8978" y="9904"/>
                  </a:lnTo>
                  <a:cubicBezTo>
                    <a:pt x="8990" y="9904"/>
                    <a:pt x="9002" y="9904"/>
                    <a:pt x="9026" y="9892"/>
                  </a:cubicBezTo>
                  <a:cubicBezTo>
                    <a:pt x="9156" y="9880"/>
                    <a:pt x="12927" y="9856"/>
                    <a:pt x="13046" y="9773"/>
                  </a:cubicBezTo>
                  <a:cubicBezTo>
                    <a:pt x="13165" y="9702"/>
                    <a:pt x="13271" y="9572"/>
                    <a:pt x="13259" y="9417"/>
                  </a:cubicBezTo>
                  <a:cubicBezTo>
                    <a:pt x="13248" y="9168"/>
                    <a:pt x="9346" y="9038"/>
                    <a:pt x="9132" y="8919"/>
                  </a:cubicBezTo>
                  <a:cubicBezTo>
                    <a:pt x="8646" y="8646"/>
                    <a:pt x="8338" y="8113"/>
                    <a:pt x="8077" y="7603"/>
                  </a:cubicBezTo>
                  <a:cubicBezTo>
                    <a:pt x="7092" y="5682"/>
                    <a:pt x="6369" y="3618"/>
                    <a:pt x="5942" y="1483"/>
                  </a:cubicBezTo>
                  <a:cubicBezTo>
                    <a:pt x="5859" y="1092"/>
                    <a:pt x="5776" y="653"/>
                    <a:pt x="5479" y="380"/>
                  </a:cubicBezTo>
                  <a:cubicBezTo>
                    <a:pt x="5213" y="125"/>
                    <a:pt x="4833" y="70"/>
                    <a:pt x="4475" y="70"/>
                  </a:cubicBezTo>
                  <a:cubicBezTo>
                    <a:pt x="4434" y="70"/>
                    <a:pt x="4393" y="71"/>
                    <a:pt x="4353" y="72"/>
                  </a:cubicBezTo>
                  <a:cubicBezTo>
                    <a:pt x="3657" y="72"/>
                    <a:pt x="2984" y="0"/>
                    <a:pt x="2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9"/>
            <p:cNvSpPr/>
            <p:nvPr/>
          </p:nvSpPr>
          <p:spPr>
            <a:xfrm>
              <a:off x="-3367155" y="1940319"/>
              <a:ext cx="482737" cy="840521"/>
            </a:xfrm>
            <a:custGeom>
              <a:avLst/>
              <a:gdLst/>
              <a:ahLst/>
              <a:cxnLst/>
              <a:rect l="l" t="t" r="r" b="b"/>
              <a:pathLst>
                <a:path w="5314" h="9252" extrusionOk="0">
                  <a:moveTo>
                    <a:pt x="36" y="1"/>
                  </a:moveTo>
                  <a:lnTo>
                    <a:pt x="0" y="107"/>
                  </a:lnTo>
                  <a:cubicBezTo>
                    <a:pt x="498" y="321"/>
                    <a:pt x="700" y="487"/>
                    <a:pt x="878" y="997"/>
                  </a:cubicBezTo>
                  <a:cubicBezTo>
                    <a:pt x="1056" y="1507"/>
                    <a:pt x="1210" y="2183"/>
                    <a:pt x="1376" y="2835"/>
                  </a:cubicBezTo>
                  <a:cubicBezTo>
                    <a:pt x="1530" y="3487"/>
                    <a:pt x="1696" y="4175"/>
                    <a:pt x="1874" y="4685"/>
                  </a:cubicBezTo>
                  <a:cubicBezTo>
                    <a:pt x="2384" y="6203"/>
                    <a:pt x="2906" y="7354"/>
                    <a:pt x="3463" y="8208"/>
                  </a:cubicBezTo>
                  <a:cubicBezTo>
                    <a:pt x="4021" y="9061"/>
                    <a:pt x="4210" y="9251"/>
                    <a:pt x="5112" y="9251"/>
                  </a:cubicBezTo>
                  <a:lnTo>
                    <a:pt x="5313" y="9251"/>
                  </a:lnTo>
                  <a:lnTo>
                    <a:pt x="5313" y="9133"/>
                  </a:lnTo>
                  <a:cubicBezTo>
                    <a:pt x="5235" y="9134"/>
                    <a:pt x="5162" y="9136"/>
                    <a:pt x="5093" y="9136"/>
                  </a:cubicBezTo>
                  <a:cubicBezTo>
                    <a:pt x="4257" y="9136"/>
                    <a:pt x="4095" y="8980"/>
                    <a:pt x="3558" y="8136"/>
                  </a:cubicBezTo>
                  <a:cubicBezTo>
                    <a:pt x="3001" y="7294"/>
                    <a:pt x="2491" y="6156"/>
                    <a:pt x="1969" y="4650"/>
                  </a:cubicBezTo>
                  <a:cubicBezTo>
                    <a:pt x="1803" y="4140"/>
                    <a:pt x="1637" y="3464"/>
                    <a:pt x="1483" y="2811"/>
                  </a:cubicBezTo>
                  <a:cubicBezTo>
                    <a:pt x="1317" y="2147"/>
                    <a:pt x="1162" y="1471"/>
                    <a:pt x="984" y="961"/>
                  </a:cubicBezTo>
                  <a:cubicBezTo>
                    <a:pt x="795" y="404"/>
                    <a:pt x="546" y="214"/>
                    <a:pt x="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9"/>
            <p:cNvSpPr/>
            <p:nvPr/>
          </p:nvSpPr>
          <p:spPr>
            <a:xfrm>
              <a:off x="-3612795" y="3423976"/>
              <a:ext cx="114280" cy="114286"/>
            </a:xfrm>
            <a:custGeom>
              <a:avLst/>
              <a:gdLst/>
              <a:ahLst/>
              <a:cxnLst/>
              <a:rect l="l" t="t" r="r" b="b"/>
              <a:pathLst>
                <a:path w="1258" h="1258" extrusionOk="0">
                  <a:moveTo>
                    <a:pt x="629" y="1"/>
                  </a:moveTo>
                  <a:cubicBezTo>
                    <a:pt x="273" y="1"/>
                    <a:pt x="0" y="273"/>
                    <a:pt x="0" y="629"/>
                  </a:cubicBezTo>
                  <a:cubicBezTo>
                    <a:pt x="0" y="973"/>
                    <a:pt x="273" y="1258"/>
                    <a:pt x="629" y="1258"/>
                  </a:cubicBezTo>
                  <a:cubicBezTo>
                    <a:pt x="973" y="1258"/>
                    <a:pt x="1257" y="973"/>
                    <a:pt x="1257" y="629"/>
                  </a:cubicBezTo>
                  <a:cubicBezTo>
                    <a:pt x="1257" y="273"/>
                    <a:pt x="973" y="1"/>
                    <a:pt x="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-2569916" y="3425066"/>
              <a:ext cx="114280" cy="114286"/>
            </a:xfrm>
            <a:custGeom>
              <a:avLst/>
              <a:gdLst/>
              <a:ahLst/>
              <a:cxnLst/>
              <a:rect l="l" t="t" r="r" b="b"/>
              <a:pathLst>
                <a:path w="1258" h="1258" extrusionOk="0">
                  <a:moveTo>
                    <a:pt x="629" y="0"/>
                  </a:moveTo>
                  <a:cubicBezTo>
                    <a:pt x="285" y="0"/>
                    <a:pt x="0" y="285"/>
                    <a:pt x="0" y="629"/>
                  </a:cubicBezTo>
                  <a:cubicBezTo>
                    <a:pt x="0" y="973"/>
                    <a:pt x="285" y="1258"/>
                    <a:pt x="629" y="1258"/>
                  </a:cubicBezTo>
                  <a:cubicBezTo>
                    <a:pt x="973" y="1258"/>
                    <a:pt x="1257" y="973"/>
                    <a:pt x="1257" y="629"/>
                  </a:cubicBezTo>
                  <a:cubicBezTo>
                    <a:pt x="1257" y="285"/>
                    <a:pt x="973" y="0"/>
                    <a:pt x="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-3577275" y="2808746"/>
              <a:ext cx="1082843" cy="744586"/>
            </a:xfrm>
            <a:custGeom>
              <a:avLst/>
              <a:gdLst/>
              <a:ahLst/>
              <a:cxnLst/>
              <a:rect l="l" t="t" r="r" b="b"/>
              <a:pathLst>
                <a:path w="11920" h="8196" extrusionOk="0">
                  <a:moveTo>
                    <a:pt x="5705" y="1"/>
                  </a:moveTo>
                  <a:lnTo>
                    <a:pt x="5705" y="2005"/>
                  </a:lnTo>
                  <a:lnTo>
                    <a:pt x="5575" y="2005"/>
                  </a:lnTo>
                  <a:lnTo>
                    <a:pt x="5575" y="5480"/>
                  </a:lnTo>
                  <a:lnTo>
                    <a:pt x="5444" y="5480"/>
                  </a:lnTo>
                  <a:cubicBezTo>
                    <a:pt x="5444" y="5480"/>
                    <a:pt x="5029" y="6013"/>
                    <a:pt x="4009" y="6132"/>
                  </a:cubicBezTo>
                  <a:cubicBezTo>
                    <a:pt x="3167" y="6239"/>
                    <a:pt x="985" y="6417"/>
                    <a:pt x="250" y="6476"/>
                  </a:cubicBezTo>
                  <a:cubicBezTo>
                    <a:pt x="107" y="6488"/>
                    <a:pt x="0" y="6606"/>
                    <a:pt x="0" y="6749"/>
                  </a:cubicBezTo>
                  <a:lnTo>
                    <a:pt x="0" y="6891"/>
                  </a:lnTo>
                  <a:lnTo>
                    <a:pt x="5219" y="6464"/>
                  </a:lnTo>
                  <a:lnTo>
                    <a:pt x="5219" y="6464"/>
                  </a:lnTo>
                  <a:cubicBezTo>
                    <a:pt x="5124" y="6547"/>
                    <a:pt x="5029" y="6630"/>
                    <a:pt x="4922" y="6701"/>
                  </a:cubicBezTo>
                  <a:cubicBezTo>
                    <a:pt x="4839" y="6749"/>
                    <a:pt x="4744" y="6808"/>
                    <a:pt x="4685" y="6891"/>
                  </a:cubicBezTo>
                  <a:cubicBezTo>
                    <a:pt x="4661" y="6939"/>
                    <a:pt x="4638" y="6974"/>
                    <a:pt x="4614" y="7022"/>
                  </a:cubicBezTo>
                  <a:lnTo>
                    <a:pt x="4306" y="7022"/>
                  </a:lnTo>
                  <a:lnTo>
                    <a:pt x="4306" y="8196"/>
                  </a:lnTo>
                  <a:lnTo>
                    <a:pt x="5349" y="8196"/>
                  </a:lnTo>
                  <a:lnTo>
                    <a:pt x="5349" y="7022"/>
                  </a:lnTo>
                  <a:lnTo>
                    <a:pt x="5017" y="7022"/>
                  </a:lnTo>
                  <a:cubicBezTo>
                    <a:pt x="5029" y="6998"/>
                    <a:pt x="5029" y="6962"/>
                    <a:pt x="5029" y="6939"/>
                  </a:cubicBezTo>
                  <a:cubicBezTo>
                    <a:pt x="5432" y="6879"/>
                    <a:pt x="5824" y="6689"/>
                    <a:pt x="6132" y="6429"/>
                  </a:cubicBezTo>
                  <a:lnTo>
                    <a:pt x="11920" y="6891"/>
                  </a:lnTo>
                  <a:lnTo>
                    <a:pt x="11920" y="6749"/>
                  </a:lnTo>
                  <a:cubicBezTo>
                    <a:pt x="11920" y="6606"/>
                    <a:pt x="11813" y="6488"/>
                    <a:pt x="11670" y="6476"/>
                  </a:cubicBezTo>
                  <a:cubicBezTo>
                    <a:pt x="10935" y="6417"/>
                    <a:pt x="8753" y="6239"/>
                    <a:pt x="7911" y="6132"/>
                  </a:cubicBezTo>
                  <a:cubicBezTo>
                    <a:pt x="6891" y="6013"/>
                    <a:pt x="6476" y="5480"/>
                    <a:pt x="6476" y="5480"/>
                  </a:cubicBezTo>
                  <a:lnTo>
                    <a:pt x="6345" y="5480"/>
                  </a:lnTo>
                  <a:lnTo>
                    <a:pt x="6345" y="2005"/>
                  </a:lnTo>
                  <a:lnTo>
                    <a:pt x="6215" y="2005"/>
                  </a:lnTo>
                  <a:lnTo>
                    <a:pt x="62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-3412486" y="2808746"/>
              <a:ext cx="760806" cy="44243"/>
            </a:xfrm>
            <a:custGeom>
              <a:avLst/>
              <a:gdLst/>
              <a:ahLst/>
              <a:cxnLst/>
              <a:rect l="l" t="t" r="r" b="b"/>
              <a:pathLst>
                <a:path w="8375" h="487" extrusionOk="0">
                  <a:moveTo>
                    <a:pt x="48" y="1"/>
                  </a:moveTo>
                  <a:cubicBezTo>
                    <a:pt x="13" y="48"/>
                    <a:pt x="1" y="107"/>
                    <a:pt x="1" y="167"/>
                  </a:cubicBezTo>
                  <a:cubicBezTo>
                    <a:pt x="1" y="345"/>
                    <a:pt x="143" y="487"/>
                    <a:pt x="309" y="487"/>
                  </a:cubicBezTo>
                  <a:lnTo>
                    <a:pt x="8066" y="487"/>
                  </a:lnTo>
                  <a:cubicBezTo>
                    <a:pt x="8244" y="487"/>
                    <a:pt x="8374" y="345"/>
                    <a:pt x="8374" y="167"/>
                  </a:cubicBezTo>
                  <a:cubicBezTo>
                    <a:pt x="8374" y="107"/>
                    <a:pt x="8362" y="48"/>
                    <a:pt x="8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-3248696" y="1452823"/>
              <a:ext cx="35701" cy="90030"/>
            </a:xfrm>
            <a:custGeom>
              <a:avLst/>
              <a:gdLst/>
              <a:ahLst/>
              <a:cxnLst/>
              <a:rect l="l" t="t" r="r" b="b"/>
              <a:pathLst>
                <a:path w="393" h="991" extrusionOk="0">
                  <a:moveTo>
                    <a:pt x="217" y="1"/>
                  </a:moveTo>
                  <a:cubicBezTo>
                    <a:pt x="158" y="1"/>
                    <a:pt x="106" y="53"/>
                    <a:pt x="96" y="113"/>
                  </a:cubicBezTo>
                  <a:cubicBezTo>
                    <a:pt x="84" y="184"/>
                    <a:pt x="107" y="255"/>
                    <a:pt x="155" y="314"/>
                  </a:cubicBezTo>
                  <a:cubicBezTo>
                    <a:pt x="167" y="338"/>
                    <a:pt x="179" y="362"/>
                    <a:pt x="167" y="386"/>
                  </a:cubicBezTo>
                  <a:cubicBezTo>
                    <a:pt x="155" y="409"/>
                    <a:pt x="131" y="409"/>
                    <a:pt x="107" y="409"/>
                  </a:cubicBezTo>
                  <a:cubicBezTo>
                    <a:pt x="60" y="421"/>
                    <a:pt x="36" y="445"/>
                    <a:pt x="24" y="492"/>
                  </a:cubicBezTo>
                  <a:cubicBezTo>
                    <a:pt x="1" y="528"/>
                    <a:pt x="1" y="563"/>
                    <a:pt x="1" y="611"/>
                  </a:cubicBezTo>
                  <a:cubicBezTo>
                    <a:pt x="1" y="682"/>
                    <a:pt x="1" y="753"/>
                    <a:pt x="24" y="824"/>
                  </a:cubicBezTo>
                  <a:cubicBezTo>
                    <a:pt x="36" y="896"/>
                    <a:pt x="84" y="955"/>
                    <a:pt x="155" y="990"/>
                  </a:cubicBezTo>
                  <a:cubicBezTo>
                    <a:pt x="143" y="931"/>
                    <a:pt x="155" y="872"/>
                    <a:pt x="202" y="836"/>
                  </a:cubicBezTo>
                  <a:cubicBezTo>
                    <a:pt x="250" y="813"/>
                    <a:pt x="309" y="836"/>
                    <a:pt x="345" y="789"/>
                  </a:cubicBezTo>
                  <a:cubicBezTo>
                    <a:pt x="392" y="729"/>
                    <a:pt x="273" y="646"/>
                    <a:pt x="309" y="563"/>
                  </a:cubicBezTo>
                  <a:cubicBezTo>
                    <a:pt x="321" y="540"/>
                    <a:pt x="368" y="528"/>
                    <a:pt x="380" y="492"/>
                  </a:cubicBezTo>
                  <a:cubicBezTo>
                    <a:pt x="392" y="469"/>
                    <a:pt x="392" y="445"/>
                    <a:pt x="392" y="409"/>
                  </a:cubicBezTo>
                  <a:cubicBezTo>
                    <a:pt x="380" y="338"/>
                    <a:pt x="368" y="267"/>
                    <a:pt x="356" y="184"/>
                  </a:cubicBezTo>
                  <a:cubicBezTo>
                    <a:pt x="345" y="113"/>
                    <a:pt x="321" y="30"/>
                    <a:pt x="250" y="6"/>
                  </a:cubicBezTo>
                  <a:cubicBezTo>
                    <a:pt x="239" y="2"/>
                    <a:pt x="228" y="1"/>
                    <a:pt x="217" y="1"/>
                  </a:cubicBezTo>
                  <a:close/>
                </a:path>
              </a:pathLst>
            </a:custGeom>
            <a:solidFill>
              <a:srgbClr val="885D39">
                <a:alpha val="42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-2907125" y="1464724"/>
              <a:ext cx="106740" cy="94300"/>
            </a:xfrm>
            <a:custGeom>
              <a:avLst/>
              <a:gdLst/>
              <a:ahLst/>
              <a:cxnLst/>
              <a:rect l="l" t="t" r="r" b="b"/>
              <a:pathLst>
                <a:path w="1175" h="1038" extrusionOk="0">
                  <a:moveTo>
                    <a:pt x="543" y="0"/>
                  </a:moveTo>
                  <a:cubicBezTo>
                    <a:pt x="473" y="0"/>
                    <a:pt x="406" y="50"/>
                    <a:pt x="356" y="100"/>
                  </a:cubicBezTo>
                  <a:cubicBezTo>
                    <a:pt x="297" y="172"/>
                    <a:pt x="83" y="314"/>
                    <a:pt x="0" y="349"/>
                  </a:cubicBezTo>
                  <a:cubicBezTo>
                    <a:pt x="131" y="397"/>
                    <a:pt x="226" y="504"/>
                    <a:pt x="273" y="634"/>
                  </a:cubicBezTo>
                  <a:cubicBezTo>
                    <a:pt x="332" y="753"/>
                    <a:pt x="332" y="895"/>
                    <a:pt x="332" y="1037"/>
                  </a:cubicBezTo>
                  <a:cubicBezTo>
                    <a:pt x="558" y="824"/>
                    <a:pt x="854" y="682"/>
                    <a:pt x="1174" y="646"/>
                  </a:cubicBezTo>
                  <a:cubicBezTo>
                    <a:pt x="1163" y="551"/>
                    <a:pt x="1163" y="456"/>
                    <a:pt x="1139" y="373"/>
                  </a:cubicBezTo>
                  <a:cubicBezTo>
                    <a:pt x="1103" y="290"/>
                    <a:pt x="1056" y="207"/>
                    <a:pt x="973" y="172"/>
                  </a:cubicBezTo>
                  <a:cubicBezTo>
                    <a:pt x="890" y="124"/>
                    <a:pt x="783" y="136"/>
                    <a:pt x="700" y="89"/>
                  </a:cubicBezTo>
                  <a:cubicBezTo>
                    <a:pt x="664" y="65"/>
                    <a:pt x="629" y="17"/>
                    <a:pt x="581" y="6"/>
                  </a:cubicBezTo>
                  <a:cubicBezTo>
                    <a:pt x="569" y="2"/>
                    <a:pt x="556" y="0"/>
                    <a:pt x="543" y="0"/>
                  </a:cubicBezTo>
                  <a:close/>
                </a:path>
              </a:pathLst>
            </a:custGeom>
            <a:solidFill>
              <a:srgbClr val="885D39">
                <a:alpha val="42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0" r:id="rId3"/>
    <p:sldLayoutId id="2147483668" r:id="rId4"/>
    <p:sldLayoutId id="2147483673" r:id="rId5"/>
    <p:sldLayoutId id="2147483674" r:id="rId6"/>
    <p:sldLayoutId id="2147483675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3"/>
          <p:cNvSpPr txBox="1">
            <a:spLocks noGrp="1"/>
          </p:cNvSpPr>
          <p:nvPr>
            <p:ph type="ctrTitle"/>
          </p:nvPr>
        </p:nvSpPr>
        <p:spPr>
          <a:xfrm>
            <a:off x="713225" y="875949"/>
            <a:ext cx="4280400" cy="259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500" dirty="0"/>
              <a:t>Análisis Multivariado</a:t>
            </a:r>
            <a:endParaRPr sz="4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 dirty="0"/>
              <a:t>Prueba de hipótesis  - Prueba t </a:t>
            </a:r>
            <a:endParaRPr sz="3000" b="0" dirty="0"/>
          </a:p>
        </p:txBody>
      </p:sp>
      <p:sp>
        <p:nvSpPr>
          <p:cNvPr id="343" name="Google Shape;343;p33"/>
          <p:cNvSpPr txBox="1">
            <a:spLocks noGrp="1"/>
          </p:cNvSpPr>
          <p:nvPr>
            <p:ph type="subTitle" idx="1"/>
          </p:nvPr>
        </p:nvSpPr>
        <p:spPr>
          <a:xfrm>
            <a:off x="713225" y="3594081"/>
            <a:ext cx="4280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Ing. Elizabeth Ramirez </a:t>
            </a:r>
            <a:endParaRPr dirty="0"/>
          </a:p>
        </p:txBody>
      </p:sp>
      <p:grpSp>
        <p:nvGrpSpPr>
          <p:cNvPr id="344" name="Google Shape;344;p33"/>
          <p:cNvGrpSpPr/>
          <p:nvPr/>
        </p:nvGrpSpPr>
        <p:grpSpPr>
          <a:xfrm>
            <a:off x="5192875" y="1293610"/>
            <a:ext cx="3237898" cy="2850250"/>
            <a:chOff x="5192875" y="1293610"/>
            <a:chExt cx="3237898" cy="2850250"/>
          </a:xfrm>
        </p:grpSpPr>
        <p:sp>
          <p:nvSpPr>
            <p:cNvPr id="345" name="Google Shape;345;p33"/>
            <p:cNvSpPr/>
            <p:nvPr/>
          </p:nvSpPr>
          <p:spPr>
            <a:xfrm>
              <a:off x="6899688" y="4003941"/>
              <a:ext cx="930788" cy="139920"/>
            </a:xfrm>
            <a:custGeom>
              <a:avLst/>
              <a:gdLst/>
              <a:ahLst/>
              <a:cxnLst/>
              <a:rect l="l" t="t" r="r" b="b"/>
              <a:pathLst>
                <a:path w="13498" h="2029" extrusionOk="0">
                  <a:moveTo>
                    <a:pt x="6749" y="0"/>
                  </a:moveTo>
                  <a:cubicBezTo>
                    <a:pt x="3025" y="0"/>
                    <a:pt x="1" y="451"/>
                    <a:pt x="1" y="1008"/>
                  </a:cubicBezTo>
                  <a:cubicBezTo>
                    <a:pt x="1" y="1578"/>
                    <a:pt x="3025" y="2028"/>
                    <a:pt x="6749" y="2028"/>
                  </a:cubicBezTo>
                  <a:cubicBezTo>
                    <a:pt x="10473" y="2028"/>
                    <a:pt x="13497" y="1578"/>
                    <a:pt x="13497" y="1008"/>
                  </a:cubicBezTo>
                  <a:cubicBezTo>
                    <a:pt x="13497" y="451"/>
                    <a:pt x="10473" y="0"/>
                    <a:pt x="67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3"/>
            <p:cNvSpPr/>
            <p:nvPr/>
          </p:nvSpPr>
          <p:spPr>
            <a:xfrm>
              <a:off x="5192875" y="1293610"/>
              <a:ext cx="2658794" cy="1639800"/>
            </a:xfrm>
            <a:custGeom>
              <a:avLst/>
              <a:gdLst/>
              <a:ahLst/>
              <a:cxnLst/>
              <a:rect l="l" t="t" r="r" b="b"/>
              <a:pathLst>
                <a:path w="38557" h="23779" extrusionOk="0">
                  <a:moveTo>
                    <a:pt x="0" y="0"/>
                  </a:moveTo>
                  <a:lnTo>
                    <a:pt x="0" y="23779"/>
                  </a:lnTo>
                  <a:lnTo>
                    <a:pt x="38556" y="23779"/>
                  </a:lnTo>
                  <a:lnTo>
                    <a:pt x="38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3"/>
            <p:cNvSpPr/>
            <p:nvPr/>
          </p:nvSpPr>
          <p:spPr>
            <a:xfrm>
              <a:off x="6891551" y="1296024"/>
              <a:ext cx="957682" cy="1639869"/>
            </a:xfrm>
            <a:custGeom>
              <a:avLst/>
              <a:gdLst/>
              <a:ahLst/>
              <a:cxnLst/>
              <a:rect l="l" t="t" r="r" b="b"/>
              <a:pathLst>
                <a:path w="13888" h="23780" extrusionOk="0">
                  <a:moveTo>
                    <a:pt x="8966" y="1"/>
                  </a:moveTo>
                  <a:lnTo>
                    <a:pt x="0" y="23780"/>
                  </a:lnTo>
                  <a:lnTo>
                    <a:pt x="13888" y="23780"/>
                  </a:lnTo>
                  <a:lnTo>
                    <a:pt x="138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3"/>
            <p:cNvSpPr/>
            <p:nvPr/>
          </p:nvSpPr>
          <p:spPr>
            <a:xfrm>
              <a:off x="5435750" y="1448977"/>
              <a:ext cx="1458244" cy="1053433"/>
            </a:xfrm>
            <a:custGeom>
              <a:avLst/>
              <a:gdLst/>
              <a:ahLst/>
              <a:cxnLst/>
              <a:rect l="l" t="t" r="r" b="b"/>
              <a:pathLst>
                <a:path w="21147" h="15276" extrusionOk="0">
                  <a:moveTo>
                    <a:pt x="1" y="1"/>
                  </a:moveTo>
                  <a:lnTo>
                    <a:pt x="1" y="15276"/>
                  </a:lnTo>
                  <a:lnTo>
                    <a:pt x="21147" y="15276"/>
                  </a:lnTo>
                  <a:lnTo>
                    <a:pt x="2114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9" name="Google Shape;349;p33"/>
            <p:cNvGrpSpPr/>
            <p:nvPr/>
          </p:nvGrpSpPr>
          <p:grpSpPr>
            <a:xfrm>
              <a:off x="5617959" y="1544629"/>
              <a:ext cx="1064837" cy="910231"/>
              <a:chOff x="5517131" y="1613174"/>
              <a:chExt cx="947448" cy="809886"/>
            </a:xfrm>
          </p:grpSpPr>
          <p:sp>
            <p:nvSpPr>
              <p:cNvPr id="350" name="Google Shape;350;p33"/>
              <p:cNvSpPr/>
              <p:nvPr/>
            </p:nvSpPr>
            <p:spPr>
              <a:xfrm>
                <a:off x="5517131" y="1613174"/>
                <a:ext cx="109212" cy="809886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13200" extrusionOk="0">
                    <a:moveTo>
                      <a:pt x="0" y="0"/>
                    </a:moveTo>
                    <a:lnTo>
                      <a:pt x="0" y="13200"/>
                    </a:lnTo>
                    <a:lnTo>
                      <a:pt x="1779" y="13200"/>
                    </a:lnTo>
                    <a:lnTo>
                      <a:pt x="177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3"/>
              <p:cNvSpPr/>
              <p:nvPr/>
            </p:nvSpPr>
            <p:spPr>
              <a:xfrm>
                <a:off x="5656837" y="1613174"/>
                <a:ext cx="109212" cy="809886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13200" extrusionOk="0">
                    <a:moveTo>
                      <a:pt x="0" y="0"/>
                    </a:moveTo>
                    <a:lnTo>
                      <a:pt x="0" y="13200"/>
                    </a:lnTo>
                    <a:lnTo>
                      <a:pt x="1779" y="13200"/>
                    </a:lnTo>
                    <a:lnTo>
                      <a:pt x="177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3"/>
              <p:cNvSpPr/>
              <p:nvPr/>
            </p:nvSpPr>
            <p:spPr>
              <a:xfrm>
                <a:off x="5796543" y="1613174"/>
                <a:ext cx="109212" cy="809886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13200" extrusionOk="0">
                    <a:moveTo>
                      <a:pt x="1" y="0"/>
                    </a:moveTo>
                    <a:lnTo>
                      <a:pt x="1" y="13200"/>
                    </a:lnTo>
                    <a:lnTo>
                      <a:pt x="1779" y="13200"/>
                    </a:lnTo>
                    <a:lnTo>
                      <a:pt x="177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3"/>
              <p:cNvSpPr/>
              <p:nvPr/>
            </p:nvSpPr>
            <p:spPr>
              <a:xfrm>
                <a:off x="5936249" y="1613174"/>
                <a:ext cx="109212" cy="809886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13200" extrusionOk="0">
                    <a:moveTo>
                      <a:pt x="1" y="0"/>
                    </a:moveTo>
                    <a:lnTo>
                      <a:pt x="1" y="13200"/>
                    </a:lnTo>
                    <a:lnTo>
                      <a:pt x="1780" y="13200"/>
                    </a:lnTo>
                    <a:lnTo>
                      <a:pt x="17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3"/>
              <p:cNvSpPr/>
              <p:nvPr/>
            </p:nvSpPr>
            <p:spPr>
              <a:xfrm>
                <a:off x="6075955" y="1613174"/>
                <a:ext cx="109212" cy="809886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13200" extrusionOk="0">
                    <a:moveTo>
                      <a:pt x="1" y="0"/>
                    </a:moveTo>
                    <a:lnTo>
                      <a:pt x="1" y="13200"/>
                    </a:lnTo>
                    <a:lnTo>
                      <a:pt x="1780" y="13200"/>
                    </a:lnTo>
                    <a:lnTo>
                      <a:pt x="17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3"/>
              <p:cNvSpPr/>
              <p:nvPr/>
            </p:nvSpPr>
            <p:spPr>
              <a:xfrm>
                <a:off x="6215661" y="1613174"/>
                <a:ext cx="109212" cy="809886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13200" extrusionOk="0">
                    <a:moveTo>
                      <a:pt x="1" y="0"/>
                    </a:moveTo>
                    <a:lnTo>
                      <a:pt x="1" y="13200"/>
                    </a:lnTo>
                    <a:lnTo>
                      <a:pt x="1780" y="13200"/>
                    </a:lnTo>
                    <a:lnTo>
                      <a:pt x="17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3"/>
              <p:cNvSpPr/>
              <p:nvPr/>
            </p:nvSpPr>
            <p:spPr>
              <a:xfrm>
                <a:off x="6355367" y="1613174"/>
                <a:ext cx="109212" cy="809886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13200" extrusionOk="0">
                    <a:moveTo>
                      <a:pt x="1" y="0"/>
                    </a:moveTo>
                    <a:lnTo>
                      <a:pt x="1" y="13200"/>
                    </a:lnTo>
                    <a:lnTo>
                      <a:pt x="1780" y="13200"/>
                    </a:lnTo>
                    <a:lnTo>
                      <a:pt x="17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7" name="Google Shape;357;p33"/>
            <p:cNvGrpSpPr/>
            <p:nvPr/>
          </p:nvGrpSpPr>
          <p:grpSpPr>
            <a:xfrm>
              <a:off x="5632647" y="1685234"/>
              <a:ext cx="1035462" cy="769631"/>
              <a:chOff x="5530200" y="1738278"/>
              <a:chExt cx="921311" cy="684786"/>
            </a:xfrm>
          </p:grpSpPr>
          <p:sp>
            <p:nvSpPr>
              <p:cNvPr id="358" name="Google Shape;358;p33"/>
              <p:cNvSpPr/>
              <p:nvPr/>
            </p:nvSpPr>
            <p:spPr>
              <a:xfrm>
                <a:off x="5530200" y="1893324"/>
                <a:ext cx="83013" cy="529739"/>
              </a:xfrm>
              <a:custGeom>
                <a:avLst/>
                <a:gdLst/>
                <a:ahLst/>
                <a:cxnLst/>
                <a:rect l="l" t="t" r="r" b="b"/>
                <a:pathLst>
                  <a:path w="1353" h="8634" extrusionOk="0">
                    <a:moveTo>
                      <a:pt x="677" y="0"/>
                    </a:moveTo>
                    <a:cubicBezTo>
                      <a:pt x="297" y="0"/>
                      <a:pt x="1" y="297"/>
                      <a:pt x="1" y="664"/>
                    </a:cubicBezTo>
                    <a:lnTo>
                      <a:pt x="1" y="8634"/>
                    </a:lnTo>
                    <a:lnTo>
                      <a:pt x="1353" y="8634"/>
                    </a:lnTo>
                    <a:lnTo>
                      <a:pt x="1353" y="664"/>
                    </a:lnTo>
                    <a:cubicBezTo>
                      <a:pt x="1353" y="297"/>
                      <a:pt x="1056" y="0"/>
                      <a:pt x="6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3"/>
              <p:cNvSpPr/>
              <p:nvPr/>
            </p:nvSpPr>
            <p:spPr>
              <a:xfrm>
                <a:off x="5669906" y="1797241"/>
                <a:ext cx="83013" cy="625821"/>
              </a:xfrm>
              <a:custGeom>
                <a:avLst/>
                <a:gdLst/>
                <a:ahLst/>
                <a:cxnLst/>
                <a:rect l="l" t="t" r="r" b="b"/>
                <a:pathLst>
                  <a:path w="1353" h="10200" extrusionOk="0">
                    <a:moveTo>
                      <a:pt x="677" y="1"/>
                    </a:moveTo>
                    <a:cubicBezTo>
                      <a:pt x="297" y="1"/>
                      <a:pt x="1" y="297"/>
                      <a:pt x="1" y="665"/>
                    </a:cubicBezTo>
                    <a:lnTo>
                      <a:pt x="1" y="10200"/>
                    </a:lnTo>
                    <a:lnTo>
                      <a:pt x="1353" y="10200"/>
                    </a:lnTo>
                    <a:lnTo>
                      <a:pt x="1353" y="665"/>
                    </a:lnTo>
                    <a:cubicBezTo>
                      <a:pt x="1353" y="297"/>
                      <a:pt x="1056" y="1"/>
                      <a:pt x="6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3"/>
              <p:cNvSpPr/>
              <p:nvPr/>
            </p:nvSpPr>
            <p:spPr>
              <a:xfrm>
                <a:off x="5809612" y="2039534"/>
                <a:ext cx="83075" cy="383530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6251" extrusionOk="0">
                    <a:moveTo>
                      <a:pt x="677" y="1"/>
                    </a:moveTo>
                    <a:cubicBezTo>
                      <a:pt x="297" y="1"/>
                      <a:pt x="1" y="297"/>
                      <a:pt x="1" y="665"/>
                    </a:cubicBezTo>
                    <a:lnTo>
                      <a:pt x="1" y="6251"/>
                    </a:lnTo>
                    <a:lnTo>
                      <a:pt x="1353" y="6251"/>
                    </a:lnTo>
                    <a:lnTo>
                      <a:pt x="1353" y="665"/>
                    </a:lnTo>
                    <a:cubicBezTo>
                      <a:pt x="1353" y="297"/>
                      <a:pt x="1057" y="1"/>
                      <a:pt x="6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3"/>
              <p:cNvSpPr/>
              <p:nvPr/>
            </p:nvSpPr>
            <p:spPr>
              <a:xfrm>
                <a:off x="5949379" y="1738278"/>
                <a:ext cx="83013" cy="684783"/>
              </a:xfrm>
              <a:custGeom>
                <a:avLst/>
                <a:gdLst/>
                <a:ahLst/>
                <a:cxnLst/>
                <a:rect l="l" t="t" r="r" b="b"/>
                <a:pathLst>
                  <a:path w="1353" h="11161" extrusionOk="0">
                    <a:moveTo>
                      <a:pt x="676" y="1"/>
                    </a:moveTo>
                    <a:cubicBezTo>
                      <a:pt x="297" y="1"/>
                      <a:pt x="0" y="297"/>
                      <a:pt x="0" y="665"/>
                    </a:cubicBezTo>
                    <a:lnTo>
                      <a:pt x="0" y="11161"/>
                    </a:lnTo>
                    <a:lnTo>
                      <a:pt x="1352" y="11161"/>
                    </a:lnTo>
                    <a:lnTo>
                      <a:pt x="1352" y="665"/>
                    </a:lnTo>
                    <a:cubicBezTo>
                      <a:pt x="1352" y="297"/>
                      <a:pt x="1056" y="1"/>
                      <a:pt x="6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3"/>
              <p:cNvSpPr/>
              <p:nvPr/>
            </p:nvSpPr>
            <p:spPr>
              <a:xfrm>
                <a:off x="6089085" y="1893324"/>
                <a:ext cx="83013" cy="529739"/>
              </a:xfrm>
              <a:custGeom>
                <a:avLst/>
                <a:gdLst/>
                <a:ahLst/>
                <a:cxnLst/>
                <a:rect l="l" t="t" r="r" b="b"/>
                <a:pathLst>
                  <a:path w="1353" h="8634" extrusionOk="0">
                    <a:moveTo>
                      <a:pt x="664" y="0"/>
                    </a:moveTo>
                    <a:cubicBezTo>
                      <a:pt x="297" y="0"/>
                      <a:pt x="0" y="297"/>
                      <a:pt x="0" y="664"/>
                    </a:cubicBezTo>
                    <a:lnTo>
                      <a:pt x="0" y="8634"/>
                    </a:lnTo>
                    <a:lnTo>
                      <a:pt x="1352" y="8634"/>
                    </a:lnTo>
                    <a:lnTo>
                      <a:pt x="1352" y="664"/>
                    </a:lnTo>
                    <a:cubicBezTo>
                      <a:pt x="1352" y="297"/>
                      <a:pt x="1056" y="0"/>
                      <a:pt x="68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3"/>
              <p:cNvSpPr/>
              <p:nvPr/>
            </p:nvSpPr>
            <p:spPr>
              <a:xfrm>
                <a:off x="6228791" y="2022109"/>
                <a:ext cx="83013" cy="400955"/>
              </a:xfrm>
              <a:custGeom>
                <a:avLst/>
                <a:gdLst/>
                <a:ahLst/>
                <a:cxnLst/>
                <a:rect l="l" t="t" r="r" b="b"/>
                <a:pathLst>
                  <a:path w="1353" h="6535" extrusionOk="0">
                    <a:moveTo>
                      <a:pt x="664" y="0"/>
                    </a:moveTo>
                    <a:cubicBezTo>
                      <a:pt x="297" y="0"/>
                      <a:pt x="0" y="297"/>
                      <a:pt x="0" y="664"/>
                    </a:cubicBezTo>
                    <a:lnTo>
                      <a:pt x="0" y="6535"/>
                    </a:lnTo>
                    <a:lnTo>
                      <a:pt x="1352" y="6535"/>
                    </a:lnTo>
                    <a:lnTo>
                      <a:pt x="1352" y="664"/>
                    </a:lnTo>
                    <a:cubicBezTo>
                      <a:pt x="1352" y="297"/>
                      <a:pt x="1056" y="0"/>
                      <a:pt x="68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3"/>
              <p:cNvSpPr/>
              <p:nvPr/>
            </p:nvSpPr>
            <p:spPr>
              <a:xfrm>
                <a:off x="6368497" y="1893324"/>
                <a:ext cx="83013" cy="529739"/>
              </a:xfrm>
              <a:custGeom>
                <a:avLst/>
                <a:gdLst/>
                <a:ahLst/>
                <a:cxnLst/>
                <a:rect l="l" t="t" r="r" b="b"/>
                <a:pathLst>
                  <a:path w="1353" h="8634" extrusionOk="0">
                    <a:moveTo>
                      <a:pt x="676" y="0"/>
                    </a:moveTo>
                    <a:cubicBezTo>
                      <a:pt x="297" y="0"/>
                      <a:pt x="0" y="297"/>
                      <a:pt x="0" y="664"/>
                    </a:cubicBezTo>
                    <a:lnTo>
                      <a:pt x="0" y="8634"/>
                    </a:lnTo>
                    <a:lnTo>
                      <a:pt x="1352" y="8634"/>
                    </a:lnTo>
                    <a:lnTo>
                      <a:pt x="1352" y="664"/>
                    </a:lnTo>
                    <a:cubicBezTo>
                      <a:pt x="1352" y="297"/>
                      <a:pt x="1056" y="0"/>
                      <a:pt x="68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5" name="Google Shape;365;p33"/>
            <p:cNvGrpSpPr/>
            <p:nvPr/>
          </p:nvGrpSpPr>
          <p:grpSpPr>
            <a:xfrm>
              <a:off x="6991036" y="1674614"/>
              <a:ext cx="342785" cy="533317"/>
              <a:chOff x="6738838" y="1728830"/>
              <a:chExt cx="304996" cy="474524"/>
            </a:xfrm>
          </p:grpSpPr>
          <p:sp>
            <p:nvSpPr>
              <p:cNvPr id="366" name="Google Shape;366;p33"/>
              <p:cNvSpPr/>
              <p:nvPr/>
            </p:nvSpPr>
            <p:spPr>
              <a:xfrm>
                <a:off x="6739574" y="1728830"/>
                <a:ext cx="303523" cy="35709"/>
              </a:xfrm>
              <a:custGeom>
                <a:avLst/>
                <a:gdLst/>
                <a:ahLst/>
                <a:cxnLst/>
                <a:rect l="l" t="t" r="r" b="b"/>
                <a:pathLst>
                  <a:path w="4947" h="582" extrusionOk="0">
                    <a:moveTo>
                      <a:pt x="1" y="1"/>
                    </a:moveTo>
                    <a:lnTo>
                      <a:pt x="1" y="582"/>
                    </a:lnTo>
                    <a:lnTo>
                      <a:pt x="4946" y="582"/>
                    </a:lnTo>
                    <a:lnTo>
                      <a:pt x="494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3"/>
              <p:cNvSpPr/>
              <p:nvPr/>
            </p:nvSpPr>
            <p:spPr>
              <a:xfrm>
                <a:off x="6738838" y="1794357"/>
                <a:ext cx="304996" cy="6565"/>
              </a:xfrm>
              <a:custGeom>
                <a:avLst/>
                <a:gdLst/>
                <a:ahLst/>
                <a:cxnLst/>
                <a:rect l="l" t="t" r="r" b="b"/>
                <a:pathLst>
                  <a:path w="4971" h="107" extrusionOk="0">
                    <a:moveTo>
                      <a:pt x="1" y="0"/>
                    </a:moveTo>
                    <a:lnTo>
                      <a:pt x="1" y="107"/>
                    </a:lnTo>
                    <a:lnTo>
                      <a:pt x="4970" y="107"/>
                    </a:lnTo>
                    <a:lnTo>
                      <a:pt x="497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3"/>
              <p:cNvSpPr/>
              <p:nvPr/>
            </p:nvSpPr>
            <p:spPr>
              <a:xfrm>
                <a:off x="6738838" y="1834361"/>
                <a:ext cx="304996" cy="7363"/>
              </a:xfrm>
              <a:custGeom>
                <a:avLst/>
                <a:gdLst/>
                <a:ahLst/>
                <a:cxnLst/>
                <a:rect l="l" t="t" r="r" b="b"/>
                <a:pathLst>
                  <a:path w="4971" h="120" extrusionOk="0">
                    <a:moveTo>
                      <a:pt x="1" y="0"/>
                    </a:moveTo>
                    <a:lnTo>
                      <a:pt x="1" y="119"/>
                    </a:lnTo>
                    <a:lnTo>
                      <a:pt x="4970" y="119"/>
                    </a:lnTo>
                    <a:lnTo>
                      <a:pt x="497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3"/>
              <p:cNvSpPr/>
              <p:nvPr/>
            </p:nvSpPr>
            <p:spPr>
              <a:xfrm>
                <a:off x="6739574" y="1910012"/>
                <a:ext cx="303523" cy="35034"/>
              </a:xfrm>
              <a:custGeom>
                <a:avLst/>
                <a:gdLst/>
                <a:ahLst/>
                <a:cxnLst/>
                <a:rect l="l" t="t" r="r" b="b"/>
                <a:pathLst>
                  <a:path w="4947" h="571" extrusionOk="0">
                    <a:moveTo>
                      <a:pt x="1" y="1"/>
                    </a:moveTo>
                    <a:lnTo>
                      <a:pt x="1" y="570"/>
                    </a:lnTo>
                    <a:lnTo>
                      <a:pt x="4946" y="570"/>
                    </a:lnTo>
                    <a:lnTo>
                      <a:pt x="494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3"/>
              <p:cNvSpPr/>
              <p:nvPr/>
            </p:nvSpPr>
            <p:spPr>
              <a:xfrm>
                <a:off x="6738838" y="1975540"/>
                <a:ext cx="304996" cy="6565"/>
              </a:xfrm>
              <a:custGeom>
                <a:avLst/>
                <a:gdLst/>
                <a:ahLst/>
                <a:cxnLst/>
                <a:rect l="l" t="t" r="r" b="b"/>
                <a:pathLst>
                  <a:path w="4971" h="107" extrusionOk="0">
                    <a:moveTo>
                      <a:pt x="1" y="0"/>
                    </a:moveTo>
                    <a:lnTo>
                      <a:pt x="1" y="107"/>
                    </a:lnTo>
                    <a:lnTo>
                      <a:pt x="4970" y="107"/>
                    </a:lnTo>
                    <a:lnTo>
                      <a:pt x="497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3"/>
              <p:cNvSpPr/>
              <p:nvPr/>
            </p:nvSpPr>
            <p:spPr>
              <a:xfrm>
                <a:off x="6738838" y="2015544"/>
                <a:ext cx="304996" cy="7363"/>
              </a:xfrm>
              <a:custGeom>
                <a:avLst/>
                <a:gdLst/>
                <a:ahLst/>
                <a:cxnLst/>
                <a:rect l="l" t="t" r="r" b="b"/>
                <a:pathLst>
                  <a:path w="4971" h="120" extrusionOk="0">
                    <a:moveTo>
                      <a:pt x="1" y="1"/>
                    </a:moveTo>
                    <a:lnTo>
                      <a:pt x="1" y="119"/>
                    </a:lnTo>
                    <a:lnTo>
                      <a:pt x="4970" y="119"/>
                    </a:lnTo>
                    <a:lnTo>
                      <a:pt x="497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3"/>
              <p:cNvSpPr/>
              <p:nvPr/>
            </p:nvSpPr>
            <p:spPr>
              <a:xfrm>
                <a:off x="6739574" y="2091195"/>
                <a:ext cx="303523" cy="35034"/>
              </a:xfrm>
              <a:custGeom>
                <a:avLst/>
                <a:gdLst/>
                <a:ahLst/>
                <a:cxnLst/>
                <a:rect l="l" t="t" r="r" b="b"/>
                <a:pathLst>
                  <a:path w="4947" h="571" extrusionOk="0">
                    <a:moveTo>
                      <a:pt x="1" y="1"/>
                    </a:moveTo>
                    <a:lnTo>
                      <a:pt x="1" y="570"/>
                    </a:lnTo>
                    <a:lnTo>
                      <a:pt x="4946" y="570"/>
                    </a:lnTo>
                    <a:lnTo>
                      <a:pt x="494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3"/>
              <p:cNvSpPr/>
              <p:nvPr/>
            </p:nvSpPr>
            <p:spPr>
              <a:xfrm>
                <a:off x="6738838" y="2155987"/>
                <a:ext cx="304996" cy="7363"/>
              </a:xfrm>
              <a:custGeom>
                <a:avLst/>
                <a:gdLst/>
                <a:ahLst/>
                <a:cxnLst/>
                <a:rect l="l" t="t" r="r" b="b"/>
                <a:pathLst>
                  <a:path w="4971" h="120" extrusionOk="0">
                    <a:moveTo>
                      <a:pt x="1" y="0"/>
                    </a:moveTo>
                    <a:lnTo>
                      <a:pt x="1" y="119"/>
                    </a:lnTo>
                    <a:lnTo>
                      <a:pt x="4970" y="119"/>
                    </a:lnTo>
                    <a:lnTo>
                      <a:pt x="497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3"/>
              <p:cNvSpPr/>
              <p:nvPr/>
            </p:nvSpPr>
            <p:spPr>
              <a:xfrm>
                <a:off x="6738838" y="2196727"/>
                <a:ext cx="304996" cy="6626"/>
              </a:xfrm>
              <a:custGeom>
                <a:avLst/>
                <a:gdLst/>
                <a:ahLst/>
                <a:cxnLst/>
                <a:rect l="l" t="t" r="r" b="b"/>
                <a:pathLst>
                  <a:path w="4971" h="108" extrusionOk="0">
                    <a:moveTo>
                      <a:pt x="1" y="1"/>
                    </a:moveTo>
                    <a:lnTo>
                      <a:pt x="1" y="107"/>
                    </a:lnTo>
                    <a:lnTo>
                      <a:pt x="4970" y="107"/>
                    </a:lnTo>
                    <a:lnTo>
                      <a:pt x="497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5" name="Google Shape;375;p33"/>
            <p:cNvSpPr/>
            <p:nvPr/>
          </p:nvSpPr>
          <p:spPr>
            <a:xfrm>
              <a:off x="6997817" y="1451459"/>
              <a:ext cx="196391" cy="11516"/>
            </a:xfrm>
            <a:custGeom>
              <a:avLst/>
              <a:gdLst/>
              <a:ahLst/>
              <a:cxnLst/>
              <a:rect l="l" t="t" r="r" b="b"/>
              <a:pathLst>
                <a:path w="2848" h="167" extrusionOk="0">
                  <a:moveTo>
                    <a:pt x="1" y="0"/>
                  </a:moveTo>
                  <a:lnTo>
                    <a:pt x="1" y="166"/>
                  </a:lnTo>
                  <a:lnTo>
                    <a:pt x="2847" y="166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6" name="Google Shape;376;p33"/>
            <p:cNvGrpSpPr/>
            <p:nvPr/>
          </p:nvGrpSpPr>
          <p:grpSpPr>
            <a:xfrm>
              <a:off x="6997587" y="1483257"/>
              <a:ext cx="314100" cy="108056"/>
              <a:chOff x="6744667" y="1558568"/>
              <a:chExt cx="279473" cy="96144"/>
            </a:xfrm>
          </p:grpSpPr>
          <p:sp>
            <p:nvSpPr>
              <p:cNvPr id="377" name="Google Shape;377;p33"/>
              <p:cNvSpPr/>
              <p:nvPr/>
            </p:nvSpPr>
            <p:spPr>
              <a:xfrm>
                <a:off x="6744667" y="1558568"/>
                <a:ext cx="259102" cy="10983"/>
              </a:xfrm>
              <a:custGeom>
                <a:avLst/>
                <a:gdLst/>
                <a:ahLst/>
                <a:cxnLst/>
                <a:rect l="l" t="t" r="r" b="b"/>
                <a:pathLst>
                  <a:path w="4223" h="179" extrusionOk="0">
                    <a:moveTo>
                      <a:pt x="1" y="1"/>
                    </a:moveTo>
                    <a:lnTo>
                      <a:pt x="1" y="179"/>
                    </a:lnTo>
                    <a:lnTo>
                      <a:pt x="4223" y="179"/>
                    </a:lnTo>
                    <a:lnTo>
                      <a:pt x="42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3"/>
              <p:cNvSpPr/>
              <p:nvPr/>
            </p:nvSpPr>
            <p:spPr>
              <a:xfrm>
                <a:off x="6744667" y="1586976"/>
                <a:ext cx="45219" cy="10983"/>
              </a:xfrm>
              <a:custGeom>
                <a:avLst/>
                <a:gdLst/>
                <a:ahLst/>
                <a:cxnLst/>
                <a:rect l="l" t="t" r="r" b="b"/>
                <a:pathLst>
                  <a:path w="737" h="179" extrusionOk="0">
                    <a:moveTo>
                      <a:pt x="1" y="0"/>
                    </a:moveTo>
                    <a:lnTo>
                      <a:pt x="1" y="178"/>
                    </a:lnTo>
                    <a:lnTo>
                      <a:pt x="736" y="178"/>
                    </a:lnTo>
                    <a:lnTo>
                      <a:pt x="7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3"/>
              <p:cNvSpPr/>
              <p:nvPr/>
            </p:nvSpPr>
            <p:spPr>
              <a:xfrm>
                <a:off x="6816023" y="1586976"/>
                <a:ext cx="65527" cy="10983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179" extrusionOk="0">
                    <a:moveTo>
                      <a:pt x="0" y="0"/>
                    </a:moveTo>
                    <a:lnTo>
                      <a:pt x="0" y="178"/>
                    </a:lnTo>
                    <a:lnTo>
                      <a:pt x="1067" y="178"/>
                    </a:lnTo>
                    <a:lnTo>
                      <a:pt x="106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3"/>
              <p:cNvSpPr/>
              <p:nvPr/>
            </p:nvSpPr>
            <p:spPr>
              <a:xfrm>
                <a:off x="6906952" y="1586976"/>
                <a:ext cx="117188" cy="10983"/>
              </a:xfrm>
              <a:custGeom>
                <a:avLst/>
                <a:gdLst/>
                <a:ahLst/>
                <a:cxnLst/>
                <a:rect l="l" t="t" r="r" b="b"/>
                <a:pathLst>
                  <a:path w="1910" h="179" extrusionOk="0">
                    <a:moveTo>
                      <a:pt x="1" y="0"/>
                    </a:moveTo>
                    <a:lnTo>
                      <a:pt x="1" y="178"/>
                    </a:lnTo>
                    <a:lnTo>
                      <a:pt x="1910" y="178"/>
                    </a:lnTo>
                    <a:lnTo>
                      <a:pt x="191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3"/>
              <p:cNvSpPr/>
              <p:nvPr/>
            </p:nvSpPr>
            <p:spPr>
              <a:xfrm>
                <a:off x="6744667" y="1615322"/>
                <a:ext cx="106328" cy="10983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179" extrusionOk="0">
                    <a:moveTo>
                      <a:pt x="1" y="1"/>
                    </a:moveTo>
                    <a:lnTo>
                      <a:pt x="1" y="179"/>
                    </a:lnTo>
                    <a:lnTo>
                      <a:pt x="1732" y="179"/>
                    </a:lnTo>
                    <a:lnTo>
                      <a:pt x="17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3"/>
              <p:cNvSpPr/>
              <p:nvPr/>
            </p:nvSpPr>
            <p:spPr>
              <a:xfrm>
                <a:off x="6866948" y="1615322"/>
                <a:ext cx="156517" cy="10983"/>
              </a:xfrm>
              <a:custGeom>
                <a:avLst/>
                <a:gdLst/>
                <a:ahLst/>
                <a:cxnLst/>
                <a:rect l="l" t="t" r="r" b="b"/>
                <a:pathLst>
                  <a:path w="2551" h="179" extrusionOk="0">
                    <a:moveTo>
                      <a:pt x="0" y="1"/>
                    </a:moveTo>
                    <a:lnTo>
                      <a:pt x="0" y="179"/>
                    </a:lnTo>
                    <a:lnTo>
                      <a:pt x="2550" y="179"/>
                    </a:lnTo>
                    <a:lnTo>
                      <a:pt x="255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3"/>
              <p:cNvSpPr/>
              <p:nvPr/>
            </p:nvSpPr>
            <p:spPr>
              <a:xfrm>
                <a:off x="6744667" y="1644466"/>
                <a:ext cx="168910" cy="10246"/>
              </a:xfrm>
              <a:custGeom>
                <a:avLst/>
                <a:gdLst/>
                <a:ahLst/>
                <a:cxnLst/>
                <a:rect l="l" t="t" r="r" b="b"/>
                <a:pathLst>
                  <a:path w="2753" h="167" extrusionOk="0">
                    <a:moveTo>
                      <a:pt x="1" y="0"/>
                    </a:moveTo>
                    <a:lnTo>
                      <a:pt x="1" y="166"/>
                    </a:lnTo>
                    <a:lnTo>
                      <a:pt x="2752" y="166"/>
                    </a:lnTo>
                    <a:lnTo>
                      <a:pt x="275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3"/>
              <p:cNvSpPr/>
              <p:nvPr/>
            </p:nvSpPr>
            <p:spPr>
              <a:xfrm>
                <a:off x="6965178" y="1644466"/>
                <a:ext cx="58962" cy="10246"/>
              </a:xfrm>
              <a:custGeom>
                <a:avLst/>
                <a:gdLst/>
                <a:ahLst/>
                <a:cxnLst/>
                <a:rect l="l" t="t" r="r" b="b"/>
                <a:pathLst>
                  <a:path w="961" h="167" extrusionOk="0">
                    <a:moveTo>
                      <a:pt x="0" y="0"/>
                    </a:moveTo>
                    <a:lnTo>
                      <a:pt x="0" y="166"/>
                    </a:lnTo>
                    <a:lnTo>
                      <a:pt x="961" y="166"/>
                    </a:lnTo>
                    <a:lnTo>
                      <a:pt x="96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5" name="Google Shape;385;p33"/>
            <p:cNvSpPr/>
            <p:nvPr/>
          </p:nvSpPr>
          <p:spPr>
            <a:xfrm>
              <a:off x="6583164" y="2610330"/>
              <a:ext cx="196391" cy="12344"/>
            </a:xfrm>
            <a:custGeom>
              <a:avLst/>
              <a:gdLst/>
              <a:ahLst/>
              <a:cxnLst/>
              <a:rect l="l" t="t" r="r" b="b"/>
              <a:pathLst>
                <a:path w="2848" h="179" extrusionOk="0">
                  <a:moveTo>
                    <a:pt x="1" y="0"/>
                  </a:moveTo>
                  <a:lnTo>
                    <a:pt x="1" y="178"/>
                  </a:lnTo>
                  <a:lnTo>
                    <a:pt x="2847" y="178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6" name="Google Shape;386;p33"/>
            <p:cNvGrpSpPr/>
            <p:nvPr/>
          </p:nvGrpSpPr>
          <p:grpSpPr>
            <a:xfrm>
              <a:off x="6582947" y="2642087"/>
              <a:ext cx="313341" cy="108884"/>
              <a:chOff x="6375737" y="2589647"/>
              <a:chExt cx="278798" cy="96880"/>
            </a:xfrm>
          </p:grpSpPr>
          <p:sp>
            <p:nvSpPr>
              <p:cNvPr id="387" name="Google Shape;387;p33"/>
              <p:cNvSpPr/>
              <p:nvPr/>
            </p:nvSpPr>
            <p:spPr>
              <a:xfrm>
                <a:off x="6375737" y="2589647"/>
                <a:ext cx="258427" cy="10983"/>
              </a:xfrm>
              <a:custGeom>
                <a:avLst/>
                <a:gdLst/>
                <a:ahLst/>
                <a:cxnLst/>
                <a:rect l="l" t="t" r="r" b="b"/>
                <a:pathLst>
                  <a:path w="4212" h="179" extrusionOk="0">
                    <a:moveTo>
                      <a:pt x="1" y="1"/>
                    </a:moveTo>
                    <a:lnTo>
                      <a:pt x="1" y="179"/>
                    </a:lnTo>
                    <a:lnTo>
                      <a:pt x="4211" y="179"/>
                    </a:lnTo>
                    <a:lnTo>
                      <a:pt x="421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3"/>
              <p:cNvSpPr/>
              <p:nvPr/>
            </p:nvSpPr>
            <p:spPr>
              <a:xfrm>
                <a:off x="6375737" y="2618055"/>
                <a:ext cx="44482" cy="10983"/>
              </a:xfrm>
              <a:custGeom>
                <a:avLst/>
                <a:gdLst/>
                <a:ahLst/>
                <a:cxnLst/>
                <a:rect l="l" t="t" r="r" b="b"/>
                <a:pathLst>
                  <a:path w="725" h="179" extrusionOk="0">
                    <a:moveTo>
                      <a:pt x="1" y="0"/>
                    </a:moveTo>
                    <a:lnTo>
                      <a:pt x="1" y="178"/>
                    </a:lnTo>
                    <a:lnTo>
                      <a:pt x="724" y="178"/>
                    </a:lnTo>
                    <a:lnTo>
                      <a:pt x="7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3"/>
              <p:cNvSpPr/>
              <p:nvPr/>
            </p:nvSpPr>
            <p:spPr>
              <a:xfrm>
                <a:off x="6447094" y="2618055"/>
                <a:ext cx="64791" cy="10983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179" extrusionOk="0">
                    <a:moveTo>
                      <a:pt x="0" y="0"/>
                    </a:moveTo>
                    <a:lnTo>
                      <a:pt x="0" y="178"/>
                    </a:lnTo>
                    <a:lnTo>
                      <a:pt x="1056" y="178"/>
                    </a:lnTo>
                    <a:lnTo>
                      <a:pt x="10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3"/>
              <p:cNvSpPr/>
              <p:nvPr/>
            </p:nvSpPr>
            <p:spPr>
              <a:xfrm>
                <a:off x="6537286" y="2618055"/>
                <a:ext cx="117249" cy="10983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79" extrusionOk="0">
                    <a:moveTo>
                      <a:pt x="1" y="0"/>
                    </a:moveTo>
                    <a:lnTo>
                      <a:pt x="1" y="178"/>
                    </a:lnTo>
                    <a:lnTo>
                      <a:pt x="1910" y="178"/>
                    </a:lnTo>
                    <a:lnTo>
                      <a:pt x="191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3"/>
              <p:cNvSpPr/>
              <p:nvPr/>
            </p:nvSpPr>
            <p:spPr>
              <a:xfrm>
                <a:off x="6375737" y="2647138"/>
                <a:ext cx="105592" cy="10246"/>
              </a:xfrm>
              <a:custGeom>
                <a:avLst/>
                <a:gdLst/>
                <a:ahLst/>
                <a:cxnLst/>
                <a:rect l="l" t="t" r="r" b="b"/>
                <a:pathLst>
                  <a:path w="1721" h="167" extrusionOk="0">
                    <a:moveTo>
                      <a:pt x="1" y="1"/>
                    </a:moveTo>
                    <a:lnTo>
                      <a:pt x="1" y="167"/>
                    </a:lnTo>
                    <a:lnTo>
                      <a:pt x="1721" y="167"/>
                    </a:lnTo>
                    <a:lnTo>
                      <a:pt x="172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3"/>
              <p:cNvSpPr/>
              <p:nvPr/>
            </p:nvSpPr>
            <p:spPr>
              <a:xfrm>
                <a:off x="6498018" y="2647138"/>
                <a:ext cx="156517" cy="10246"/>
              </a:xfrm>
              <a:custGeom>
                <a:avLst/>
                <a:gdLst/>
                <a:ahLst/>
                <a:cxnLst/>
                <a:rect l="l" t="t" r="r" b="b"/>
                <a:pathLst>
                  <a:path w="2551" h="167" extrusionOk="0">
                    <a:moveTo>
                      <a:pt x="0" y="1"/>
                    </a:moveTo>
                    <a:lnTo>
                      <a:pt x="0" y="167"/>
                    </a:lnTo>
                    <a:lnTo>
                      <a:pt x="2550" y="167"/>
                    </a:lnTo>
                    <a:lnTo>
                      <a:pt x="255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3"/>
              <p:cNvSpPr/>
              <p:nvPr/>
            </p:nvSpPr>
            <p:spPr>
              <a:xfrm>
                <a:off x="6375737" y="2675545"/>
                <a:ext cx="168174" cy="10983"/>
              </a:xfrm>
              <a:custGeom>
                <a:avLst/>
                <a:gdLst/>
                <a:ahLst/>
                <a:cxnLst/>
                <a:rect l="l" t="t" r="r" b="b"/>
                <a:pathLst>
                  <a:path w="2741" h="179" extrusionOk="0">
                    <a:moveTo>
                      <a:pt x="1" y="0"/>
                    </a:moveTo>
                    <a:lnTo>
                      <a:pt x="1" y="178"/>
                    </a:lnTo>
                    <a:lnTo>
                      <a:pt x="2741" y="178"/>
                    </a:lnTo>
                    <a:lnTo>
                      <a:pt x="274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3"/>
              <p:cNvSpPr/>
              <p:nvPr/>
            </p:nvSpPr>
            <p:spPr>
              <a:xfrm>
                <a:off x="6596248" y="2675545"/>
                <a:ext cx="58287" cy="10983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79" extrusionOk="0">
                    <a:moveTo>
                      <a:pt x="0" y="0"/>
                    </a:moveTo>
                    <a:lnTo>
                      <a:pt x="0" y="178"/>
                    </a:lnTo>
                    <a:lnTo>
                      <a:pt x="949" y="178"/>
                    </a:lnTo>
                    <a:lnTo>
                      <a:pt x="94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5" name="Google Shape;395;p33"/>
            <p:cNvSpPr/>
            <p:nvPr/>
          </p:nvSpPr>
          <p:spPr>
            <a:xfrm>
              <a:off x="5443956" y="1356571"/>
              <a:ext cx="615859" cy="70408"/>
            </a:xfrm>
            <a:custGeom>
              <a:avLst/>
              <a:gdLst/>
              <a:ahLst/>
              <a:cxnLst/>
              <a:rect l="l" t="t" r="r" b="b"/>
              <a:pathLst>
                <a:path w="8931" h="1021" extrusionOk="0">
                  <a:moveTo>
                    <a:pt x="0" y="0"/>
                  </a:moveTo>
                  <a:lnTo>
                    <a:pt x="0" y="1020"/>
                  </a:lnTo>
                  <a:lnTo>
                    <a:pt x="8931" y="1020"/>
                  </a:lnTo>
                  <a:lnTo>
                    <a:pt x="89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3"/>
            <p:cNvSpPr/>
            <p:nvPr/>
          </p:nvSpPr>
          <p:spPr>
            <a:xfrm>
              <a:off x="7509840" y="1350847"/>
              <a:ext cx="269900" cy="70408"/>
            </a:xfrm>
            <a:custGeom>
              <a:avLst/>
              <a:gdLst/>
              <a:ahLst/>
              <a:cxnLst/>
              <a:rect l="l" t="t" r="r" b="b"/>
              <a:pathLst>
                <a:path w="3914" h="1021" extrusionOk="0">
                  <a:moveTo>
                    <a:pt x="0" y="0"/>
                  </a:moveTo>
                  <a:lnTo>
                    <a:pt x="0" y="1020"/>
                  </a:lnTo>
                  <a:lnTo>
                    <a:pt x="3914" y="1020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7" name="Google Shape;397;p33"/>
            <p:cNvGrpSpPr/>
            <p:nvPr/>
          </p:nvGrpSpPr>
          <p:grpSpPr>
            <a:xfrm>
              <a:off x="6243608" y="2634778"/>
              <a:ext cx="217560" cy="105574"/>
              <a:chOff x="6073808" y="2583144"/>
              <a:chExt cx="193576" cy="93935"/>
            </a:xfrm>
          </p:grpSpPr>
          <p:sp>
            <p:nvSpPr>
              <p:cNvPr id="398" name="Google Shape;398;p33"/>
              <p:cNvSpPr/>
              <p:nvPr/>
            </p:nvSpPr>
            <p:spPr>
              <a:xfrm>
                <a:off x="6073808" y="2583144"/>
                <a:ext cx="171794" cy="25524"/>
              </a:xfrm>
              <a:custGeom>
                <a:avLst/>
                <a:gdLst/>
                <a:ahLst/>
                <a:cxnLst/>
                <a:rect l="l" t="t" r="r" b="b"/>
                <a:pathLst>
                  <a:path w="2800" h="416" extrusionOk="0">
                    <a:moveTo>
                      <a:pt x="0" y="0"/>
                    </a:moveTo>
                    <a:lnTo>
                      <a:pt x="0" y="415"/>
                    </a:lnTo>
                    <a:lnTo>
                      <a:pt x="2799" y="415"/>
                    </a:lnTo>
                    <a:lnTo>
                      <a:pt x="27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3"/>
              <p:cNvSpPr/>
              <p:nvPr/>
            </p:nvSpPr>
            <p:spPr>
              <a:xfrm>
                <a:off x="6073808" y="2639161"/>
                <a:ext cx="88781" cy="10246"/>
              </a:xfrm>
              <a:custGeom>
                <a:avLst/>
                <a:gdLst/>
                <a:ahLst/>
                <a:cxnLst/>
                <a:rect l="l" t="t" r="r" b="b"/>
                <a:pathLst>
                  <a:path w="1447" h="167" extrusionOk="0">
                    <a:moveTo>
                      <a:pt x="0" y="0"/>
                    </a:moveTo>
                    <a:lnTo>
                      <a:pt x="0" y="166"/>
                    </a:lnTo>
                    <a:lnTo>
                      <a:pt x="1447" y="166"/>
                    </a:lnTo>
                    <a:lnTo>
                      <a:pt x="144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3"/>
              <p:cNvSpPr/>
              <p:nvPr/>
            </p:nvSpPr>
            <p:spPr>
              <a:xfrm>
                <a:off x="6177130" y="2639161"/>
                <a:ext cx="56815" cy="10246"/>
              </a:xfrm>
              <a:custGeom>
                <a:avLst/>
                <a:gdLst/>
                <a:ahLst/>
                <a:cxnLst/>
                <a:rect l="l" t="t" r="r" b="b"/>
                <a:pathLst>
                  <a:path w="926" h="167" extrusionOk="0">
                    <a:moveTo>
                      <a:pt x="0" y="0"/>
                    </a:moveTo>
                    <a:lnTo>
                      <a:pt x="0" y="166"/>
                    </a:lnTo>
                    <a:lnTo>
                      <a:pt x="925" y="166"/>
                    </a:lnTo>
                    <a:lnTo>
                      <a:pt x="9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3"/>
              <p:cNvSpPr/>
              <p:nvPr/>
            </p:nvSpPr>
            <p:spPr>
              <a:xfrm>
                <a:off x="6104363" y="2666833"/>
                <a:ext cx="136085" cy="10246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167" extrusionOk="0">
                    <a:moveTo>
                      <a:pt x="0" y="0"/>
                    </a:moveTo>
                    <a:lnTo>
                      <a:pt x="0" y="166"/>
                    </a:lnTo>
                    <a:lnTo>
                      <a:pt x="2218" y="166"/>
                    </a:lnTo>
                    <a:lnTo>
                      <a:pt x="2218" y="0"/>
                    </a:lnTo>
                    <a:lnTo>
                      <a:pt x="1578" y="0"/>
                    </a:lnTo>
                    <a:lnTo>
                      <a:pt x="1578" y="119"/>
                    </a:lnTo>
                    <a:lnTo>
                      <a:pt x="1495" y="119"/>
                    </a:lnTo>
                    <a:lnTo>
                      <a:pt x="149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3"/>
              <p:cNvSpPr/>
              <p:nvPr/>
            </p:nvSpPr>
            <p:spPr>
              <a:xfrm>
                <a:off x="6073808" y="2666833"/>
                <a:ext cx="23315" cy="10246"/>
              </a:xfrm>
              <a:custGeom>
                <a:avLst/>
                <a:gdLst/>
                <a:ahLst/>
                <a:cxnLst/>
                <a:rect l="l" t="t" r="r" b="b"/>
                <a:pathLst>
                  <a:path w="380" h="167" extrusionOk="0">
                    <a:moveTo>
                      <a:pt x="0" y="0"/>
                    </a:moveTo>
                    <a:lnTo>
                      <a:pt x="0" y="166"/>
                    </a:lnTo>
                    <a:lnTo>
                      <a:pt x="380" y="166"/>
                    </a:lnTo>
                    <a:lnTo>
                      <a:pt x="38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3"/>
              <p:cNvSpPr/>
              <p:nvPr/>
            </p:nvSpPr>
            <p:spPr>
              <a:xfrm>
                <a:off x="6245541" y="2666833"/>
                <a:ext cx="21842" cy="10246"/>
              </a:xfrm>
              <a:custGeom>
                <a:avLst/>
                <a:gdLst/>
                <a:ahLst/>
                <a:cxnLst/>
                <a:rect l="l" t="t" r="r" b="b"/>
                <a:pathLst>
                  <a:path w="356" h="167" extrusionOk="0">
                    <a:moveTo>
                      <a:pt x="0" y="0"/>
                    </a:moveTo>
                    <a:lnTo>
                      <a:pt x="0" y="166"/>
                    </a:lnTo>
                    <a:lnTo>
                      <a:pt x="356" y="166"/>
                    </a:lnTo>
                    <a:lnTo>
                      <a:pt x="35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4" name="Google Shape;404;p33"/>
            <p:cNvSpPr/>
            <p:nvPr/>
          </p:nvSpPr>
          <p:spPr>
            <a:xfrm>
              <a:off x="7702030" y="1333676"/>
              <a:ext cx="728743" cy="1839370"/>
            </a:xfrm>
            <a:custGeom>
              <a:avLst/>
              <a:gdLst/>
              <a:ahLst/>
              <a:cxnLst/>
              <a:rect l="l" t="t" r="r" b="b"/>
              <a:pathLst>
                <a:path w="10568" h="26673" extrusionOk="0">
                  <a:moveTo>
                    <a:pt x="10567" y="0"/>
                  </a:moveTo>
                  <a:lnTo>
                    <a:pt x="0" y="4412"/>
                  </a:lnTo>
                  <a:lnTo>
                    <a:pt x="0" y="22273"/>
                  </a:lnTo>
                  <a:lnTo>
                    <a:pt x="10567" y="26673"/>
                  </a:lnTo>
                  <a:lnTo>
                    <a:pt x="105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3"/>
            <p:cNvSpPr/>
            <p:nvPr/>
          </p:nvSpPr>
          <p:spPr>
            <a:xfrm>
              <a:off x="7726510" y="1636272"/>
              <a:ext cx="620824" cy="1135220"/>
            </a:xfrm>
            <a:custGeom>
              <a:avLst/>
              <a:gdLst/>
              <a:ahLst/>
              <a:cxnLst/>
              <a:rect l="l" t="t" r="r" b="b"/>
              <a:pathLst>
                <a:path w="9003" h="16462" extrusionOk="0">
                  <a:moveTo>
                    <a:pt x="9003" y="0"/>
                  </a:moveTo>
                  <a:lnTo>
                    <a:pt x="1" y="3084"/>
                  </a:lnTo>
                  <a:lnTo>
                    <a:pt x="1" y="13378"/>
                  </a:lnTo>
                  <a:lnTo>
                    <a:pt x="9003" y="16462"/>
                  </a:lnTo>
                  <a:lnTo>
                    <a:pt x="90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6" name="Google Shape;406;p33"/>
            <p:cNvGrpSpPr/>
            <p:nvPr/>
          </p:nvGrpSpPr>
          <p:grpSpPr>
            <a:xfrm>
              <a:off x="7813006" y="2093324"/>
              <a:ext cx="496423" cy="400019"/>
              <a:chOff x="7470194" y="2101380"/>
              <a:chExt cx="441697" cy="355920"/>
            </a:xfrm>
          </p:grpSpPr>
          <p:sp>
            <p:nvSpPr>
              <p:cNvPr id="407" name="Google Shape;407;p33"/>
              <p:cNvSpPr/>
              <p:nvPr/>
            </p:nvSpPr>
            <p:spPr>
              <a:xfrm>
                <a:off x="7470194" y="2128315"/>
                <a:ext cx="40065" cy="256955"/>
              </a:xfrm>
              <a:custGeom>
                <a:avLst/>
                <a:gdLst/>
                <a:ahLst/>
                <a:cxnLst/>
                <a:rect l="l" t="t" r="r" b="b"/>
                <a:pathLst>
                  <a:path w="653" h="4188" extrusionOk="0">
                    <a:moveTo>
                      <a:pt x="652" y="1"/>
                    </a:moveTo>
                    <a:lnTo>
                      <a:pt x="0" y="48"/>
                    </a:lnTo>
                    <a:lnTo>
                      <a:pt x="0" y="4069"/>
                    </a:lnTo>
                    <a:lnTo>
                      <a:pt x="652" y="4187"/>
                    </a:lnTo>
                    <a:lnTo>
                      <a:pt x="65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3"/>
              <p:cNvSpPr/>
              <p:nvPr/>
            </p:nvSpPr>
            <p:spPr>
              <a:xfrm>
                <a:off x="7526947" y="2124695"/>
                <a:ext cx="44421" cy="271496"/>
              </a:xfrm>
              <a:custGeom>
                <a:avLst/>
                <a:gdLst/>
                <a:ahLst/>
                <a:cxnLst/>
                <a:rect l="l" t="t" r="r" b="b"/>
                <a:pathLst>
                  <a:path w="724" h="4425" extrusionOk="0">
                    <a:moveTo>
                      <a:pt x="724" y="1"/>
                    </a:moveTo>
                    <a:lnTo>
                      <a:pt x="0" y="48"/>
                    </a:lnTo>
                    <a:lnTo>
                      <a:pt x="0" y="4294"/>
                    </a:lnTo>
                    <a:lnTo>
                      <a:pt x="724" y="4424"/>
                    </a:lnTo>
                    <a:lnTo>
                      <a:pt x="72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3"/>
              <p:cNvSpPr/>
              <p:nvPr/>
            </p:nvSpPr>
            <p:spPr>
              <a:xfrm>
                <a:off x="7590205" y="2119603"/>
                <a:ext cx="50311" cy="288921"/>
              </a:xfrm>
              <a:custGeom>
                <a:avLst/>
                <a:gdLst/>
                <a:ahLst/>
                <a:cxnLst/>
                <a:rect l="l" t="t" r="r" b="b"/>
                <a:pathLst>
                  <a:path w="820" h="4709" extrusionOk="0">
                    <a:moveTo>
                      <a:pt x="819" y="0"/>
                    </a:moveTo>
                    <a:lnTo>
                      <a:pt x="1" y="60"/>
                    </a:lnTo>
                    <a:lnTo>
                      <a:pt x="1" y="4566"/>
                    </a:lnTo>
                    <a:lnTo>
                      <a:pt x="819" y="4709"/>
                    </a:lnTo>
                    <a:lnTo>
                      <a:pt x="81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3"/>
              <p:cNvSpPr/>
              <p:nvPr/>
            </p:nvSpPr>
            <p:spPr>
              <a:xfrm>
                <a:off x="7661561" y="2114510"/>
                <a:ext cx="57551" cy="308554"/>
              </a:xfrm>
              <a:custGeom>
                <a:avLst/>
                <a:gdLst/>
                <a:ahLst/>
                <a:cxnLst/>
                <a:rect l="l" t="t" r="r" b="b"/>
                <a:pathLst>
                  <a:path w="938" h="5029" extrusionOk="0">
                    <a:moveTo>
                      <a:pt x="937" y="0"/>
                    </a:moveTo>
                    <a:lnTo>
                      <a:pt x="0" y="60"/>
                    </a:lnTo>
                    <a:lnTo>
                      <a:pt x="0" y="4863"/>
                    </a:lnTo>
                    <a:lnTo>
                      <a:pt x="937" y="5029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3"/>
              <p:cNvSpPr/>
              <p:nvPr/>
            </p:nvSpPr>
            <p:spPr>
              <a:xfrm>
                <a:off x="7743041" y="2107945"/>
                <a:ext cx="65527" cy="331133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5397" extrusionOk="0">
                    <a:moveTo>
                      <a:pt x="1068" y="1"/>
                    </a:moveTo>
                    <a:lnTo>
                      <a:pt x="0" y="84"/>
                    </a:lnTo>
                    <a:lnTo>
                      <a:pt x="0" y="5207"/>
                    </a:lnTo>
                    <a:lnTo>
                      <a:pt x="1068" y="5397"/>
                    </a:lnTo>
                    <a:lnTo>
                      <a:pt x="106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3"/>
              <p:cNvSpPr/>
              <p:nvPr/>
            </p:nvSpPr>
            <p:spPr>
              <a:xfrm>
                <a:off x="7836178" y="2101380"/>
                <a:ext cx="75712" cy="355920"/>
              </a:xfrm>
              <a:custGeom>
                <a:avLst/>
                <a:gdLst/>
                <a:ahLst/>
                <a:cxnLst/>
                <a:rect l="l" t="t" r="r" b="b"/>
                <a:pathLst>
                  <a:path w="1234" h="5801" extrusionOk="0">
                    <a:moveTo>
                      <a:pt x="1234" y="1"/>
                    </a:moveTo>
                    <a:lnTo>
                      <a:pt x="1" y="84"/>
                    </a:lnTo>
                    <a:lnTo>
                      <a:pt x="1" y="5587"/>
                    </a:lnTo>
                    <a:lnTo>
                      <a:pt x="1234" y="5800"/>
                    </a:lnTo>
                    <a:lnTo>
                      <a:pt x="123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3" name="Google Shape;413;p33"/>
            <p:cNvGrpSpPr/>
            <p:nvPr/>
          </p:nvGrpSpPr>
          <p:grpSpPr>
            <a:xfrm>
              <a:off x="7822798" y="2162074"/>
              <a:ext cx="467047" cy="327959"/>
              <a:chOff x="7478906" y="2162552"/>
              <a:chExt cx="415559" cy="291804"/>
            </a:xfrm>
          </p:grpSpPr>
          <p:sp>
            <p:nvSpPr>
              <p:cNvPr id="414" name="Google Shape;414;p33"/>
              <p:cNvSpPr/>
              <p:nvPr/>
            </p:nvSpPr>
            <p:spPr>
              <a:xfrm>
                <a:off x="7478906" y="2262193"/>
                <a:ext cx="21904" cy="121606"/>
              </a:xfrm>
              <a:custGeom>
                <a:avLst/>
                <a:gdLst/>
                <a:ahLst/>
                <a:cxnLst/>
                <a:rect l="l" t="t" r="r" b="b"/>
                <a:pathLst>
                  <a:path w="357" h="1982" extrusionOk="0">
                    <a:moveTo>
                      <a:pt x="0" y="1"/>
                    </a:moveTo>
                    <a:lnTo>
                      <a:pt x="0" y="1922"/>
                    </a:lnTo>
                    <a:lnTo>
                      <a:pt x="356" y="1982"/>
                    </a:lnTo>
                    <a:lnTo>
                      <a:pt x="356" y="2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3"/>
              <p:cNvSpPr/>
              <p:nvPr/>
            </p:nvSpPr>
            <p:spPr>
              <a:xfrm>
                <a:off x="7536396" y="2210532"/>
                <a:ext cx="24787" cy="184188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002" extrusionOk="0">
                    <a:moveTo>
                      <a:pt x="0" y="1"/>
                    </a:moveTo>
                    <a:lnTo>
                      <a:pt x="0" y="2930"/>
                    </a:lnTo>
                    <a:lnTo>
                      <a:pt x="404" y="3001"/>
                    </a:lnTo>
                    <a:lnTo>
                      <a:pt x="404" y="1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3"/>
              <p:cNvSpPr/>
              <p:nvPr/>
            </p:nvSpPr>
            <p:spPr>
              <a:xfrm>
                <a:off x="7601126" y="2306614"/>
                <a:ext cx="27732" cy="10049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38" extrusionOk="0">
                    <a:moveTo>
                      <a:pt x="1" y="0"/>
                    </a:moveTo>
                    <a:lnTo>
                      <a:pt x="1" y="1554"/>
                    </a:lnTo>
                    <a:lnTo>
                      <a:pt x="451" y="1637"/>
                    </a:lnTo>
                    <a:lnTo>
                      <a:pt x="451" y="4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3"/>
              <p:cNvSpPr/>
              <p:nvPr/>
            </p:nvSpPr>
            <p:spPr>
              <a:xfrm>
                <a:off x="7673893" y="2250597"/>
                <a:ext cx="32089" cy="170321"/>
              </a:xfrm>
              <a:custGeom>
                <a:avLst/>
                <a:gdLst/>
                <a:ahLst/>
                <a:cxnLst/>
                <a:rect l="l" t="t" r="r" b="b"/>
                <a:pathLst>
                  <a:path w="523" h="2776" extrusionOk="0">
                    <a:moveTo>
                      <a:pt x="1" y="0"/>
                    </a:moveTo>
                    <a:lnTo>
                      <a:pt x="1" y="2681"/>
                    </a:lnTo>
                    <a:lnTo>
                      <a:pt x="523" y="2775"/>
                    </a:lnTo>
                    <a:lnTo>
                      <a:pt x="523" y="2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3"/>
              <p:cNvSpPr/>
              <p:nvPr/>
            </p:nvSpPr>
            <p:spPr>
              <a:xfrm>
                <a:off x="7756846" y="2193107"/>
                <a:ext cx="36445" cy="243089"/>
              </a:xfrm>
              <a:custGeom>
                <a:avLst/>
                <a:gdLst/>
                <a:ahLst/>
                <a:cxnLst/>
                <a:rect l="l" t="t" r="r" b="b"/>
                <a:pathLst>
                  <a:path w="594" h="3962" extrusionOk="0">
                    <a:moveTo>
                      <a:pt x="594" y="0"/>
                    </a:moveTo>
                    <a:lnTo>
                      <a:pt x="1" y="12"/>
                    </a:lnTo>
                    <a:lnTo>
                      <a:pt x="1" y="3855"/>
                    </a:lnTo>
                    <a:lnTo>
                      <a:pt x="594" y="3961"/>
                    </a:lnTo>
                    <a:lnTo>
                      <a:pt x="59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3"/>
              <p:cNvSpPr/>
              <p:nvPr/>
            </p:nvSpPr>
            <p:spPr>
              <a:xfrm>
                <a:off x="7852192" y="2162552"/>
                <a:ext cx="42274" cy="291804"/>
              </a:xfrm>
              <a:custGeom>
                <a:avLst/>
                <a:gdLst/>
                <a:ahLst/>
                <a:cxnLst/>
                <a:rect l="l" t="t" r="r" b="b"/>
                <a:pathLst>
                  <a:path w="689" h="4756" extrusionOk="0">
                    <a:moveTo>
                      <a:pt x="688" y="0"/>
                    </a:moveTo>
                    <a:lnTo>
                      <a:pt x="0" y="24"/>
                    </a:lnTo>
                    <a:lnTo>
                      <a:pt x="0" y="4637"/>
                    </a:lnTo>
                    <a:lnTo>
                      <a:pt x="688" y="4756"/>
                    </a:lnTo>
                    <a:lnTo>
                      <a:pt x="68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0" name="Google Shape;420;p33"/>
            <p:cNvGrpSpPr/>
            <p:nvPr/>
          </p:nvGrpSpPr>
          <p:grpSpPr>
            <a:xfrm>
              <a:off x="7805628" y="1868385"/>
              <a:ext cx="510352" cy="124468"/>
              <a:chOff x="7463629" y="1901239"/>
              <a:chExt cx="454090" cy="110747"/>
            </a:xfrm>
          </p:grpSpPr>
          <p:sp>
            <p:nvSpPr>
              <p:cNvPr id="421" name="Google Shape;421;p33"/>
              <p:cNvSpPr/>
              <p:nvPr/>
            </p:nvSpPr>
            <p:spPr>
              <a:xfrm>
                <a:off x="7463629" y="1988547"/>
                <a:ext cx="30616" cy="23438"/>
              </a:xfrm>
              <a:custGeom>
                <a:avLst/>
                <a:gdLst/>
                <a:ahLst/>
                <a:cxnLst/>
                <a:rect l="l" t="t" r="r" b="b"/>
                <a:pathLst>
                  <a:path w="499" h="382" extrusionOk="0">
                    <a:moveTo>
                      <a:pt x="447" y="0"/>
                    </a:moveTo>
                    <a:cubicBezTo>
                      <a:pt x="444" y="0"/>
                      <a:pt x="442" y="1"/>
                      <a:pt x="439" y="2"/>
                    </a:cubicBezTo>
                    <a:lnTo>
                      <a:pt x="60" y="85"/>
                    </a:lnTo>
                    <a:cubicBezTo>
                      <a:pt x="24" y="85"/>
                      <a:pt x="0" y="156"/>
                      <a:pt x="0" y="239"/>
                    </a:cubicBezTo>
                    <a:cubicBezTo>
                      <a:pt x="0" y="322"/>
                      <a:pt x="24" y="381"/>
                      <a:pt x="60" y="381"/>
                    </a:cubicBezTo>
                    <a:lnTo>
                      <a:pt x="439" y="310"/>
                    </a:lnTo>
                    <a:cubicBezTo>
                      <a:pt x="475" y="298"/>
                      <a:pt x="498" y="227"/>
                      <a:pt x="498" y="144"/>
                    </a:cubicBezTo>
                    <a:cubicBezTo>
                      <a:pt x="498" y="67"/>
                      <a:pt x="478" y="0"/>
                      <a:pt x="4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33"/>
              <p:cNvSpPr/>
              <p:nvPr/>
            </p:nvSpPr>
            <p:spPr>
              <a:xfrm>
                <a:off x="7512345" y="1977688"/>
                <a:ext cx="34297" cy="24910"/>
              </a:xfrm>
              <a:custGeom>
                <a:avLst/>
                <a:gdLst/>
                <a:ahLst/>
                <a:cxnLst/>
                <a:rect l="l" t="t" r="r" b="b"/>
                <a:pathLst>
                  <a:path w="559" h="406" extrusionOk="0">
                    <a:moveTo>
                      <a:pt x="487" y="1"/>
                    </a:moveTo>
                    <a:lnTo>
                      <a:pt x="72" y="96"/>
                    </a:lnTo>
                    <a:cubicBezTo>
                      <a:pt x="37" y="96"/>
                      <a:pt x="1" y="179"/>
                      <a:pt x="1" y="262"/>
                    </a:cubicBezTo>
                    <a:cubicBezTo>
                      <a:pt x="1" y="339"/>
                      <a:pt x="31" y="405"/>
                      <a:pt x="64" y="405"/>
                    </a:cubicBezTo>
                    <a:cubicBezTo>
                      <a:pt x="67" y="405"/>
                      <a:pt x="69" y="405"/>
                      <a:pt x="72" y="404"/>
                    </a:cubicBezTo>
                    <a:lnTo>
                      <a:pt x="487" y="321"/>
                    </a:lnTo>
                    <a:cubicBezTo>
                      <a:pt x="535" y="321"/>
                      <a:pt x="558" y="238"/>
                      <a:pt x="558" y="155"/>
                    </a:cubicBezTo>
                    <a:lnTo>
                      <a:pt x="558" y="143"/>
                    </a:lnTo>
                    <a:cubicBezTo>
                      <a:pt x="558" y="60"/>
                      <a:pt x="535" y="1"/>
                      <a:pt x="4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33"/>
              <p:cNvSpPr/>
              <p:nvPr/>
            </p:nvSpPr>
            <p:spPr>
              <a:xfrm>
                <a:off x="7566951" y="1965969"/>
                <a:ext cx="37917" cy="26383"/>
              </a:xfrm>
              <a:custGeom>
                <a:avLst/>
                <a:gdLst/>
                <a:ahLst/>
                <a:cxnLst/>
                <a:rect l="l" t="t" r="r" b="b"/>
                <a:pathLst>
                  <a:path w="618" h="430" extrusionOk="0">
                    <a:moveTo>
                      <a:pt x="556" y="1"/>
                    </a:moveTo>
                    <a:cubicBezTo>
                      <a:pt x="553" y="1"/>
                      <a:pt x="549" y="1"/>
                      <a:pt x="546" y="2"/>
                    </a:cubicBezTo>
                    <a:lnTo>
                      <a:pt x="72" y="97"/>
                    </a:lnTo>
                    <a:cubicBezTo>
                      <a:pt x="36" y="109"/>
                      <a:pt x="0" y="180"/>
                      <a:pt x="0" y="275"/>
                    </a:cubicBezTo>
                    <a:cubicBezTo>
                      <a:pt x="0" y="370"/>
                      <a:pt x="36" y="429"/>
                      <a:pt x="72" y="429"/>
                    </a:cubicBezTo>
                    <a:lnTo>
                      <a:pt x="546" y="334"/>
                    </a:lnTo>
                    <a:cubicBezTo>
                      <a:pt x="593" y="334"/>
                      <a:pt x="617" y="251"/>
                      <a:pt x="617" y="156"/>
                    </a:cubicBezTo>
                    <a:cubicBezTo>
                      <a:pt x="617" y="68"/>
                      <a:pt x="597" y="1"/>
                      <a:pt x="5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33"/>
              <p:cNvSpPr/>
              <p:nvPr/>
            </p:nvSpPr>
            <p:spPr>
              <a:xfrm>
                <a:off x="7627325" y="1952225"/>
                <a:ext cx="43010" cy="28530"/>
              </a:xfrm>
              <a:custGeom>
                <a:avLst/>
                <a:gdLst/>
                <a:ahLst/>
                <a:cxnLst/>
                <a:rect l="l" t="t" r="r" b="b"/>
                <a:pathLst>
                  <a:path w="701" h="465" extrusionOk="0">
                    <a:moveTo>
                      <a:pt x="617" y="1"/>
                    </a:moveTo>
                    <a:lnTo>
                      <a:pt x="84" y="119"/>
                    </a:lnTo>
                    <a:cubicBezTo>
                      <a:pt x="36" y="119"/>
                      <a:pt x="1" y="214"/>
                      <a:pt x="1" y="309"/>
                    </a:cubicBezTo>
                    <a:cubicBezTo>
                      <a:pt x="1" y="397"/>
                      <a:pt x="42" y="465"/>
                      <a:pt x="76" y="465"/>
                    </a:cubicBezTo>
                    <a:cubicBezTo>
                      <a:pt x="79" y="465"/>
                      <a:pt x="81" y="464"/>
                      <a:pt x="84" y="463"/>
                    </a:cubicBezTo>
                    <a:lnTo>
                      <a:pt x="617" y="368"/>
                    </a:lnTo>
                    <a:cubicBezTo>
                      <a:pt x="665" y="357"/>
                      <a:pt x="700" y="262"/>
                      <a:pt x="700" y="167"/>
                    </a:cubicBezTo>
                    <a:cubicBezTo>
                      <a:pt x="700" y="72"/>
                      <a:pt x="665" y="1"/>
                      <a:pt x="6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33"/>
              <p:cNvSpPr/>
              <p:nvPr/>
            </p:nvSpPr>
            <p:spPr>
              <a:xfrm>
                <a:off x="7695736" y="1937622"/>
                <a:ext cx="47366" cy="30064"/>
              </a:xfrm>
              <a:custGeom>
                <a:avLst/>
                <a:gdLst/>
                <a:ahLst/>
                <a:cxnLst/>
                <a:rect l="l" t="t" r="r" b="b"/>
                <a:pathLst>
                  <a:path w="772" h="490" extrusionOk="0">
                    <a:moveTo>
                      <a:pt x="689" y="0"/>
                    </a:moveTo>
                    <a:cubicBezTo>
                      <a:pt x="685" y="0"/>
                      <a:pt x="681" y="1"/>
                      <a:pt x="677" y="2"/>
                    </a:cubicBezTo>
                    <a:lnTo>
                      <a:pt x="84" y="120"/>
                    </a:lnTo>
                    <a:cubicBezTo>
                      <a:pt x="36" y="132"/>
                      <a:pt x="1" y="227"/>
                      <a:pt x="1" y="322"/>
                    </a:cubicBezTo>
                    <a:cubicBezTo>
                      <a:pt x="1" y="421"/>
                      <a:pt x="31" y="489"/>
                      <a:pt x="73" y="489"/>
                    </a:cubicBezTo>
                    <a:cubicBezTo>
                      <a:pt x="77" y="489"/>
                      <a:pt x="80" y="489"/>
                      <a:pt x="84" y="488"/>
                    </a:cubicBezTo>
                    <a:lnTo>
                      <a:pt x="677" y="381"/>
                    </a:lnTo>
                    <a:cubicBezTo>
                      <a:pt x="736" y="369"/>
                      <a:pt x="771" y="274"/>
                      <a:pt x="771" y="168"/>
                    </a:cubicBezTo>
                    <a:cubicBezTo>
                      <a:pt x="771" y="69"/>
                      <a:pt x="741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33"/>
              <p:cNvSpPr/>
              <p:nvPr/>
            </p:nvSpPr>
            <p:spPr>
              <a:xfrm>
                <a:off x="7771448" y="1920136"/>
                <a:ext cx="54606" cy="32948"/>
              </a:xfrm>
              <a:custGeom>
                <a:avLst/>
                <a:gdLst/>
                <a:ahLst/>
                <a:cxnLst/>
                <a:rect l="l" t="t" r="r" b="b"/>
                <a:pathLst>
                  <a:path w="890" h="537" extrusionOk="0">
                    <a:moveTo>
                      <a:pt x="782" y="1"/>
                    </a:moveTo>
                    <a:cubicBezTo>
                      <a:pt x="778" y="1"/>
                      <a:pt x="775" y="1"/>
                      <a:pt x="771" y="2"/>
                    </a:cubicBezTo>
                    <a:lnTo>
                      <a:pt x="107" y="144"/>
                    </a:lnTo>
                    <a:cubicBezTo>
                      <a:pt x="47" y="156"/>
                      <a:pt x="0" y="251"/>
                      <a:pt x="0" y="358"/>
                    </a:cubicBezTo>
                    <a:lnTo>
                      <a:pt x="0" y="370"/>
                    </a:lnTo>
                    <a:cubicBezTo>
                      <a:pt x="0" y="469"/>
                      <a:pt x="41" y="537"/>
                      <a:pt x="94" y="537"/>
                    </a:cubicBezTo>
                    <a:cubicBezTo>
                      <a:pt x="98" y="537"/>
                      <a:pt x="102" y="536"/>
                      <a:pt x="107" y="536"/>
                    </a:cubicBezTo>
                    <a:lnTo>
                      <a:pt x="771" y="417"/>
                    </a:lnTo>
                    <a:cubicBezTo>
                      <a:pt x="830" y="393"/>
                      <a:pt x="889" y="298"/>
                      <a:pt x="889" y="192"/>
                    </a:cubicBezTo>
                    <a:lnTo>
                      <a:pt x="889" y="180"/>
                    </a:lnTo>
                    <a:cubicBezTo>
                      <a:pt x="889" y="80"/>
                      <a:pt x="838" y="1"/>
                      <a:pt x="7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33"/>
              <p:cNvSpPr/>
              <p:nvPr/>
            </p:nvSpPr>
            <p:spPr>
              <a:xfrm>
                <a:off x="7856548" y="1901239"/>
                <a:ext cx="61171" cy="35831"/>
              </a:xfrm>
              <a:custGeom>
                <a:avLst/>
                <a:gdLst/>
                <a:ahLst/>
                <a:cxnLst/>
                <a:rect l="l" t="t" r="r" b="b"/>
                <a:pathLst>
                  <a:path w="997" h="584" extrusionOk="0">
                    <a:moveTo>
                      <a:pt x="892" y="0"/>
                    </a:moveTo>
                    <a:cubicBezTo>
                      <a:pt x="887" y="0"/>
                      <a:pt x="883" y="1"/>
                      <a:pt x="878" y="2"/>
                    </a:cubicBezTo>
                    <a:lnTo>
                      <a:pt x="107" y="168"/>
                    </a:lnTo>
                    <a:cubicBezTo>
                      <a:pt x="48" y="179"/>
                      <a:pt x="1" y="274"/>
                      <a:pt x="1" y="393"/>
                    </a:cubicBezTo>
                    <a:cubicBezTo>
                      <a:pt x="1" y="504"/>
                      <a:pt x="42" y="584"/>
                      <a:pt x="96" y="584"/>
                    </a:cubicBezTo>
                    <a:cubicBezTo>
                      <a:pt x="100" y="584"/>
                      <a:pt x="104" y="583"/>
                      <a:pt x="107" y="583"/>
                    </a:cubicBezTo>
                    <a:lnTo>
                      <a:pt x="878" y="440"/>
                    </a:lnTo>
                    <a:cubicBezTo>
                      <a:pt x="949" y="429"/>
                      <a:pt x="997" y="322"/>
                      <a:pt x="997" y="203"/>
                    </a:cubicBezTo>
                    <a:lnTo>
                      <a:pt x="997" y="191"/>
                    </a:lnTo>
                    <a:cubicBezTo>
                      <a:pt x="997" y="80"/>
                      <a:pt x="955" y="0"/>
                      <a:pt x="8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8" name="Google Shape;428;p33"/>
            <p:cNvGrpSpPr/>
            <p:nvPr/>
          </p:nvGrpSpPr>
          <p:grpSpPr>
            <a:xfrm>
              <a:off x="7745083" y="1981337"/>
              <a:ext cx="55717" cy="445120"/>
              <a:chOff x="7409759" y="2001739"/>
              <a:chExt cx="49575" cy="396050"/>
            </a:xfrm>
          </p:grpSpPr>
          <p:sp>
            <p:nvSpPr>
              <p:cNvPr id="429" name="Google Shape;429;p33"/>
              <p:cNvSpPr/>
              <p:nvPr/>
            </p:nvSpPr>
            <p:spPr>
              <a:xfrm>
                <a:off x="7409759" y="2001739"/>
                <a:ext cx="1607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262" h="273" extrusionOk="0">
                    <a:moveTo>
                      <a:pt x="262" y="0"/>
                    </a:moveTo>
                    <a:lnTo>
                      <a:pt x="1" y="60"/>
                    </a:lnTo>
                    <a:lnTo>
                      <a:pt x="1" y="273"/>
                    </a:lnTo>
                    <a:lnTo>
                      <a:pt x="262" y="226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33"/>
              <p:cNvSpPr/>
              <p:nvPr/>
            </p:nvSpPr>
            <p:spPr>
              <a:xfrm>
                <a:off x="7409759" y="2036650"/>
                <a:ext cx="24113" cy="16811"/>
              </a:xfrm>
              <a:custGeom>
                <a:avLst/>
                <a:gdLst/>
                <a:ahLst/>
                <a:cxnLst/>
                <a:rect l="l" t="t" r="r" b="b"/>
                <a:pathLst>
                  <a:path w="393" h="274" extrusionOk="0">
                    <a:moveTo>
                      <a:pt x="392" y="0"/>
                    </a:moveTo>
                    <a:lnTo>
                      <a:pt x="1" y="60"/>
                    </a:lnTo>
                    <a:lnTo>
                      <a:pt x="1" y="273"/>
                    </a:lnTo>
                    <a:lnTo>
                      <a:pt x="392" y="214"/>
                    </a:lnTo>
                    <a:lnTo>
                      <a:pt x="39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33"/>
              <p:cNvSpPr/>
              <p:nvPr/>
            </p:nvSpPr>
            <p:spPr>
              <a:xfrm>
                <a:off x="7437430" y="2033766"/>
                <a:ext cx="12394" cy="16014"/>
              </a:xfrm>
              <a:custGeom>
                <a:avLst/>
                <a:gdLst/>
                <a:ahLst/>
                <a:cxnLst/>
                <a:rect l="l" t="t" r="r" b="b"/>
                <a:pathLst>
                  <a:path w="202" h="261" extrusionOk="0">
                    <a:moveTo>
                      <a:pt x="202" y="0"/>
                    </a:moveTo>
                    <a:lnTo>
                      <a:pt x="0" y="36"/>
                    </a:lnTo>
                    <a:lnTo>
                      <a:pt x="0" y="261"/>
                    </a:lnTo>
                    <a:lnTo>
                      <a:pt x="202" y="225"/>
                    </a:lnTo>
                    <a:lnTo>
                      <a:pt x="2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3"/>
              <p:cNvSpPr/>
              <p:nvPr/>
            </p:nvSpPr>
            <p:spPr>
              <a:xfrm>
                <a:off x="7451235" y="2032294"/>
                <a:ext cx="8099" cy="15339"/>
              </a:xfrm>
              <a:custGeom>
                <a:avLst/>
                <a:gdLst/>
                <a:ahLst/>
                <a:cxnLst/>
                <a:rect l="l" t="t" r="r" b="b"/>
                <a:pathLst>
                  <a:path w="132" h="250" extrusionOk="0">
                    <a:moveTo>
                      <a:pt x="131" y="0"/>
                    </a:moveTo>
                    <a:lnTo>
                      <a:pt x="1" y="24"/>
                    </a:lnTo>
                    <a:lnTo>
                      <a:pt x="1" y="249"/>
                    </a:lnTo>
                    <a:lnTo>
                      <a:pt x="131" y="226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3"/>
              <p:cNvSpPr/>
              <p:nvPr/>
            </p:nvSpPr>
            <p:spPr>
              <a:xfrm>
                <a:off x="7409759" y="2074507"/>
                <a:ext cx="10983" cy="14602"/>
              </a:xfrm>
              <a:custGeom>
                <a:avLst/>
                <a:gdLst/>
                <a:ahLst/>
                <a:cxnLst/>
                <a:rect l="l" t="t" r="r" b="b"/>
                <a:pathLst>
                  <a:path w="179" h="238" extrusionOk="0">
                    <a:moveTo>
                      <a:pt x="179" y="0"/>
                    </a:moveTo>
                    <a:lnTo>
                      <a:pt x="1" y="24"/>
                    </a:lnTo>
                    <a:lnTo>
                      <a:pt x="1" y="237"/>
                    </a:lnTo>
                    <a:lnTo>
                      <a:pt x="179" y="214"/>
                    </a:lnTo>
                    <a:lnTo>
                      <a:pt x="17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33"/>
              <p:cNvSpPr/>
              <p:nvPr/>
            </p:nvSpPr>
            <p:spPr>
              <a:xfrm>
                <a:off x="7424300" y="2069414"/>
                <a:ext cx="31352" cy="18222"/>
              </a:xfrm>
              <a:custGeom>
                <a:avLst/>
                <a:gdLst/>
                <a:ahLst/>
                <a:cxnLst/>
                <a:rect l="l" t="t" r="r" b="b"/>
                <a:pathLst>
                  <a:path w="511" h="297" extrusionOk="0">
                    <a:moveTo>
                      <a:pt x="511" y="0"/>
                    </a:moveTo>
                    <a:lnTo>
                      <a:pt x="1" y="71"/>
                    </a:lnTo>
                    <a:lnTo>
                      <a:pt x="1" y="297"/>
                    </a:lnTo>
                    <a:lnTo>
                      <a:pt x="511" y="226"/>
                    </a:lnTo>
                    <a:lnTo>
                      <a:pt x="5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33"/>
              <p:cNvSpPr/>
              <p:nvPr/>
            </p:nvSpPr>
            <p:spPr>
              <a:xfrm>
                <a:off x="7444670" y="2106534"/>
                <a:ext cx="14664" cy="14602"/>
              </a:xfrm>
              <a:custGeom>
                <a:avLst/>
                <a:gdLst/>
                <a:ahLst/>
                <a:cxnLst/>
                <a:rect l="l" t="t" r="r" b="b"/>
                <a:pathLst>
                  <a:path w="239" h="238" extrusionOk="0">
                    <a:moveTo>
                      <a:pt x="238" y="0"/>
                    </a:moveTo>
                    <a:lnTo>
                      <a:pt x="1" y="24"/>
                    </a:lnTo>
                    <a:lnTo>
                      <a:pt x="1" y="237"/>
                    </a:lnTo>
                    <a:lnTo>
                      <a:pt x="238" y="225"/>
                    </a:lnTo>
                    <a:lnTo>
                      <a:pt x="2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33"/>
              <p:cNvSpPr/>
              <p:nvPr/>
            </p:nvSpPr>
            <p:spPr>
              <a:xfrm>
                <a:off x="7409759" y="2107945"/>
                <a:ext cx="33561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547" h="262" extrusionOk="0">
                    <a:moveTo>
                      <a:pt x="546" y="1"/>
                    </a:moveTo>
                    <a:lnTo>
                      <a:pt x="1" y="48"/>
                    </a:lnTo>
                    <a:lnTo>
                      <a:pt x="1" y="262"/>
                    </a:lnTo>
                    <a:lnTo>
                      <a:pt x="546" y="214"/>
                    </a:lnTo>
                    <a:lnTo>
                      <a:pt x="54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33"/>
              <p:cNvSpPr/>
              <p:nvPr/>
            </p:nvSpPr>
            <p:spPr>
              <a:xfrm>
                <a:off x="7409759" y="2145065"/>
                <a:ext cx="21167" cy="14602"/>
              </a:xfrm>
              <a:custGeom>
                <a:avLst/>
                <a:gdLst/>
                <a:ahLst/>
                <a:cxnLst/>
                <a:rect l="l" t="t" r="r" b="b"/>
                <a:pathLst>
                  <a:path w="345" h="238" extrusionOk="0">
                    <a:moveTo>
                      <a:pt x="345" y="1"/>
                    </a:moveTo>
                    <a:lnTo>
                      <a:pt x="1" y="12"/>
                    </a:lnTo>
                    <a:lnTo>
                      <a:pt x="1" y="238"/>
                    </a:lnTo>
                    <a:lnTo>
                      <a:pt x="345" y="214"/>
                    </a:lnTo>
                    <a:lnTo>
                      <a:pt x="34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33"/>
              <p:cNvSpPr/>
              <p:nvPr/>
            </p:nvSpPr>
            <p:spPr>
              <a:xfrm>
                <a:off x="7433810" y="2144329"/>
                <a:ext cx="9510" cy="13928"/>
              </a:xfrm>
              <a:custGeom>
                <a:avLst/>
                <a:gdLst/>
                <a:ahLst/>
                <a:cxnLst/>
                <a:rect l="l" t="t" r="r" b="b"/>
                <a:pathLst>
                  <a:path w="155" h="227" extrusionOk="0">
                    <a:moveTo>
                      <a:pt x="0" y="1"/>
                    </a:moveTo>
                    <a:lnTo>
                      <a:pt x="0" y="226"/>
                    </a:lnTo>
                    <a:lnTo>
                      <a:pt x="154" y="214"/>
                    </a:lnTo>
                    <a:lnTo>
                      <a:pt x="15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33"/>
              <p:cNvSpPr/>
              <p:nvPr/>
            </p:nvSpPr>
            <p:spPr>
              <a:xfrm>
                <a:off x="7444670" y="2143593"/>
                <a:ext cx="5890" cy="13928"/>
              </a:xfrm>
              <a:custGeom>
                <a:avLst/>
                <a:gdLst/>
                <a:ahLst/>
                <a:cxnLst/>
                <a:rect l="l" t="t" r="r" b="b"/>
                <a:pathLst>
                  <a:path w="96" h="227" extrusionOk="0">
                    <a:moveTo>
                      <a:pt x="96" y="1"/>
                    </a:moveTo>
                    <a:lnTo>
                      <a:pt x="1" y="13"/>
                    </a:lnTo>
                    <a:lnTo>
                      <a:pt x="1" y="226"/>
                    </a:lnTo>
                    <a:lnTo>
                      <a:pt x="96" y="226"/>
                    </a:lnTo>
                    <a:lnTo>
                      <a:pt x="9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33"/>
              <p:cNvSpPr/>
              <p:nvPr/>
            </p:nvSpPr>
            <p:spPr>
              <a:xfrm>
                <a:off x="7441050" y="2194579"/>
                <a:ext cx="14602" cy="37856"/>
              </a:xfrm>
              <a:custGeom>
                <a:avLst/>
                <a:gdLst/>
                <a:ahLst/>
                <a:cxnLst/>
                <a:rect l="l" t="t" r="r" b="b"/>
                <a:pathLst>
                  <a:path w="238" h="617" extrusionOk="0">
                    <a:moveTo>
                      <a:pt x="119" y="0"/>
                    </a:moveTo>
                    <a:cubicBezTo>
                      <a:pt x="48" y="0"/>
                      <a:pt x="1" y="130"/>
                      <a:pt x="1" y="308"/>
                    </a:cubicBezTo>
                    <a:cubicBezTo>
                      <a:pt x="1" y="474"/>
                      <a:pt x="48" y="617"/>
                      <a:pt x="119" y="617"/>
                    </a:cubicBezTo>
                    <a:cubicBezTo>
                      <a:pt x="190" y="617"/>
                      <a:pt x="238" y="486"/>
                      <a:pt x="238" y="308"/>
                    </a:cubicBezTo>
                    <a:cubicBezTo>
                      <a:pt x="238" y="142"/>
                      <a:pt x="190" y="0"/>
                      <a:pt x="1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33"/>
              <p:cNvSpPr/>
              <p:nvPr/>
            </p:nvSpPr>
            <p:spPr>
              <a:xfrm>
                <a:off x="7441050" y="2276796"/>
                <a:ext cx="14602" cy="38592"/>
              </a:xfrm>
              <a:custGeom>
                <a:avLst/>
                <a:gdLst/>
                <a:ahLst/>
                <a:cxnLst/>
                <a:rect l="l" t="t" r="r" b="b"/>
                <a:pathLst>
                  <a:path w="238" h="629" extrusionOk="0">
                    <a:moveTo>
                      <a:pt x="119" y="0"/>
                    </a:moveTo>
                    <a:cubicBezTo>
                      <a:pt x="48" y="0"/>
                      <a:pt x="1" y="131"/>
                      <a:pt x="1" y="297"/>
                    </a:cubicBezTo>
                    <a:cubicBezTo>
                      <a:pt x="1" y="475"/>
                      <a:pt x="48" y="617"/>
                      <a:pt x="119" y="629"/>
                    </a:cubicBezTo>
                    <a:cubicBezTo>
                      <a:pt x="190" y="629"/>
                      <a:pt x="238" y="498"/>
                      <a:pt x="238" y="332"/>
                    </a:cubicBezTo>
                    <a:cubicBezTo>
                      <a:pt x="238" y="154"/>
                      <a:pt x="190" y="12"/>
                      <a:pt x="1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33"/>
              <p:cNvSpPr/>
              <p:nvPr/>
            </p:nvSpPr>
            <p:spPr>
              <a:xfrm>
                <a:off x="7441050" y="2359687"/>
                <a:ext cx="14602" cy="38101"/>
              </a:xfrm>
              <a:custGeom>
                <a:avLst/>
                <a:gdLst/>
                <a:ahLst/>
                <a:cxnLst/>
                <a:rect l="l" t="t" r="r" b="b"/>
                <a:pathLst>
                  <a:path w="238" h="621" extrusionOk="0">
                    <a:moveTo>
                      <a:pt x="110" y="0"/>
                    </a:moveTo>
                    <a:cubicBezTo>
                      <a:pt x="44" y="0"/>
                      <a:pt x="1" y="127"/>
                      <a:pt x="1" y="286"/>
                    </a:cubicBezTo>
                    <a:cubicBezTo>
                      <a:pt x="1" y="464"/>
                      <a:pt x="48" y="606"/>
                      <a:pt x="119" y="618"/>
                    </a:cubicBezTo>
                    <a:cubicBezTo>
                      <a:pt x="125" y="620"/>
                      <a:pt x="130" y="621"/>
                      <a:pt x="136" y="621"/>
                    </a:cubicBezTo>
                    <a:cubicBezTo>
                      <a:pt x="198" y="621"/>
                      <a:pt x="238" y="497"/>
                      <a:pt x="238" y="333"/>
                    </a:cubicBezTo>
                    <a:cubicBezTo>
                      <a:pt x="238" y="167"/>
                      <a:pt x="190" y="13"/>
                      <a:pt x="119" y="1"/>
                    </a:cubicBezTo>
                    <a:cubicBezTo>
                      <a:pt x="116" y="1"/>
                      <a:pt x="113" y="0"/>
                      <a:pt x="11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3" name="Google Shape;443;p33"/>
            <p:cNvSpPr/>
            <p:nvPr/>
          </p:nvSpPr>
          <p:spPr>
            <a:xfrm>
              <a:off x="7023194" y="2206777"/>
              <a:ext cx="153017" cy="192605"/>
            </a:xfrm>
            <a:custGeom>
              <a:avLst/>
              <a:gdLst/>
              <a:ahLst/>
              <a:cxnLst/>
              <a:rect l="l" t="t" r="r" b="b"/>
              <a:pathLst>
                <a:path w="2219" h="2793" extrusionOk="0">
                  <a:moveTo>
                    <a:pt x="677" y="1"/>
                  </a:moveTo>
                  <a:cubicBezTo>
                    <a:pt x="632" y="1"/>
                    <a:pt x="592" y="2"/>
                    <a:pt x="558" y="5"/>
                  </a:cubicBezTo>
                  <a:cubicBezTo>
                    <a:pt x="487" y="788"/>
                    <a:pt x="333" y="1654"/>
                    <a:pt x="0" y="2401"/>
                  </a:cubicBezTo>
                  <a:cubicBezTo>
                    <a:pt x="82" y="2397"/>
                    <a:pt x="163" y="2395"/>
                    <a:pt x="245" y="2395"/>
                  </a:cubicBezTo>
                  <a:cubicBezTo>
                    <a:pt x="924" y="2395"/>
                    <a:pt x="1604" y="2528"/>
                    <a:pt x="2218" y="2793"/>
                  </a:cubicBezTo>
                  <a:cubicBezTo>
                    <a:pt x="1969" y="1950"/>
                    <a:pt x="1732" y="1061"/>
                    <a:pt x="1803" y="172"/>
                  </a:cubicBezTo>
                  <a:cubicBezTo>
                    <a:pt x="1514" y="68"/>
                    <a:pt x="982" y="1"/>
                    <a:pt x="677" y="1"/>
                  </a:cubicBezTo>
                  <a:close/>
                </a:path>
              </a:pathLst>
            </a:custGeom>
            <a:solidFill>
              <a:srgbClr val="885D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3"/>
            <p:cNvSpPr/>
            <p:nvPr/>
          </p:nvSpPr>
          <p:spPr>
            <a:xfrm>
              <a:off x="7069811" y="2206294"/>
              <a:ext cx="106401" cy="193088"/>
            </a:xfrm>
            <a:custGeom>
              <a:avLst/>
              <a:gdLst/>
              <a:ahLst/>
              <a:cxnLst/>
              <a:rect l="l" t="t" r="r" b="b"/>
              <a:pathLst>
                <a:path w="1543" h="2800" extrusionOk="0">
                  <a:moveTo>
                    <a:pt x="0" y="1"/>
                  </a:moveTo>
                  <a:cubicBezTo>
                    <a:pt x="178" y="914"/>
                    <a:pt x="724" y="1744"/>
                    <a:pt x="1056" y="2622"/>
                  </a:cubicBezTo>
                  <a:cubicBezTo>
                    <a:pt x="1222" y="2669"/>
                    <a:pt x="1388" y="2740"/>
                    <a:pt x="1542" y="2800"/>
                  </a:cubicBezTo>
                  <a:cubicBezTo>
                    <a:pt x="1293" y="1957"/>
                    <a:pt x="1068" y="1068"/>
                    <a:pt x="1127" y="179"/>
                  </a:cubicBezTo>
                  <a:cubicBezTo>
                    <a:pt x="843" y="72"/>
                    <a:pt x="309" y="1"/>
                    <a:pt x="0" y="1"/>
                  </a:cubicBezTo>
                  <a:close/>
                </a:path>
              </a:pathLst>
            </a:custGeom>
            <a:solidFill>
              <a:srgbClr val="573A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3"/>
            <p:cNvSpPr/>
            <p:nvPr/>
          </p:nvSpPr>
          <p:spPr>
            <a:xfrm>
              <a:off x="7078017" y="2207122"/>
              <a:ext cx="71992" cy="82683"/>
            </a:xfrm>
            <a:custGeom>
              <a:avLst/>
              <a:gdLst/>
              <a:ahLst/>
              <a:cxnLst/>
              <a:rect l="l" t="t" r="r" b="b"/>
              <a:pathLst>
                <a:path w="1044" h="1199" extrusionOk="0">
                  <a:moveTo>
                    <a:pt x="0" y="0"/>
                  </a:moveTo>
                  <a:cubicBezTo>
                    <a:pt x="190" y="558"/>
                    <a:pt x="569" y="949"/>
                    <a:pt x="1044" y="1198"/>
                  </a:cubicBezTo>
                  <a:cubicBezTo>
                    <a:pt x="1008" y="854"/>
                    <a:pt x="984" y="510"/>
                    <a:pt x="1008" y="167"/>
                  </a:cubicBezTo>
                  <a:cubicBezTo>
                    <a:pt x="747" y="72"/>
                    <a:pt x="308" y="1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3"/>
            <p:cNvSpPr/>
            <p:nvPr/>
          </p:nvSpPr>
          <p:spPr>
            <a:xfrm>
              <a:off x="7029745" y="2036515"/>
              <a:ext cx="202873" cy="213224"/>
            </a:xfrm>
            <a:custGeom>
              <a:avLst/>
              <a:gdLst/>
              <a:ahLst/>
              <a:cxnLst/>
              <a:rect l="l" t="t" r="r" b="b"/>
              <a:pathLst>
                <a:path w="2942" h="3092" extrusionOk="0">
                  <a:moveTo>
                    <a:pt x="1371" y="0"/>
                  </a:moveTo>
                  <a:cubicBezTo>
                    <a:pt x="947" y="0"/>
                    <a:pt x="514" y="152"/>
                    <a:pt x="309" y="553"/>
                  </a:cubicBezTo>
                  <a:cubicBezTo>
                    <a:pt x="0" y="1182"/>
                    <a:pt x="95" y="2142"/>
                    <a:pt x="676" y="2605"/>
                  </a:cubicBezTo>
                  <a:cubicBezTo>
                    <a:pt x="1068" y="2925"/>
                    <a:pt x="1767" y="3056"/>
                    <a:pt x="2266" y="3091"/>
                  </a:cubicBezTo>
                  <a:cubicBezTo>
                    <a:pt x="2267" y="3091"/>
                    <a:pt x="2269" y="3091"/>
                    <a:pt x="2271" y="3091"/>
                  </a:cubicBezTo>
                  <a:cubicBezTo>
                    <a:pt x="2445" y="3091"/>
                    <a:pt x="2527" y="2521"/>
                    <a:pt x="2562" y="2415"/>
                  </a:cubicBezTo>
                  <a:cubicBezTo>
                    <a:pt x="2586" y="2285"/>
                    <a:pt x="2633" y="2119"/>
                    <a:pt x="2657" y="1965"/>
                  </a:cubicBezTo>
                  <a:cubicBezTo>
                    <a:pt x="2728" y="1941"/>
                    <a:pt x="2811" y="1905"/>
                    <a:pt x="2894" y="1858"/>
                  </a:cubicBezTo>
                  <a:cubicBezTo>
                    <a:pt x="2918" y="1846"/>
                    <a:pt x="2930" y="1763"/>
                    <a:pt x="2942" y="1727"/>
                  </a:cubicBezTo>
                  <a:cubicBezTo>
                    <a:pt x="2942" y="1692"/>
                    <a:pt x="2918" y="1692"/>
                    <a:pt x="2894" y="1656"/>
                  </a:cubicBezTo>
                  <a:cubicBezTo>
                    <a:pt x="2764" y="1526"/>
                    <a:pt x="2550" y="1383"/>
                    <a:pt x="2455" y="1229"/>
                  </a:cubicBezTo>
                  <a:cubicBezTo>
                    <a:pt x="2396" y="1075"/>
                    <a:pt x="2443" y="826"/>
                    <a:pt x="2432" y="672"/>
                  </a:cubicBezTo>
                  <a:cubicBezTo>
                    <a:pt x="2384" y="328"/>
                    <a:pt x="2052" y="91"/>
                    <a:pt x="1708" y="31"/>
                  </a:cubicBezTo>
                  <a:cubicBezTo>
                    <a:pt x="1600" y="11"/>
                    <a:pt x="1486" y="0"/>
                    <a:pt x="1371" y="0"/>
                  </a:cubicBezTo>
                  <a:close/>
                </a:path>
              </a:pathLst>
            </a:custGeom>
            <a:solidFill>
              <a:srgbClr val="885D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3"/>
            <p:cNvSpPr/>
            <p:nvPr/>
          </p:nvSpPr>
          <p:spPr>
            <a:xfrm>
              <a:off x="7030573" y="2036515"/>
              <a:ext cx="163636" cy="173917"/>
            </a:xfrm>
            <a:custGeom>
              <a:avLst/>
              <a:gdLst/>
              <a:ahLst/>
              <a:cxnLst/>
              <a:rect l="l" t="t" r="r" b="b"/>
              <a:pathLst>
                <a:path w="2373" h="2522" extrusionOk="0">
                  <a:moveTo>
                    <a:pt x="1359" y="0"/>
                  </a:moveTo>
                  <a:cubicBezTo>
                    <a:pt x="935" y="0"/>
                    <a:pt x="502" y="152"/>
                    <a:pt x="297" y="553"/>
                  </a:cubicBezTo>
                  <a:cubicBezTo>
                    <a:pt x="0" y="1146"/>
                    <a:pt x="71" y="2036"/>
                    <a:pt x="569" y="2522"/>
                  </a:cubicBezTo>
                  <a:cubicBezTo>
                    <a:pt x="653" y="2415"/>
                    <a:pt x="747" y="2320"/>
                    <a:pt x="842" y="2214"/>
                  </a:cubicBezTo>
                  <a:cubicBezTo>
                    <a:pt x="676" y="1929"/>
                    <a:pt x="653" y="1597"/>
                    <a:pt x="819" y="1253"/>
                  </a:cubicBezTo>
                  <a:cubicBezTo>
                    <a:pt x="877" y="1224"/>
                    <a:pt x="936" y="1211"/>
                    <a:pt x="995" y="1211"/>
                  </a:cubicBezTo>
                  <a:cubicBezTo>
                    <a:pt x="1197" y="1211"/>
                    <a:pt x="1397" y="1359"/>
                    <a:pt x="1589" y="1478"/>
                  </a:cubicBezTo>
                  <a:cubicBezTo>
                    <a:pt x="1886" y="1194"/>
                    <a:pt x="2159" y="885"/>
                    <a:pt x="2372" y="518"/>
                  </a:cubicBezTo>
                  <a:cubicBezTo>
                    <a:pt x="2265" y="257"/>
                    <a:pt x="1981" y="79"/>
                    <a:pt x="1696" y="31"/>
                  </a:cubicBezTo>
                  <a:cubicBezTo>
                    <a:pt x="1588" y="11"/>
                    <a:pt x="1474" y="0"/>
                    <a:pt x="1359" y="0"/>
                  </a:cubicBezTo>
                  <a:close/>
                </a:path>
              </a:pathLst>
            </a:custGeom>
            <a:solidFill>
              <a:srgbClr val="885D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7069811" y="2072167"/>
              <a:ext cx="162809" cy="177572"/>
            </a:xfrm>
            <a:custGeom>
              <a:avLst/>
              <a:gdLst/>
              <a:ahLst/>
              <a:cxnLst/>
              <a:rect l="l" t="t" r="r" b="b"/>
              <a:pathLst>
                <a:path w="2361" h="2575" extrusionOk="0">
                  <a:moveTo>
                    <a:pt x="1803" y="1"/>
                  </a:moveTo>
                  <a:cubicBezTo>
                    <a:pt x="1341" y="795"/>
                    <a:pt x="558" y="1329"/>
                    <a:pt x="0" y="2005"/>
                  </a:cubicBezTo>
                  <a:cubicBezTo>
                    <a:pt x="36" y="2041"/>
                    <a:pt x="60" y="2064"/>
                    <a:pt x="95" y="2088"/>
                  </a:cubicBezTo>
                  <a:cubicBezTo>
                    <a:pt x="487" y="2408"/>
                    <a:pt x="1186" y="2539"/>
                    <a:pt x="1685" y="2574"/>
                  </a:cubicBezTo>
                  <a:cubicBezTo>
                    <a:pt x="1686" y="2574"/>
                    <a:pt x="1688" y="2574"/>
                    <a:pt x="1690" y="2574"/>
                  </a:cubicBezTo>
                  <a:cubicBezTo>
                    <a:pt x="1864" y="2574"/>
                    <a:pt x="1958" y="2016"/>
                    <a:pt x="1981" y="1898"/>
                  </a:cubicBezTo>
                  <a:cubicBezTo>
                    <a:pt x="2005" y="1768"/>
                    <a:pt x="2052" y="1602"/>
                    <a:pt x="2076" y="1448"/>
                  </a:cubicBezTo>
                  <a:cubicBezTo>
                    <a:pt x="2159" y="1424"/>
                    <a:pt x="2230" y="1388"/>
                    <a:pt x="2313" y="1341"/>
                  </a:cubicBezTo>
                  <a:cubicBezTo>
                    <a:pt x="2337" y="1329"/>
                    <a:pt x="2361" y="1246"/>
                    <a:pt x="2361" y="1210"/>
                  </a:cubicBezTo>
                  <a:cubicBezTo>
                    <a:pt x="2361" y="1175"/>
                    <a:pt x="2337" y="1175"/>
                    <a:pt x="2313" y="1139"/>
                  </a:cubicBezTo>
                  <a:cubicBezTo>
                    <a:pt x="2183" y="1009"/>
                    <a:pt x="1969" y="866"/>
                    <a:pt x="1874" y="712"/>
                  </a:cubicBezTo>
                  <a:cubicBezTo>
                    <a:pt x="1815" y="558"/>
                    <a:pt x="1862" y="309"/>
                    <a:pt x="1851" y="155"/>
                  </a:cubicBezTo>
                  <a:cubicBezTo>
                    <a:pt x="1839" y="96"/>
                    <a:pt x="1827" y="48"/>
                    <a:pt x="1803" y="1"/>
                  </a:cubicBezTo>
                  <a:close/>
                </a:path>
              </a:pathLst>
            </a:custGeom>
            <a:solidFill>
              <a:srgbClr val="885D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3"/>
            <p:cNvSpPr/>
            <p:nvPr/>
          </p:nvSpPr>
          <p:spPr>
            <a:xfrm>
              <a:off x="7101739" y="2133680"/>
              <a:ext cx="26204" cy="43238"/>
            </a:xfrm>
            <a:custGeom>
              <a:avLst/>
              <a:gdLst/>
              <a:ahLst/>
              <a:cxnLst/>
              <a:rect l="l" t="t" r="r" b="b"/>
              <a:pathLst>
                <a:path w="380" h="627" extrusionOk="0">
                  <a:moveTo>
                    <a:pt x="152" y="0"/>
                  </a:moveTo>
                  <a:cubicBezTo>
                    <a:pt x="111" y="0"/>
                    <a:pt x="73" y="20"/>
                    <a:pt x="47" y="46"/>
                  </a:cubicBezTo>
                  <a:cubicBezTo>
                    <a:pt x="0" y="93"/>
                    <a:pt x="0" y="152"/>
                    <a:pt x="24" y="200"/>
                  </a:cubicBezTo>
                  <a:cubicBezTo>
                    <a:pt x="41" y="234"/>
                    <a:pt x="84" y="256"/>
                    <a:pt x="124" y="256"/>
                  </a:cubicBezTo>
                  <a:cubicBezTo>
                    <a:pt x="139" y="256"/>
                    <a:pt x="153" y="254"/>
                    <a:pt x="166" y="247"/>
                  </a:cubicBezTo>
                  <a:lnTo>
                    <a:pt x="166" y="247"/>
                  </a:lnTo>
                  <a:cubicBezTo>
                    <a:pt x="154" y="295"/>
                    <a:pt x="107" y="306"/>
                    <a:pt x="71" y="342"/>
                  </a:cubicBezTo>
                  <a:cubicBezTo>
                    <a:pt x="36" y="378"/>
                    <a:pt x="24" y="437"/>
                    <a:pt x="47" y="496"/>
                  </a:cubicBezTo>
                  <a:cubicBezTo>
                    <a:pt x="59" y="544"/>
                    <a:pt x="107" y="591"/>
                    <a:pt x="142" y="627"/>
                  </a:cubicBezTo>
                  <a:cubicBezTo>
                    <a:pt x="154" y="579"/>
                    <a:pt x="202" y="520"/>
                    <a:pt x="249" y="496"/>
                  </a:cubicBezTo>
                  <a:cubicBezTo>
                    <a:pt x="285" y="484"/>
                    <a:pt x="308" y="473"/>
                    <a:pt x="332" y="461"/>
                  </a:cubicBezTo>
                  <a:cubicBezTo>
                    <a:pt x="356" y="449"/>
                    <a:pt x="380" y="413"/>
                    <a:pt x="368" y="389"/>
                  </a:cubicBezTo>
                  <a:cubicBezTo>
                    <a:pt x="356" y="342"/>
                    <a:pt x="273" y="318"/>
                    <a:pt x="285" y="259"/>
                  </a:cubicBezTo>
                  <a:cubicBezTo>
                    <a:pt x="285" y="223"/>
                    <a:pt x="332" y="212"/>
                    <a:pt x="344" y="188"/>
                  </a:cubicBezTo>
                  <a:cubicBezTo>
                    <a:pt x="356" y="152"/>
                    <a:pt x="344" y="129"/>
                    <a:pt x="332" y="105"/>
                  </a:cubicBezTo>
                  <a:cubicBezTo>
                    <a:pt x="297" y="57"/>
                    <a:pt x="249" y="22"/>
                    <a:pt x="202" y="10"/>
                  </a:cubicBezTo>
                  <a:cubicBezTo>
                    <a:pt x="185" y="3"/>
                    <a:pt x="169" y="0"/>
                    <a:pt x="152" y="0"/>
                  </a:cubicBezTo>
                  <a:close/>
                </a:path>
              </a:pathLst>
            </a:custGeom>
            <a:solidFill>
              <a:srgbClr val="573A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3"/>
            <p:cNvSpPr/>
            <p:nvPr/>
          </p:nvSpPr>
          <p:spPr>
            <a:xfrm>
              <a:off x="6900515" y="2020654"/>
              <a:ext cx="139087" cy="232533"/>
            </a:xfrm>
            <a:custGeom>
              <a:avLst/>
              <a:gdLst/>
              <a:ahLst/>
              <a:cxnLst/>
              <a:rect l="l" t="t" r="r" b="b"/>
              <a:pathLst>
                <a:path w="2017" h="3372" extrusionOk="0">
                  <a:moveTo>
                    <a:pt x="892" y="0"/>
                  </a:moveTo>
                  <a:cubicBezTo>
                    <a:pt x="818" y="0"/>
                    <a:pt x="743" y="21"/>
                    <a:pt x="677" y="60"/>
                  </a:cubicBezTo>
                  <a:cubicBezTo>
                    <a:pt x="534" y="131"/>
                    <a:pt x="427" y="261"/>
                    <a:pt x="368" y="416"/>
                  </a:cubicBezTo>
                  <a:cubicBezTo>
                    <a:pt x="238" y="760"/>
                    <a:pt x="297" y="1151"/>
                    <a:pt x="250" y="1507"/>
                  </a:cubicBezTo>
                  <a:cubicBezTo>
                    <a:pt x="214" y="1744"/>
                    <a:pt x="119" y="1981"/>
                    <a:pt x="72" y="2218"/>
                  </a:cubicBezTo>
                  <a:cubicBezTo>
                    <a:pt x="12" y="2444"/>
                    <a:pt x="1" y="2704"/>
                    <a:pt x="107" y="2930"/>
                  </a:cubicBezTo>
                  <a:cubicBezTo>
                    <a:pt x="226" y="3179"/>
                    <a:pt x="499" y="3345"/>
                    <a:pt x="771" y="3369"/>
                  </a:cubicBezTo>
                  <a:cubicBezTo>
                    <a:pt x="798" y="3371"/>
                    <a:pt x="824" y="3372"/>
                    <a:pt x="850" y="3372"/>
                  </a:cubicBezTo>
                  <a:cubicBezTo>
                    <a:pt x="1108" y="3372"/>
                    <a:pt x="1360" y="3268"/>
                    <a:pt x="1554" y="3096"/>
                  </a:cubicBezTo>
                  <a:cubicBezTo>
                    <a:pt x="1768" y="2918"/>
                    <a:pt x="1922" y="2669"/>
                    <a:pt x="2017" y="2408"/>
                  </a:cubicBezTo>
                  <a:cubicBezTo>
                    <a:pt x="1459" y="1934"/>
                    <a:pt x="1222" y="1103"/>
                    <a:pt x="1471" y="404"/>
                  </a:cubicBezTo>
                  <a:lnTo>
                    <a:pt x="1471" y="404"/>
                  </a:lnTo>
                  <a:lnTo>
                    <a:pt x="1198" y="510"/>
                  </a:lnTo>
                  <a:cubicBezTo>
                    <a:pt x="1293" y="380"/>
                    <a:pt x="1258" y="178"/>
                    <a:pt x="1127" y="83"/>
                  </a:cubicBezTo>
                  <a:cubicBezTo>
                    <a:pt x="1058" y="27"/>
                    <a:pt x="975" y="0"/>
                    <a:pt x="892" y="0"/>
                  </a:cubicBezTo>
                  <a:close/>
                </a:path>
              </a:pathLst>
            </a:custGeom>
            <a:solidFill>
              <a:srgbClr val="5B0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3"/>
            <p:cNvSpPr/>
            <p:nvPr/>
          </p:nvSpPr>
          <p:spPr>
            <a:xfrm>
              <a:off x="6971681" y="2018172"/>
              <a:ext cx="219216" cy="206190"/>
            </a:xfrm>
            <a:custGeom>
              <a:avLst/>
              <a:gdLst/>
              <a:ahLst/>
              <a:cxnLst/>
              <a:rect l="l" t="t" r="r" b="b"/>
              <a:pathLst>
                <a:path w="3179" h="2990" extrusionOk="0">
                  <a:moveTo>
                    <a:pt x="1507" y="1"/>
                  </a:moveTo>
                  <a:cubicBezTo>
                    <a:pt x="1198" y="1"/>
                    <a:pt x="866" y="36"/>
                    <a:pt x="605" y="191"/>
                  </a:cubicBezTo>
                  <a:cubicBezTo>
                    <a:pt x="202" y="428"/>
                    <a:pt x="0" y="926"/>
                    <a:pt x="60" y="1388"/>
                  </a:cubicBezTo>
                  <a:cubicBezTo>
                    <a:pt x="107" y="1851"/>
                    <a:pt x="344" y="2361"/>
                    <a:pt x="736" y="2622"/>
                  </a:cubicBezTo>
                  <a:cubicBezTo>
                    <a:pt x="1115" y="2871"/>
                    <a:pt x="1103" y="2954"/>
                    <a:pt x="1269" y="2990"/>
                  </a:cubicBezTo>
                  <a:cubicBezTo>
                    <a:pt x="1317" y="2622"/>
                    <a:pt x="1613" y="2693"/>
                    <a:pt x="1957" y="2385"/>
                  </a:cubicBezTo>
                  <a:cubicBezTo>
                    <a:pt x="1910" y="2314"/>
                    <a:pt x="1874" y="2219"/>
                    <a:pt x="1850" y="2124"/>
                  </a:cubicBezTo>
                  <a:cubicBezTo>
                    <a:pt x="1815" y="2017"/>
                    <a:pt x="1791" y="1898"/>
                    <a:pt x="1815" y="1780"/>
                  </a:cubicBezTo>
                  <a:cubicBezTo>
                    <a:pt x="1839" y="1673"/>
                    <a:pt x="1922" y="1555"/>
                    <a:pt x="2040" y="1555"/>
                  </a:cubicBezTo>
                  <a:cubicBezTo>
                    <a:pt x="2135" y="1555"/>
                    <a:pt x="2289" y="1673"/>
                    <a:pt x="2396" y="1768"/>
                  </a:cubicBezTo>
                  <a:cubicBezTo>
                    <a:pt x="2432" y="1685"/>
                    <a:pt x="2467" y="1590"/>
                    <a:pt x="2503" y="1495"/>
                  </a:cubicBezTo>
                  <a:cubicBezTo>
                    <a:pt x="2598" y="1270"/>
                    <a:pt x="2835" y="1139"/>
                    <a:pt x="2977" y="938"/>
                  </a:cubicBezTo>
                  <a:cubicBezTo>
                    <a:pt x="3143" y="701"/>
                    <a:pt x="3179" y="369"/>
                    <a:pt x="3060" y="96"/>
                  </a:cubicBezTo>
                  <a:cubicBezTo>
                    <a:pt x="2538" y="48"/>
                    <a:pt x="2028" y="1"/>
                    <a:pt x="1507" y="1"/>
                  </a:cubicBezTo>
                  <a:close/>
                </a:path>
              </a:pathLst>
            </a:custGeom>
            <a:solidFill>
              <a:srgbClr val="5B0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3"/>
            <p:cNvSpPr/>
            <p:nvPr/>
          </p:nvSpPr>
          <p:spPr>
            <a:xfrm>
              <a:off x="6961889" y="2057479"/>
              <a:ext cx="24549" cy="55651"/>
            </a:xfrm>
            <a:custGeom>
              <a:avLst/>
              <a:gdLst/>
              <a:ahLst/>
              <a:cxnLst/>
              <a:rect l="l" t="t" r="r" b="b"/>
              <a:pathLst>
                <a:path w="356" h="807" extrusionOk="0">
                  <a:moveTo>
                    <a:pt x="356" y="0"/>
                  </a:moveTo>
                  <a:lnTo>
                    <a:pt x="356" y="0"/>
                  </a:lnTo>
                  <a:cubicBezTo>
                    <a:pt x="202" y="48"/>
                    <a:pt x="71" y="190"/>
                    <a:pt x="36" y="344"/>
                  </a:cubicBezTo>
                  <a:cubicBezTo>
                    <a:pt x="0" y="510"/>
                    <a:pt x="47" y="688"/>
                    <a:pt x="154" y="807"/>
                  </a:cubicBezTo>
                  <a:cubicBezTo>
                    <a:pt x="142" y="522"/>
                    <a:pt x="213" y="237"/>
                    <a:pt x="3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3"/>
            <p:cNvSpPr/>
            <p:nvPr/>
          </p:nvSpPr>
          <p:spPr>
            <a:xfrm>
              <a:off x="7176973" y="4002286"/>
              <a:ext cx="224939" cy="67926"/>
            </a:xfrm>
            <a:custGeom>
              <a:avLst/>
              <a:gdLst/>
              <a:ahLst/>
              <a:cxnLst/>
              <a:rect l="l" t="t" r="r" b="b"/>
              <a:pathLst>
                <a:path w="3262" h="985" extrusionOk="0">
                  <a:moveTo>
                    <a:pt x="119" y="1"/>
                  </a:moveTo>
                  <a:cubicBezTo>
                    <a:pt x="119" y="36"/>
                    <a:pt x="59" y="131"/>
                    <a:pt x="48" y="167"/>
                  </a:cubicBezTo>
                  <a:cubicBezTo>
                    <a:pt x="12" y="333"/>
                    <a:pt x="0" y="558"/>
                    <a:pt x="142" y="653"/>
                  </a:cubicBezTo>
                  <a:cubicBezTo>
                    <a:pt x="190" y="700"/>
                    <a:pt x="510" y="807"/>
                    <a:pt x="569" y="807"/>
                  </a:cubicBezTo>
                  <a:cubicBezTo>
                    <a:pt x="984" y="866"/>
                    <a:pt x="1162" y="819"/>
                    <a:pt x="1566" y="866"/>
                  </a:cubicBezTo>
                  <a:cubicBezTo>
                    <a:pt x="1993" y="926"/>
                    <a:pt x="2123" y="973"/>
                    <a:pt x="2550" y="985"/>
                  </a:cubicBezTo>
                  <a:cubicBezTo>
                    <a:pt x="2716" y="985"/>
                    <a:pt x="3214" y="949"/>
                    <a:pt x="3250" y="783"/>
                  </a:cubicBezTo>
                  <a:cubicBezTo>
                    <a:pt x="3262" y="688"/>
                    <a:pt x="3202" y="594"/>
                    <a:pt x="3131" y="534"/>
                  </a:cubicBezTo>
                  <a:cubicBezTo>
                    <a:pt x="3060" y="487"/>
                    <a:pt x="2977" y="451"/>
                    <a:pt x="2894" y="416"/>
                  </a:cubicBezTo>
                  <a:cubicBezTo>
                    <a:pt x="2763" y="356"/>
                    <a:pt x="2574" y="262"/>
                    <a:pt x="2443" y="214"/>
                  </a:cubicBezTo>
                  <a:cubicBezTo>
                    <a:pt x="2431" y="238"/>
                    <a:pt x="2384" y="309"/>
                    <a:pt x="2360" y="333"/>
                  </a:cubicBezTo>
                  <a:cubicBezTo>
                    <a:pt x="2008" y="448"/>
                    <a:pt x="1648" y="551"/>
                    <a:pt x="1295" y="551"/>
                  </a:cubicBezTo>
                  <a:cubicBezTo>
                    <a:pt x="887" y="551"/>
                    <a:pt x="487" y="414"/>
                    <a:pt x="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3"/>
            <p:cNvSpPr/>
            <p:nvPr/>
          </p:nvSpPr>
          <p:spPr>
            <a:xfrm>
              <a:off x="7068156" y="3006988"/>
              <a:ext cx="280588" cy="1038262"/>
            </a:xfrm>
            <a:custGeom>
              <a:avLst/>
              <a:gdLst/>
              <a:ahLst/>
              <a:cxnLst/>
              <a:rect l="l" t="t" r="r" b="b"/>
              <a:pathLst>
                <a:path w="4069" h="15056" extrusionOk="0">
                  <a:moveTo>
                    <a:pt x="1" y="0"/>
                  </a:moveTo>
                  <a:cubicBezTo>
                    <a:pt x="1" y="961"/>
                    <a:pt x="226" y="1922"/>
                    <a:pt x="440" y="2870"/>
                  </a:cubicBezTo>
                  <a:cubicBezTo>
                    <a:pt x="772" y="4388"/>
                    <a:pt x="950" y="5183"/>
                    <a:pt x="1175" y="6725"/>
                  </a:cubicBezTo>
                  <a:cubicBezTo>
                    <a:pt x="1234" y="7081"/>
                    <a:pt x="1080" y="9073"/>
                    <a:pt x="1127" y="9429"/>
                  </a:cubicBezTo>
                  <a:cubicBezTo>
                    <a:pt x="1329" y="11089"/>
                    <a:pt x="1768" y="11872"/>
                    <a:pt x="1827" y="13532"/>
                  </a:cubicBezTo>
                  <a:cubicBezTo>
                    <a:pt x="1803" y="13876"/>
                    <a:pt x="1768" y="14220"/>
                    <a:pt x="1697" y="14505"/>
                  </a:cubicBezTo>
                  <a:cubicBezTo>
                    <a:pt x="2051" y="14909"/>
                    <a:pt x="2491" y="15056"/>
                    <a:pt x="2925" y="15056"/>
                  </a:cubicBezTo>
                  <a:cubicBezTo>
                    <a:pt x="3317" y="15056"/>
                    <a:pt x="3706" y="14935"/>
                    <a:pt x="4021" y="14778"/>
                  </a:cubicBezTo>
                  <a:cubicBezTo>
                    <a:pt x="4045" y="14754"/>
                    <a:pt x="4057" y="14718"/>
                    <a:pt x="4069" y="14695"/>
                  </a:cubicBezTo>
                  <a:cubicBezTo>
                    <a:pt x="3701" y="14517"/>
                    <a:pt x="3393" y="14362"/>
                    <a:pt x="3120" y="14149"/>
                  </a:cubicBezTo>
                  <a:cubicBezTo>
                    <a:pt x="2740" y="13864"/>
                    <a:pt x="2823" y="13509"/>
                    <a:pt x="2823" y="13509"/>
                  </a:cubicBezTo>
                  <a:cubicBezTo>
                    <a:pt x="2823" y="13354"/>
                    <a:pt x="2812" y="13212"/>
                    <a:pt x="2812" y="13058"/>
                  </a:cubicBezTo>
                  <a:cubicBezTo>
                    <a:pt x="3227" y="8694"/>
                    <a:pt x="3547" y="4377"/>
                    <a:pt x="3974" y="0"/>
                  </a:cubicBezTo>
                  <a:close/>
                </a:path>
              </a:pathLst>
            </a:custGeom>
            <a:solidFill>
              <a:srgbClr val="885D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3"/>
            <p:cNvSpPr/>
            <p:nvPr/>
          </p:nvSpPr>
          <p:spPr>
            <a:xfrm>
              <a:off x="7067328" y="3006988"/>
              <a:ext cx="274037" cy="1029711"/>
            </a:xfrm>
            <a:custGeom>
              <a:avLst/>
              <a:gdLst/>
              <a:ahLst/>
              <a:cxnLst/>
              <a:rect l="l" t="t" r="r" b="b"/>
              <a:pathLst>
                <a:path w="3974" h="14932" extrusionOk="0">
                  <a:moveTo>
                    <a:pt x="1" y="0"/>
                  </a:moveTo>
                  <a:cubicBezTo>
                    <a:pt x="1" y="961"/>
                    <a:pt x="238" y="1922"/>
                    <a:pt x="452" y="2870"/>
                  </a:cubicBezTo>
                  <a:cubicBezTo>
                    <a:pt x="784" y="4388"/>
                    <a:pt x="962" y="5183"/>
                    <a:pt x="1187" y="6725"/>
                  </a:cubicBezTo>
                  <a:cubicBezTo>
                    <a:pt x="1234" y="7081"/>
                    <a:pt x="1092" y="9073"/>
                    <a:pt x="1128" y="9429"/>
                  </a:cubicBezTo>
                  <a:cubicBezTo>
                    <a:pt x="1341" y="11089"/>
                    <a:pt x="1780" y="11872"/>
                    <a:pt x="1839" y="13532"/>
                  </a:cubicBezTo>
                  <a:cubicBezTo>
                    <a:pt x="1815" y="13876"/>
                    <a:pt x="1768" y="14220"/>
                    <a:pt x="1709" y="14505"/>
                  </a:cubicBezTo>
                  <a:cubicBezTo>
                    <a:pt x="1887" y="14706"/>
                    <a:pt x="2088" y="14849"/>
                    <a:pt x="2302" y="14932"/>
                  </a:cubicBezTo>
                  <a:cubicBezTo>
                    <a:pt x="2029" y="12240"/>
                    <a:pt x="2658" y="9547"/>
                    <a:pt x="3073" y="6855"/>
                  </a:cubicBezTo>
                  <a:cubicBezTo>
                    <a:pt x="3084" y="6749"/>
                    <a:pt x="3156" y="6654"/>
                    <a:pt x="3262" y="6618"/>
                  </a:cubicBezTo>
                  <a:cubicBezTo>
                    <a:pt x="3310" y="6606"/>
                    <a:pt x="3357" y="6582"/>
                    <a:pt x="3393" y="6547"/>
                  </a:cubicBezTo>
                  <a:cubicBezTo>
                    <a:pt x="3583" y="4365"/>
                    <a:pt x="3772" y="2194"/>
                    <a:pt x="39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3"/>
            <p:cNvSpPr/>
            <p:nvPr/>
          </p:nvSpPr>
          <p:spPr>
            <a:xfrm>
              <a:off x="7123806" y="4056281"/>
              <a:ext cx="224939" cy="67098"/>
            </a:xfrm>
            <a:custGeom>
              <a:avLst/>
              <a:gdLst/>
              <a:ahLst/>
              <a:cxnLst/>
              <a:rect l="l" t="t" r="r" b="b"/>
              <a:pathLst>
                <a:path w="3262" h="973" extrusionOk="0">
                  <a:moveTo>
                    <a:pt x="119" y="0"/>
                  </a:moveTo>
                  <a:cubicBezTo>
                    <a:pt x="107" y="24"/>
                    <a:pt x="60" y="119"/>
                    <a:pt x="48" y="155"/>
                  </a:cubicBezTo>
                  <a:cubicBezTo>
                    <a:pt x="0" y="321"/>
                    <a:pt x="0" y="546"/>
                    <a:pt x="131" y="653"/>
                  </a:cubicBezTo>
                  <a:cubicBezTo>
                    <a:pt x="190" y="688"/>
                    <a:pt x="498" y="795"/>
                    <a:pt x="570" y="807"/>
                  </a:cubicBezTo>
                  <a:cubicBezTo>
                    <a:pt x="985" y="854"/>
                    <a:pt x="1151" y="819"/>
                    <a:pt x="1566" y="866"/>
                  </a:cubicBezTo>
                  <a:cubicBezTo>
                    <a:pt x="1981" y="914"/>
                    <a:pt x="2123" y="961"/>
                    <a:pt x="2538" y="973"/>
                  </a:cubicBezTo>
                  <a:cubicBezTo>
                    <a:pt x="2704" y="973"/>
                    <a:pt x="3214" y="937"/>
                    <a:pt x="3250" y="771"/>
                  </a:cubicBezTo>
                  <a:cubicBezTo>
                    <a:pt x="3262" y="676"/>
                    <a:pt x="3202" y="582"/>
                    <a:pt x="3131" y="534"/>
                  </a:cubicBezTo>
                  <a:cubicBezTo>
                    <a:pt x="3048" y="475"/>
                    <a:pt x="2977" y="451"/>
                    <a:pt x="2894" y="415"/>
                  </a:cubicBezTo>
                  <a:cubicBezTo>
                    <a:pt x="2752" y="344"/>
                    <a:pt x="2562" y="261"/>
                    <a:pt x="2443" y="202"/>
                  </a:cubicBezTo>
                  <a:cubicBezTo>
                    <a:pt x="2432" y="238"/>
                    <a:pt x="2384" y="297"/>
                    <a:pt x="2360" y="321"/>
                  </a:cubicBezTo>
                  <a:cubicBezTo>
                    <a:pt x="1998" y="438"/>
                    <a:pt x="1630" y="544"/>
                    <a:pt x="1272" y="544"/>
                  </a:cubicBezTo>
                  <a:cubicBezTo>
                    <a:pt x="869" y="544"/>
                    <a:pt x="477" y="409"/>
                    <a:pt x="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3"/>
            <p:cNvSpPr/>
            <p:nvPr/>
          </p:nvSpPr>
          <p:spPr>
            <a:xfrm>
              <a:off x="7014229" y="3060156"/>
              <a:ext cx="281347" cy="1038744"/>
            </a:xfrm>
            <a:custGeom>
              <a:avLst/>
              <a:gdLst/>
              <a:ahLst/>
              <a:cxnLst/>
              <a:rect l="l" t="t" r="r" b="b"/>
              <a:pathLst>
                <a:path w="4080" h="15063" extrusionOk="0">
                  <a:moveTo>
                    <a:pt x="0" y="0"/>
                  </a:moveTo>
                  <a:cubicBezTo>
                    <a:pt x="0" y="961"/>
                    <a:pt x="237" y="1921"/>
                    <a:pt x="439" y="2870"/>
                  </a:cubicBezTo>
                  <a:cubicBezTo>
                    <a:pt x="771" y="4388"/>
                    <a:pt x="961" y="5183"/>
                    <a:pt x="1186" y="6737"/>
                  </a:cubicBezTo>
                  <a:cubicBezTo>
                    <a:pt x="1233" y="7092"/>
                    <a:pt x="1079" y="9073"/>
                    <a:pt x="1127" y="9429"/>
                  </a:cubicBezTo>
                  <a:cubicBezTo>
                    <a:pt x="1340" y="11089"/>
                    <a:pt x="1779" y="11872"/>
                    <a:pt x="1826" y="13532"/>
                  </a:cubicBezTo>
                  <a:cubicBezTo>
                    <a:pt x="1815" y="13876"/>
                    <a:pt x="1767" y="14220"/>
                    <a:pt x="1696" y="14517"/>
                  </a:cubicBezTo>
                  <a:cubicBezTo>
                    <a:pt x="2055" y="14919"/>
                    <a:pt x="2492" y="15063"/>
                    <a:pt x="2922" y="15063"/>
                  </a:cubicBezTo>
                  <a:cubicBezTo>
                    <a:pt x="3315" y="15063"/>
                    <a:pt x="3703" y="14942"/>
                    <a:pt x="4021" y="14789"/>
                  </a:cubicBezTo>
                  <a:cubicBezTo>
                    <a:pt x="4044" y="14754"/>
                    <a:pt x="4068" y="14730"/>
                    <a:pt x="4080" y="14694"/>
                  </a:cubicBezTo>
                  <a:cubicBezTo>
                    <a:pt x="3712" y="14528"/>
                    <a:pt x="3404" y="14362"/>
                    <a:pt x="3119" y="14149"/>
                  </a:cubicBezTo>
                  <a:cubicBezTo>
                    <a:pt x="2740" y="13864"/>
                    <a:pt x="2823" y="13508"/>
                    <a:pt x="2823" y="13508"/>
                  </a:cubicBezTo>
                  <a:cubicBezTo>
                    <a:pt x="2835" y="13366"/>
                    <a:pt x="2823" y="13212"/>
                    <a:pt x="2811" y="13070"/>
                  </a:cubicBezTo>
                  <a:cubicBezTo>
                    <a:pt x="3226" y="8693"/>
                    <a:pt x="3558" y="4376"/>
                    <a:pt x="3973" y="0"/>
                  </a:cubicBezTo>
                  <a:close/>
                </a:path>
              </a:pathLst>
            </a:custGeom>
            <a:solidFill>
              <a:srgbClr val="885D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3"/>
            <p:cNvSpPr/>
            <p:nvPr/>
          </p:nvSpPr>
          <p:spPr>
            <a:xfrm>
              <a:off x="7014229" y="3060156"/>
              <a:ext cx="281347" cy="1038744"/>
            </a:xfrm>
            <a:custGeom>
              <a:avLst/>
              <a:gdLst/>
              <a:ahLst/>
              <a:cxnLst/>
              <a:rect l="l" t="t" r="r" b="b"/>
              <a:pathLst>
                <a:path w="4080" h="15063" extrusionOk="0">
                  <a:moveTo>
                    <a:pt x="0" y="0"/>
                  </a:moveTo>
                  <a:cubicBezTo>
                    <a:pt x="0" y="961"/>
                    <a:pt x="237" y="1921"/>
                    <a:pt x="439" y="2870"/>
                  </a:cubicBezTo>
                  <a:cubicBezTo>
                    <a:pt x="747" y="4293"/>
                    <a:pt x="937" y="5088"/>
                    <a:pt x="1139" y="6464"/>
                  </a:cubicBezTo>
                  <a:cubicBezTo>
                    <a:pt x="1541" y="6209"/>
                    <a:pt x="2006" y="5972"/>
                    <a:pt x="2293" y="5972"/>
                  </a:cubicBezTo>
                  <a:cubicBezTo>
                    <a:pt x="2421" y="5972"/>
                    <a:pt x="2513" y="6019"/>
                    <a:pt x="2550" y="6132"/>
                  </a:cubicBezTo>
                  <a:cubicBezTo>
                    <a:pt x="3451" y="9108"/>
                    <a:pt x="1755" y="12322"/>
                    <a:pt x="3001" y="15062"/>
                  </a:cubicBezTo>
                  <a:cubicBezTo>
                    <a:pt x="3368" y="15050"/>
                    <a:pt x="3724" y="14932"/>
                    <a:pt x="4021" y="14789"/>
                  </a:cubicBezTo>
                  <a:cubicBezTo>
                    <a:pt x="4044" y="14754"/>
                    <a:pt x="4068" y="14730"/>
                    <a:pt x="4080" y="14694"/>
                  </a:cubicBezTo>
                  <a:cubicBezTo>
                    <a:pt x="3712" y="14528"/>
                    <a:pt x="3404" y="14362"/>
                    <a:pt x="3119" y="14149"/>
                  </a:cubicBezTo>
                  <a:cubicBezTo>
                    <a:pt x="2740" y="13864"/>
                    <a:pt x="2823" y="13508"/>
                    <a:pt x="2823" y="13508"/>
                  </a:cubicBezTo>
                  <a:cubicBezTo>
                    <a:pt x="2835" y="13366"/>
                    <a:pt x="2823" y="13212"/>
                    <a:pt x="2811" y="13070"/>
                  </a:cubicBezTo>
                  <a:cubicBezTo>
                    <a:pt x="3226" y="8693"/>
                    <a:pt x="3558" y="4376"/>
                    <a:pt x="3973" y="0"/>
                  </a:cubicBezTo>
                  <a:close/>
                </a:path>
              </a:pathLst>
            </a:custGeom>
            <a:solidFill>
              <a:srgbClr val="573A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3"/>
            <p:cNvSpPr/>
            <p:nvPr/>
          </p:nvSpPr>
          <p:spPr>
            <a:xfrm>
              <a:off x="7014229" y="3060156"/>
              <a:ext cx="274037" cy="424518"/>
            </a:xfrm>
            <a:custGeom>
              <a:avLst/>
              <a:gdLst/>
              <a:ahLst/>
              <a:cxnLst/>
              <a:rect l="l" t="t" r="r" b="b"/>
              <a:pathLst>
                <a:path w="3974" h="6156" extrusionOk="0">
                  <a:moveTo>
                    <a:pt x="0" y="0"/>
                  </a:moveTo>
                  <a:cubicBezTo>
                    <a:pt x="0" y="961"/>
                    <a:pt x="237" y="1921"/>
                    <a:pt x="439" y="2870"/>
                  </a:cubicBezTo>
                  <a:cubicBezTo>
                    <a:pt x="735" y="4187"/>
                    <a:pt x="901" y="4969"/>
                    <a:pt x="1091" y="6155"/>
                  </a:cubicBezTo>
                  <a:cubicBezTo>
                    <a:pt x="1615" y="5898"/>
                    <a:pt x="2198" y="5767"/>
                    <a:pt x="2817" y="5767"/>
                  </a:cubicBezTo>
                  <a:cubicBezTo>
                    <a:pt x="3025" y="5767"/>
                    <a:pt x="3236" y="5782"/>
                    <a:pt x="3451" y="5811"/>
                  </a:cubicBezTo>
                  <a:cubicBezTo>
                    <a:pt x="3617" y="3878"/>
                    <a:pt x="3783" y="1945"/>
                    <a:pt x="39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3"/>
            <p:cNvSpPr/>
            <p:nvPr/>
          </p:nvSpPr>
          <p:spPr>
            <a:xfrm>
              <a:off x="6993748" y="2768180"/>
              <a:ext cx="364027" cy="681325"/>
            </a:xfrm>
            <a:custGeom>
              <a:avLst/>
              <a:gdLst/>
              <a:ahLst/>
              <a:cxnLst/>
              <a:rect l="l" t="t" r="r" b="b"/>
              <a:pathLst>
                <a:path w="5279" h="9880" extrusionOk="0">
                  <a:moveTo>
                    <a:pt x="771" y="0"/>
                  </a:moveTo>
                  <a:cubicBezTo>
                    <a:pt x="724" y="2005"/>
                    <a:pt x="511" y="1708"/>
                    <a:pt x="321" y="2538"/>
                  </a:cubicBezTo>
                  <a:cubicBezTo>
                    <a:pt x="238" y="2906"/>
                    <a:pt x="155" y="2989"/>
                    <a:pt x="107" y="3653"/>
                  </a:cubicBezTo>
                  <a:cubicBezTo>
                    <a:pt x="1" y="5053"/>
                    <a:pt x="1009" y="7448"/>
                    <a:pt x="902" y="9879"/>
                  </a:cubicBezTo>
                  <a:lnTo>
                    <a:pt x="5112" y="9856"/>
                  </a:lnTo>
                  <a:cubicBezTo>
                    <a:pt x="5148" y="8539"/>
                    <a:pt x="5278" y="4958"/>
                    <a:pt x="5266" y="3321"/>
                  </a:cubicBezTo>
                  <a:cubicBezTo>
                    <a:pt x="5266" y="2621"/>
                    <a:pt x="5100" y="2052"/>
                    <a:pt x="4934" y="1495"/>
                  </a:cubicBezTo>
                  <a:cubicBezTo>
                    <a:pt x="4780" y="949"/>
                    <a:pt x="4697" y="759"/>
                    <a:pt x="4531" y="214"/>
                  </a:cubicBezTo>
                  <a:cubicBezTo>
                    <a:pt x="4025" y="298"/>
                    <a:pt x="3519" y="344"/>
                    <a:pt x="3018" y="344"/>
                  </a:cubicBezTo>
                  <a:cubicBezTo>
                    <a:pt x="2251" y="344"/>
                    <a:pt x="1496" y="237"/>
                    <a:pt x="7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3"/>
            <p:cNvSpPr/>
            <p:nvPr/>
          </p:nvSpPr>
          <p:spPr>
            <a:xfrm>
              <a:off x="7038710" y="2747698"/>
              <a:ext cx="289621" cy="131714"/>
            </a:xfrm>
            <a:custGeom>
              <a:avLst/>
              <a:gdLst/>
              <a:ahLst/>
              <a:cxnLst/>
              <a:rect l="l" t="t" r="r" b="b"/>
              <a:pathLst>
                <a:path w="4200" h="1910" extrusionOk="0">
                  <a:moveTo>
                    <a:pt x="96" y="1"/>
                  </a:moveTo>
                  <a:lnTo>
                    <a:pt x="96" y="1"/>
                  </a:lnTo>
                  <a:cubicBezTo>
                    <a:pt x="119" y="440"/>
                    <a:pt x="119" y="926"/>
                    <a:pt x="1" y="1353"/>
                  </a:cubicBezTo>
                  <a:cubicBezTo>
                    <a:pt x="404" y="1685"/>
                    <a:pt x="997" y="1697"/>
                    <a:pt x="1507" y="1792"/>
                  </a:cubicBezTo>
                  <a:cubicBezTo>
                    <a:pt x="1960" y="1873"/>
                    <a:pt x="2305" y="1910"/>
                    <a:pt x="2589" y="1910"/>
                  </a:cubicBezTo>
                  <a:cubicBezTo>
                    <a:pt x="3258" y="1910"/>
                    <a:pt x="3592" y="1705"/>
                    <a:pt x="4199" y="1388"/>
                  </a:cubicBezTo>
                  <a:cubicBezTo>
                    <a:pt x="4092" y="1104"/>
                    <a:pt x="4104" y="748"/>
                    <a:pt x="4057" y="451"/>
                  </a:cubicBezTo>
                  <a:cubicBezTo>
                    <a:pt x="3803" y="470"/>
                    <a:pt x="3548" y="479"/>
                    <a:pt x="3292" y="479"/>
                  </a:cubicBezTo>
                  <a:cubicBezTo>
                    <a:pt x="2214" y="479"/>
                    <a:pt x="1131" y="317"/>
                    <a:pt x="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3"/>
            <p:cNvSpPr/>
            <p:nvPr/>
          </p:nvSpPr>
          <p:spPr>
            <a:xfrm>
              <a:off x="6959407" y="2350214"/>
              <a:ext cx="350097" cy="441689"/>
            </a:xfrm>
            <a:custGeom>
              <a:avLst/>
              <a:gdLst/>
              <a:ahLst/>
              <a:cxnLst/>
              <a:rect l="l" t="t" r="r" b="b"/>
              <a:pathLst>
                <a:path w="5077" h="6405" extrusionOk="0">
                  <a:moveTo>
                    <a:pt x="1341" y="1"/>
                  </a:moveTo>
                  <a:cubicBezTo>
                    <a:pt x="1258" y="13"/>
                    <a:pt x="1163" y="25"/>
                    <a:pt x="1068" y="37"/>
                  </a:cubicBezTo>
                  <a:cubicBezTo>
                    <a:pt x="842" y="60"/>
                    <a:pt x="605" y="84"/>
                    <a:pt x="416" y="203"/>
                  </a:cubicBezTo>
                  <a:cubicBezTo>
                    <a:pt x="0" y="452"/>
                    <a:pt x="0" y="997"/>
                    <a:pt x="119" y="1436"/>
                  </a:cubicBezTo>
                  <a:cubicBezTo>
                    <a:pt x="344" y="2266"/>
                    <a:pt x="831" y="3025"/>
                    <a:pt x="1080" y="3855"/>
                  </a:cubicBezTo>
                  <a:cubicBezTo>
                    <a:pt x="1293" y="4579"/>
                    <a:pt x="831" y="5705"/>
                    <a:pt x="1269" y="6061"/>
                  </a:cubicBezTo>
                  <a:cubicBezTo>
                    <a:pt x="1994" y="6298"/>
                    <a:pt x="2749" y="6405"/>
                    <a:pt x="3513" y="6405"/>
                  </a:cubicBezTo>
                  <a:cubicBezTo>
                    <a:pt x="4012" y="6405"/>
                    <a:pt x="4516" y="6359"/>
                    <a:pt x="5017" y="6275"/>
                  </a:cubicBezTo>
                  <a:cubicBezTo>
                    <a:pt x="4756" y="5421"/>
                    <a:pt x="4566" y="4555"/>
                    <a:pt x="4732" y="3689"/>
                  </a:cubicBezTo>
                  <a:cubicBezTo>
                    <a:pt x="4827" y="3120"/>
                    <a:pt x="5076" y="2563"/>
                    <a:pt x="4970" y="2005"/>
                  </a:cubicBezTo>
                  <a:cubicBezTo>
                    <a:pt x="4899" y="1638"/>
                    <a:pt x="4685" y="1282"/>
                    <a:pt x="4495" y="938"/>
                  </a:cubicBezTo>
                  <a:cubicBezTo>
                    <a:pt x="4163" y="357"/>
                    <a:pt x="3558" y="1"/>
                    <a:pt x="28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3"/>
            <p:cNvSpPr/>
            <p:nvPr/>
          </p:nvSpPr>
          <p:spPr>
            <a:xfrm>
              <a:off x="7016643" y="2350214"/>
              <a:ext cx="292863" cy="440930"/>
            </a:xfrm>
            <a:custGeom>
              <a:avLst/>
              <a:gdLst/>
              <a:ahLst/>
              <a:cxnLst/>
              <a:rect l="l" t="t" r="r" b="b"/>
              <a:pathLst>
                <a:path w="4247" h="6394" extrusionOk="0">
                  <a:moveTo>
                    <a:pt x="511" y="1"/>
                  </a:moveTo>
                  <a:cubicBezTo>
                    <a:pt x="428" y="13"/>
                    <a:pt x="333" y="25"/>
                    <a:pt x="238" y="37"/>
                  </a:cubicBezTo>
                  <a:cubicBezTo>
                    <a:pt x="155" y="37"/>
                    <a:pt x="84" y="48"/>
                    <a:pt x="1" y="60"/>
                  </a:cubicBezTo>
                  <a:cubicBezTo>
                    <a:pt x="36" y="606"/>
                    <a:pt x="202" y="1211"/>
                    <a:pt x="582" y="1602"/>
                  </a:cubicBezTo>
                  <a:cubicBezTo>
                    <a:pt x="1175" y="2195"/>
                    <a:pt x="2515" y="2491"/>
                    <a:pt x="2361" y="3227"/>
                  </a:cubicBezTo>
                  <a:cubicBezTo>
                    <a:pt x="2147" y="4460"/>
                    <a:pt x="2301" y="5516"/>
                    <a:pt x="2705" y="6393"/>
                  </a:cubicBezTo>
                  <a:cubicBezTo>
                    <a:pt x="3203" y="6393"/>
                    <a:pt x="3701" y="6358"/>
                    <a:pt x="4187" y="6275"/>
                  </a:cubicBezTo>
                  <a:cubicBezTo>
                    <a:pt x="3926" y="5421"/>
                    <a:pt x="3736" y="4555"/>
                    <a:pt x="3902" y="3689"/>
                  </a:cubicBezTo>
                  <a:cubicBezTo>
                    <a:pt x="3997" y="3120"/>
                    <a:pt x="4246" y="2563"/>
                    <a:pt x="4140" y="2005"/>
                  </a:cubicBezTo>
                  <a:cubicBezTo>
                    <a:pt x="4069" y="1638"/>
                    <a:pt x="3855" y="1282"/>
                    <a:pt x="3665" y="938"/>
                  </a:cubicBezTo>
                  <a:cubicBezTo>
                    <a:pt x="3333" y="357"/>
                    <a:pt x="2728" y="1"/>
                    <a:pt x="2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3"/>
            <p:cNvSpPr/>
            <p:nvPr/>
          </p:nvSpPr>
          <p:spPr>
            <a:xfrm>
              <a:off x="7091878" y="2317527"/>
              <a:ext cx="213561" cy="431896"/>
            </a:xfrm>
            <a:custGeom>
              <a:avLst/>
              <a:gdLst/>
              <a:ahLst/>
              <a:cxnLst/>
              <a:rect l="l" t="t" r="r" b="b"/>
              <a:pathLst>
                <a:path w="3097" h="6263" extrusionOk="0">
                  <a:moveTo>
                    <a:pt x="997" y="1"/>
                  </a:moveTo>
                  <a:cubicBezTo>
                    <a:pt x="798" y="43"/>
                    <a:pt x="598" y="65"/>
                    <a:pt x="399" y="65"/>
                  </a:cubicBezTo>
                  <a:cubicBezTo>
                    <a:pt x="266" y="65"/>
                    <a:pt x="134" y="55"/>
                    <a:pt x="1" y="36"/>
                  </a:cubicBezTo>
                  <a:lnTo>
                    <a:pt x="1" y="36"/>
                  </a:lnTo>
                  <a:cubicBezTo>
                    <a:pt x="534" y="688"/>
                    <a:pt x="1483" y="1080"/>
                    <a:pt x="1851" y="1815"/>
                  </a:cubicBezTo>
                  <a:cubicBezTo>
                    <a:pt x="2076" y="2242"/>
                    <a:pt x="2041" y="2752"/>
                    <a:pt x="1946" y="3215"/>
                  </a:cubicBezTo>
                  <a:cubicBezTo>
                    <a:pt x="1839" y="3689"/>
                    <a:pt x="1673" y="4151"/>
                    <a:pt x="1626" y="4626"/>
                  </a:cubicBezTo>
                  <a:cubicBezTo>
                    <a:pt x="1578" y="5100"/>
                    <a:pt x="1661" y="5598"/>
                    <a:pt x="2017" y="5978"/>
                  </a:cubicBezTo>
                  <a:cubicBezTo>
                    <a:pt x="2135" y="6096"/>
                    <a:pt x="2290" y="6215"/>
                    <a:pt x="2468" y="6251"/>
                  </a:cubicBezTo>
                  <a:cubicBezTo>
                    <a:pt x="2508" y="6258"/>
                    <a:pt x="2550" y="6262"/>
                    <a:pt x="2592" y="6262"/>
                  </a:cubicBezTo>
                  <a:cubicBezTo>
                    <a:pt x="2744" y="6262"/>
                    <a:pt x="2894" y="6211"/>
                    <a:pt x="2978" y="6108"/>
                  </a:cubicBezTo>
                  <a:cubicBezTo>
                    <a:pt x="3096" y="5966"/>
                    <a:pt x="3061" y="5776"/>
                    <a:pt x="3025" y="5610"/>
                  </a:cubicBezTo>
                  <a:cubicBezTo>
                    <a:pt x="2895" y="4839"/>
                    <a:pt x="3025" y="4045"/>
                    <a:pt x="3013" y="3262"/>
                  </a:cubicBezTo>
                  <a:cubicBezTo>
                    <a:pt x="3001" y="2467"/>
                    <a:pt x="2823" y="1637"/>
                    <a:pt x="2207" y="1044"/>
                  </a:cubicBezTo>
                  <a:cubicBezTo>
                    <a:pt x="1827" y="677"/>
                    <a:pt x="1293" y="428"/>
                    <a:pt x="9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3"/>
            <p:cNvSpPr/>
            <p:nvPr/>
          </p:nvSpPr>
          <p:spPr>
            <a:xfrm>
              <a:off x="7149941" y="2317527"/>
              <a:ext cx="155499" cy="428655"/>
            </a:xfrm>
            <a:custGeom>
              <a:avLst/>
              <a:gdLst/>
              <a:ahLst/>
              <a:cxnLst/>
              <a:rect l="l" t="t" r="r" b="b"/>
              <a:pathLst>
                <a:path w="2255" h="6216" extrusionOk="0">
                  <a:moveTo>
                    <a:pt x="155" y="1"/>
                  </a:moveTo>
                  <a:cubicBezTo>
                    <a:pt x="107" y="12"/>
                    <a:pt x="48" y="24"/>
                    <a:pt x="1" y="24"/>
                  </a:cubicBezTo>
                  <a:cubicBezTo>
                    <a:pt x="463" y="831"/>
                    <a:pt x="1270" y="1459"/>
                    <a:pt x="1697" y="2230"/>
                  </a:cubicBezTo>
                  <a:cubicBezTo>
                    <a:pt x="2254" y="3452"/>
                    <a:pt x="2124" y="4816"/>
                    <a:pt x="2005" y="6215"/>
                  </a:cubicBezTo>
                  <a:cubicBezTo>
                    <a:pt x="2053" y="6179"/>
                    <a:pt x="2100" y="6156"/>
                    <a:pt x="2136" y="6108"/>
                  </a:cubicBezTo>
                  <a:cubicBezTo>
                    <a:pt x="2254" y="5966"/>
                    <a:pt x="2219" y="5788"/>
                    <a:pt x="2183" y="5610"/>
                  </a:cubicBezTo>
                  <a:cubicBezTo>
                    <a:pt x="2053" y="4839"/>
                    <a:pt x="2183" y="4045"/>
                    <a:pt x="2171" y="3262"/>
                  </a:cubicBezTo>
                  <a:cubicBezTo>
                    <a:pt x="2159" y="2467"/>
                    <a:pt x="1981" y="1637"/>
                    <a:pt x="1365" y="1044"/>
                  </a:cubicBezTo>
                  <a:cubicBezTo>
                    <a:pt x="985" y="688"/>
                    <a:pt x="451" y="428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3"/>
            <p:cNvSpPr/>
            <p:nvPr/>
          </p:nvSpPr>
          <p:spPr>
            <a:xfrm>
              <a:off x="6992921" y="2408278"/>
              <a:ext cx="268314" cy="105164"/>
            </a:xfrm>
            <a:custGeom>
              <a:avLst/>
              <a:gdLst/>
              <a:ahLst/>
              <a:cxnLst/>
              <a:rect l="l" t="t" r="r" b="b"/>
              <a:pathLst>
                <a:path w="3891" h="1525" extrusionOk="0">
                  <a:moveTo>
                    <a:pt x="1" y="1"/>
                  </a:moveTo>
                  <a:lnTo>
                    <a:pt x="1" y="1"/>
                  </a:lnTo>
                  <a:cubicBezTo>
                    <a:pt x="131" y="499"/>
                    <a:pt x="617" y="890"/>
                    <a:pt x="1175" y="1057"/>
                  </a:cubicBezTo>
                  <a:cubicBezTo>
                    <a:pt x="1643" y="1199"/>
                    <a:pt x="2111" y="1525"/>
                    <a:pt x="2586" y="1525"/>
                  </a:cubicBezTo>
                  <a:cubicBezTo>
                    <a:pt x="2665" y="1525"/>
                    <a:pt x="2744" y="1516"/>
                    <a:pt x="2823" y="1495"/>
                  </a:cubicBezTo>
                  <a:cubicBezTo>
                    <a:pt x="3381" y="1353"/>
                    <a:pt x="3369" y="665"/>
                    <a:pt x="3891" y="428"/>
                  </a:cubicBezTo>
                  <a:lnTo>
                    <a:pt x="3891" y="428"/>
                  </a:lnTo>
                  <a:cubicBezTo>
                    <a:pt x="3449" y="509"/>
                    <a:pt x="3053" y="546"/>
                    <a:pt x="2677" y="546"/>
                  </a:cubicBezTo>
                  <a:cubicBezTo>
                    <a:pt x="1782" y="546"/>
                    <a:pt x="1003" y="33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3"/>
            <p:cNvSpPr/>
            <p:nvPr/>
          </p:nvSpPr>
          <p:spPr>
            <a:xfrm>
              <a:off x="7009264" y="2292356"/>
              <a:ext cx="181634" cy="66271"/>
            </a:xfrm>
            <a:custGeom>
              <a:avLst/>
              <a:gdLst/>
              <a:ahLst/>
              <a:cxnLst/>
              <a:rect l="l" t="t" r="r" b="b"/>
              <a:pathLst>
                <a:path w="2634" h="961" extrusionOk="0">
                  <a:moveTo>
                    <a:pt x="1793" y="1"/>
                  </a:moveTo>
                  <a:cubicBezTo>
                    <a:pt x="1729" y="1"/>
                    <a:pt x="1665" y="5"/>
                    <a:pt x="1602" y="10"/>
                  </a:cubicBezTo>
                  <a:cubicBezTo>
                    <a:pt x="1329" y="33"/>
                    <a:pt x="1045" y="57"/>
                    <a:pt x="772" y="81"/>
                  </a:cubicBezTo>
                  <a:cubicBezTo>
                    <a:pt x="641" y="93"/>
                    <a:pt x="499" y="105"/>
                    <a:pt x="380" y="176"/>
                  </a:cubicBezTo>
                  <a:cubicBezTo>
                    <a:pt x="214" y="294"/>
                    <a:pt x="48" y="757"/>
                    <a:pt x="1" y="959"/>
                  </a:cubicBezTo>
                  <a:cubicBezTo>
                    <a:pt x="69" y="960"/>
                    <a:pt x="136" y="961"/>
                    <a:pt x="203" y="961"/>
                  </a:cubicBezTo>
                  <a:cubicBezTo>
                    <a:pt x="1097" y="961"/>
                    <a:pt x="1868" y="835"/>
                    <a:pt x="2451" y="835"/>
                  </a:cubicBezTo>
                  <a:cubicBezTo>
                    <a:pt x="2514" y="835"/>
                    <a:pt x="2575" y="837"/>
                    <a:pt x="2634" y="840"/>
                  </a:cubicBezTo>
                  <a:cubicBezTo>
                    <a:pt x="2539" y="532"/>
                    <a:pt x="2408" y="176"/>
                    <a:pt x="2100" y="57"/>
                  </a:cubicBezTo>
                  <a:cubicBezTo>
                    <a:pt x="2004" y="13"/>
                    <a:pt x="1899" y="1"/>
                    <a:pt x="17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3"/>
            <p:cNvSpPr/>
            <p:nvPr/>
          </p:nvSpPr>
          <p:spPr>
            <a:xfrm>
              <a:off x="7631691" y="2204639"/>
              <a:ext cx="194667" cy="141575"/>
            </a:xfrm>
            <a:custGeom>
              <a:avLst/>
              <a:gdLst/>
              <a:ahLst/>
              <a:cxnLst/>
              <a:rect l="l" t="t" r="r" b="b"/>
              <a:pathLst>
                <a:path w="2823" h="2053" extrusionOk="0">
                  <a:moveTo>
                    <a:pt x="1661" y="1"/>
                  </a:moveTo>
                  <a:cubicBezTo>
                    <a:pt x="1376" y="60"/>
                    <a:pt x="1364" y="238"/>
                    <a:pt x="1068" y="333"/>
                  </a:cubicBezTo>
                  <a:cubicBezTo>
                    <a:pt x="985" y="369"/>
                    <a:pt x="925" y="440"/>
                    <a:pt x="902" y="523"/>
                  </a:cubicBezTo>
                  <a:cubicBezTo>
                    <a:pt x="854" y="855"/>
                    <a:pt x="664" y="1033"/>
                    <a:pt x="380" y="1234"/>
                  </a:cubicBezTo>
                  <a:lnTo>
                    <a:pt x="0" y="1400"/>
                  </a:lnTo>
                  <a:cubicBezTo>
                    <a:pt x="71" y="1578"/>
                    <a:pt x="178" y="1863"/>
                    <a:pt x="237" y="2053"/>
                  </a:cubicBezTo>
                  <a:cubicBezTo>
                    <a:pt x="593" y="1934"/>
                    <a:pt x="735" y="1780"/>
                    <a:pt x="1079" y="1685"/>
                  </a:cubicBezTo>
                  <a:cubicBezTo>
                    <a:pt x="1162" y="1673"/>
                    <a:pt x="1435" y="1649"/>
                    <a:pt x="1542" y="1638"/>
                  </a:cubicBezTo>
                  <a:cubicBezTo>
                    <a:pt x="1649" y="1626"/>
                    <a:pt x="1744" y="1578"/>
                    <a:pt x="1827" y="1495"/>
                  </a:cubicBezTo>
                  <a:cubicBezTo>
                    <a:pt x="1945" y="1389"/>
                    <a:pt x="2040" y="1317"/>
                    <a:pt x="1957" y="1199"/>
                  </a:cubicBezTo>
                  <a:cubicBezTo>
                    <a:pt x="2016" y="1128"/>
                    <a:pt x="2099" y="1104"/>
                    <a:pt x="2123" y="1033"/>
                  </a:cubicBezTo>
                  <a:cubicBezTo>
                    <a:pt x="2147" y="962"/>
                    <a:pt x="2123" y="926"/>
                    <a:pt x="2076" y="879"/>
                  </a:cubicBezTo>
                  <a:cubicBezTo>
                    <a:pt x="2123" y="855"/>
                    <a:pt x="2147" y="784"/>
                    <a:pt x="2147" y="724"/>
                  </a:cubicBezTo>
                  <a:cubicBezTo>
                    <a:pt x="2135" y="665"/>
                    <a:pt x="2040" y="582"/>
                    <a:pt x="1993" y="570"/>
                  </a:cubicBezTo>
                  <a:cubicBezTo>
                    <a:pt x="2147" y="475"/>
                    <a:pt x="2360" y="440"/>
                    <a:pt x="2503" y="369"/>
                  </a:cubicBezTo>
                  <a:cubicBezTo>
                    <a:pt x="2657" y="297"/>
                    <a:pt x="2799" y="286"/>
                    <a:pt x="2823" y="120"/>
                  </a:cubicBezTo>
                  <a:lnTo>
                    <a:pt x="2823" y="120"/>
                  </a:lnTo>
                  <a:cubicBezTo>
                    <a:pt x="2337" y="203"/>
                    <a:pt x="1815" y="345"/>
                    <a:pt x="1352" y="523"/>
                  </a:cubicBezTo>
                  <a:cubicBezTo>
                    <a:pt x="1364" y="440"/>
                    <a:pt x="1447" y="380"/>
                    <a:pt x="1506" y="333"/>
                  </a:cubicBezTo>
                  <a:cubicBezTo>
                    <a:pt x="1578" y="286"/>
                    <a:pt x="1566" y="297"/>
                    <a:pt x="1613" y="238"/>
                  </a:cubicBezTo>
                  <a:cubicBezTo>
                    <a:pt x="1661" y="167"/>
                    <a:pt x="1720" y="60"/>
                    <a:pt x="1661" y="1"/>
                  </a:cubicBezTo>
                  <a:close/>
                </a:path>
              </a:pathLst>
            </a:custGeom>
            <a:solidFill>
              <a:srgbClr val="885D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3"/>
            <p:cNvSpPr/>
            <p:nvPr/>
          </p:nvSpPr>
          <p:spPr>
            <a:xfrm>
              <a:off x="6970854" y="2267669"/>
              <a:ext cx="739362" cy="215086"/>
            </a:xfrm>
            <a:custGeom>
              <a:avLst/>
              <a:gdLst/>
              <a:ahLst/>
              <a:cxnLst/>
              <a:rect l="l" t="t" r="r" b="b"/>
              <a:pathLst>
                <a:path w="10722" h="3119" extrusionOk="0">
                  <a:moveTo>
                    <a:pt x="10295" y="0"/>
                  </a:moveTo>
                  <a:cubicBezTo>
                    <a:pt x="8675" y="690"/>
                    <a:pt x="6891" y="1011"/>
                    <a:pt x="5114" y="1011"/>
                  </a:cubicBezTo>
                  <a:cubicBezTo>
                    <a:pt x="4509" y="1011"/>
                    <a:pt x="3905" y="974"/>
                    <a:pt x="3309" y="901"/>
                  </a:cubicBezTo>
                  <a:cubicBezTo>
                    <a:pt x="2844" y="842"/>
                    <a:pt x="2387" y="774"/>
                    <a:pt x="1924" y="774"/>
                  </a:cubicBezTo>
                  <a:cubicBezTo>
                    <a:pt x="1833" y="774"/>
                    <a:pt x="1741" y="777"/>
                    <a:pt x="1649" y="783"/>
                  </a:cubicBezTo>
                  <a:cubicBezTo>
                    <a:pt x="1127" y="818"/>
                    <a:pt x="510" y="973"/>
                    <a:pt x="202" y="1423"/>
                  </a:cubicBezTo>
                  <a:cubicBezTo>
                    <a:pt x="131" y="1518"/>
                    <a:pt x="83" y="1625"/>
                    <a:pt x="72" y="1744"/>
                  </a:cubicBezTo>
                  <a:cubicBezTo>
                    <a:pt x="0" y="2242"/>
                    <a:pt x="510" y="2799"/>
                    <a:pt x="902" y="2918"/>
                  </a:cubicBezTo>
                  <a:cubicBezTo>
                    <a:pt x="1410" y="3063"/>
                    <a:pt x="1932" y="3119"/>
                    <a:pt x="2460" y="3119"/>
                  </a:cubicBezTo>
                  <a:cubicBezTo>
                    <a:pt x="3484" y="3119"/>
                    <a:pt x="4529" y="2908"/>
                    <a:pt x="5539" y="2728"/>
                  </a:cubicBezTo>
                  <a:cubicBezTo>
                    <a:pt x="7069" y="2455"/>
                    <a:pt x="8207" y="2040"/>
                    <a:pt x="9642" y="1447"/>
                  </a:cubicBezTo>
                  <a:cubicBezTo>
                    <a:pt x="9903" y="1340"/>
                    <a:pt x="10366" y="1103"/>
                    <a:pt x="10722" y="890"/>
                  </a:cubicBezTo>
                  <a:cubicBezTo>
                    <a:pt x="10579" y="652"/>
                    <a:pt x="10437" y="225"/>
                    <a:pt x="102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3"/>
            <p:cNvSpPr/>
            <p:nvPr/>
          </p:nvSpPr>
          <p:spPr>
            <a:xfrm>
              <a:off x="7638242" y="2263531"/>
              <a:ext cx="74474" cy="95785"/>
            </a:xfrm>
            <a:custGeom>
              <a:avLst/>
              <a:gdLst/>
              <a:ahLst/>
              <a:cxnLst/>
              <a:rect l="l" t="t" r="r" b="b"/>
              <a:pathLst>
                <a:path w="1080" h="1389" extrusionOk="0">
                  <a:moveTo>
                    <a:pt x="629" y="1"/>
                  </a:moveTo>
                  <a:cubicBezTo>
                    <a:pt x="415" y="96"/>
                    <a:pt x="214" y="167"/>
                    <a:pt x="0" y="250"/>
                  </a:cubicBezTo>
                  <a:cubicBezTo>
                    <a:pt x="154" y="618"/>
                    <a:pt x="237" y="1009"/>
                    <a:pt x="308" y="1388"/>
                  </a:cubicBezTo>
                  <a:cubicBezTo>
                    <a:pt x="557" y="1270"/>
                    <a:pt x="842" y="1116"/>
                    <a:pt x="1079" y="973"/>
                  </a:cubicBezTo>
                  <a:cubicBezTo>
                    <a:pt x="937" y="724"/>
                    <a:pt x="783" y="250"/>
                    <a:pt x="6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3"/>
            <p:cNvSpPr/>
            <p:nvPr/>
          </p:nvSpPr>
          <p:spPr>
            <a:xfrm>
              <a:off x="7221107" y="2461170"/>
              <a:ext cx="230732" cy="347145"/>
            </a:xfrm>
            <a:custGeom>
              <a:avLst/>
              <a:gdLst/>
              <a:ahLst/>
              <a:cxnLst/>
              <a:rect l="l" t="t" r="r" b="b"/>
              <a:pathLst>
                <a:path w="3346" h="5034" extrusionOk="0">
                  <a:moveTo>
                    <a:pt x="1526" y="0"/>
                  </a:moveTo>
                  <a:cubicBezTo>
                    <a:pt x="1444" y="0"/>
                    <a:pt x="1368" y="56"/>
                    <a:pt x="1341" y="147"/>
                  </a:cubicBezTo>
                  <a:lnTo>
                    <a:pt x="36" y="4701"/>
                  </a:lnTo>
                  <a:cubicBezTo>
                    <a:pt x="1" y="4820"/>
                    <a:pt x="84" y="4939"/>
                    <a:pt x="214" y="4950"/>
                  </a:cubicBezTo>
                  <a:lnTo>
                    <a:pt x="1732" y="5033"/>
                  </a:lnTo>
                  <a:cubicBezTo>
                    <a:pt x="1815" y="5033"/>
                    <a:pt x="1898" y="4974"/>
                    <a:pt x="1922" y="4903"/>
                  </a:cubicBezTo>
                  <a:lnTo>
                    <a:pt x="3309" y="930"/>
                  </a:lnTo>
                  <a:cubicBezTo>
                    <a:pt x="3345" y="835"/>
                    <a:pt x="3298" y="728"/>
                    <a:pt x="3203" y="681"/>
                  </a:cubicBezTo>
                  <a:lnTo>
                    <a:pt x="1602" y="17"/>
                  </a:lnTo>
                  <a:cubicBezTo>
                    <a:pt x="1577" y="6"/>
                    <a:pt x="1551" y="0"/>
                    <a:pt x="15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3"/>
            <p:cNvSpPr/>
            <p:nvPr/>
          </p:nvSpPr>
          <p:spPr>
            <a:xfrm>
              <a:off x="7226003" y="2465859"/>
              <a:ext cx="232318" cy="349007"/>
            </a:xfrm>
            <a:custGeom>
              <a:avLst/>
              <a:gdLst/>
              <a:ahLst/>
              <a:cxnLst/>
              <a:rect l="l" t="t" r="r" b="b"/>
              <a:pathLst>
                <a:path w="3369" h="5061" extrusionOk="0">
                  <a:moveTo>
                    <a:pt x="1493" y="1"/>
                  </a:moveTo>
                  <a:cubicBezTo>
                    <a:pt x="1448" y="1"/>
                    <a:pt x="1407" y="33"/>
                    <a:pt x="1388" y="79"/>
                  </a:cubicBezTo>
                  <a:lnTo>
                    <a:pt x="24" y="4835"/>
                  </a:lnTo>
                  <a:cubicBezTo>
                    <a:pt x="1" y="4894"/>
                    <a:pt x="48" y="4965"/>
                    <a:pt x="119" y="4965"/>
                  </a:cubicBezTo>
                  <a:lnTo>
                    <a:pt x="1803" y="5060"/>
                  </a:lnTo>
                  <a:cubicBezTo>
                    <a:pt x="1851" y="5060"/>
                    <a:pt x="1898" y="5037"/>
                    <a:pt x="1922" y="4989"/>
                  </a:cubicBezTo>
                  <a:lnTo>
                    <a:pt x="3357" y="886"/>
                  </a:lnTo>
                  <a:cubicBezTo>
                    <a:pt x="3369" y="826"/>
                    <a:pt x="3345" y="767"/>
                    <a:pt x="3298" y="743"/>
                  </a:cubicBezTo>
                  <a:lnTo>
                    <a:pt x="1531" y="8"/>
                  </a:lnTo>
                  <a:cubicBezTo>
                    <a:pt x="1518" y="3"/>
                    <a:pt x="1505" y="1"/>
                    <a:pt x="14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3"/>
            <p:cNvSpPr/>
            <p:nvPr/>
          </p:nvSpPr>
          <p:spPr>
            <a:xfrm>
              <a:off x="7368336" y="2558817"/>
              <a:ext cx="94127" cy="155436"/>
            </a:xfrm>
            <a:custGeom>
              <a:avLst/>
              <a:gdLst/>
              <a:ahLst/>
              <a:cxnLst/>
              <a:rect l="l" t="t" r="r" b="b"/>
              <a:pathLst>
                <a:path w="1365" h="2254" extrusionOk="0">
                  <a:moveTo>
                    <a:pt x="487" y="1388"/>
                  </a:moveTo>
                  <a:cubicBezTo>
                    <a:pt x="546" y="1400"/>
                    <a:pt x="605" y="1411"/>
                    <a:pt x="653" y="1423"/>
                  </a:cubicBezTo>
                  <a:lnTo>
                    <a:pt x="641" y="1471"/>
                  </a:lnTo>
                  <a:cubicBezTo>
                    <a:pt x="593" y="1435"/>
                    <a:pt x="546" y="1411"/>
                    <a:pt x="487" y="1388"/>
                  </a:cubicBezTo>
                  <a:close/>
                  <a:moveTo>
                    <a:pt x="973" y="0"/>
                  </a:moveTo>
                  <a:cubicBezTo>
                    <a:pt x="842" y="36"/>
                    <a:pt x="771" y="190"/>
                    <a:pt x="807" y="309"/>
                  </a:cubicBezTo>
                  <a:cubicBezTo>
                    <a:pt x="831" y="392"/>
                    <a:pt x="890" y="463"/>
                    <a:pt x="925" y="546"/>
                  </a:cubicBezTo>
                  <a:cubicBezTo>
                    <a:pt x="925" y="581"/>
                    <a:pt x="937" y="605"/>
                    <a:pt x="937" y="641"/>
                  </a:cubicBezTo>
                  <a:cubicBezTo>
                    <a:pt x="914" y="724"/>
                    <a:pt x="890" y="819"/>
                    <a:pt x="854" y="902"/>
                  </a:cubicBezTo>
                  <a:cubicBezTo>
                    <a:pt x="712" y="866"/>
                    <a:pt x="581" y="842"/>
                    <a:pt x="439" y="819"/>
                  </a:cubicBezTo>
                  <a:cubicBezTo>
                    <a:pt x="415" y="819"/>
                    <a:pt x="392" y="813"/>
                    <a:pt x="371" y="813"/>
                  </a:cubicBezTo>
                  <a:cubicBezTo>
                    <a:pt x="361" y="813"/>
                    <a:pt x="352" y="815"/>
                    <a:pt x="344" y="819"/>
                  </a:cubicBezTo>
                  <a:cubicBezTo>
                    <a:pt x="309" y="830"/>
                    <a:pt x="285" y="854"/>
                    <a:pt x="285" y="890"/>
                  </a:cubicBezTo>
                  <a:cubicBezTo>
                    <a:pt x="297" y="925"/>
                    <a:pt x="332" y="949"/>
                    <a:pt x="368" y="961"/>
                  </a:cubicBezTo>
                  <a:cubicBezTo>
                    <a:pt x="498" y="1020"/>
                    <a:pt x="617" y="1068"/>
                    <a:pt x="747" y="1127"/>
                  </a:cubicBezTo>
                  <a:lnTo>
                    <a:pt x="736" y="1162"/>
                  </a:lnTo>
                  <a:cubicBezTo>
                    <a:pt x="570" y="1127"/>
                    <a:pt x="404" y="1091"/>
                    <a:pt x="238" y="1056"/>
                  </a:cubicBezTo>
                  <a:cubicBezTo>
                    <a:pt x="213" y="1051"/>
                    <a:pt x="185" y="1046"/>
                    <a:pt x="157" y="1046"/>
                  </a:cubicBezTo>
                  <a:cubicBezTo>
                    <a:pt x="116" y="1046"/>
                    <a:pt x="76" y="1056"/>
                    <a:pt x="48" y="1091"/>
                  </a:cubicBezTo>
                  <a:cubicBezTo>
                    <a:pt x="24" y="1127"/>
                    <a:pt x="24" y="1186"/>
                    <a:pt x="60" y="1222"/>
                  </a:cubicBezTo>
                  <a:cubicBezTo>
                    <a:pt x="83" y="1257"/>
                    <a:pt x="119" y="1293"/>
                    <a:pt x="166" y="1305"/>
                  </a:cubicBezTo>
                  <a:cubicBezTo>
                    <a:pt x="143" y="1305"/>
                    <a:pt x="119" y="1305"/>
                    <a:pt x="95" y="1317"/>
                  </a:cubicBezTo>
                  <a:cubicBezTo>
                    <a:pt x="60" y="1340"/>
                    <a:pt x="48" y="1388"/>
                    <a:pt x="60" y="1435"/>
                  </a:cubicBezTo>
                  <a:cubicBezTo>
                    <a:pt x="83" y="1506"/>
                    <a:pt x="155" y="1542"/>
                    <a:pt x="214" y="1578"/>
                  </a:cubicBezTo>
                  <a:cubicBezTo>
                    <a:pt x="332" y="1637"/>
                    <a:pt x="439" y="1696"/>
                    <a:pt x="546" y="1755"/>
                  </a:cubicBezTo>
                  <a:lnTo>
                    <a:pt x="498" y="1921"/>
                  </a:lnTo>
                  <a:lnTo>
                    <a:pt x="60" y="2135"/>
                  </a:lnTo>
                  <a:cubicBezTo>
                    <a:pt x="36" y="2147"/>
                    <a:pt x="12" y="2159"/>
                    <a:pt x="0" y="2182"/>
                  </a:cubicBezTo>
                  <a:cubicBezTo>
                    <a:pt x="0" y="2206"/>
                    <a:pt x="24" y="2230"/>
                    <a:pt x="48" y="2242"/>
                  </a:cubicBezTo>
                  <a:cubicBezTo>
                    <a:pt x="71" y="2254"/>
                    <a:pt x="95" y="2254"/>
                    <a:pt x="131" y="2254"/>
                  </a:cubicBezTo>
                  <a:cubicBezTo>
                    <a:pt x="226" y="2242"/>
                    <a:pt x="309" y="2230"/>
                    <a:pt x="404" y="2206"/>
                  </a:cubicBezTo>
                  <a:lnTo>
                    <a:pt x="427" y="2206"/>
                  </a:lnTo>
                  <a:cubicBezTo>
                    <a:pt x="463" y="2194"/>
                    <a:pt x="487" y="2194"/>
                    <a:pt x="522" y="2182"/>
                  </a:cubicBezTo>
                  <a:cubicBezTo>
                    <a:pt x="534" y="2182"/>
                    <a:pt x="546" y="2182"/>
                    <a:pt x="558" y="2171"/>
                  </a:cubicBezTo>
                  <a:cubicBezTo>
                    <a:pt x="617" y="2159"/>
                    <a:pt x="676" y="2135"/>
                    <a:pt x="747" y="2111"/>
                  </a:cubicBezTo>
                  <a:cubicBezTo>
                    <a:pt x="795" y="2099"/>
                    <a:pt x="842" y="2076"/>
                    <a:pt x="902" y="2064"/>
                  </a:cubicBezTo>
                  <a:cubicBezTo>
                    <a:pt x="1020" y="2016"/>
                    <a:pt x="1139" y="1969"/>
                    <a:pt x="1222" y="1874"/>
                  </a:cubicBezTo>
                  <a:cubicBezTo>
                    <a:pt x="1364" y="1720"/>
                    <a:pt x="1340" y="1459"/>
                    <a:pt x="1281" y="1245"/>
                  </a:cubicBezTo>
                  <a:cubicBezTo>
                    <a:pt x="1269" y="1198"/>
                    <a:pt x="1257" y="1151"/>
                    <a:pt x="1246" y="1103"/>
                  </a:cubicBezTo>
                  <a:cubicBezTo>
                    <a:pt x="1246" y="1091"/>
                    <a:pt x="1234" y="1091"/>
                    <a:pt x="1234" y="1079"/>
                  </a:cubicBezTo>
                  <a:cubicBezTo>
                    <a:pt x="1210" y="996"/>
                    <a:pt x="1198" y="913"/>
                    <a:pt x="1186" y="830"/>
                  </a:cubicBezTo>
                  <a:cubicBezTo>
                    <a:pt x="1210" y="735"/>
                    <a:pt x="1246" y="652"/>
                    <a:pt x="1234" y="569"/>
                  </a:cubicBezTo>
                  <a:cubicBezTo>
                    <a:pt x="1222" y="534"/>
                    <a:pt x="1210" y="498"/>
                    <a:pt x="1198" y="463"/>
                  </a:cubicBezTo>
                  <a:cubicBezTo>
                    <a:pt x="1127" y="309"/>
                    <a:pt x="1044" y="154"/>
                    <a:pt x="973" y="0"/>
                  </a:cubicBezTo>
                  <a:close/>
                </a:path>
              </a:pathLst>
            </a:custGeom>
            <a:solidFill>
              <a:srgbClr val="885D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4" name="Google Shape;474;p33"/>
            <p:cNvGrpSpPr/>
            <p:nvPr/>
          </p:nvGrpSpPr>
          <p:grpSpPr>
            <a:xfrm>
              <a:off x="5306520" y="2204639"/>
              <a:ext cx="834285" cy="1697280"/>
              <a:chOff x="5306520" y="2204639"/>
              <a:chExt cx="834285" cy="1697280"/>
            </a:xfrm>
          </p:grpSpPr>
          <p:sp>
            <p:nvSpPr>
              <p:cNvPr id="475" name="Google Shape;475;p33"/>
              <p:cNvSpPr/>
              <p:nvPr/>
            </p:nvSpPr>
            <p:spPr>
              <a:xfrm>
                <a:off x="5332692" y="3766896"/>
                <a:ext cx="808113" cy="135024"/>
              </a:xfrm>
              <a:custGeom>
                <a:avLst/>
                <a:gdLst/>
                <a:ahLst/>
                <a:cxnLst/>
                <a:rect l="l" t="t" r="r" b="b"/>
                <a:pathLst>
                  <a:path w="11719" h="1958" extrusionOk="0">
                    <a:moveTo>
                      <a:pt x="5859" y="1"/>
                    </a:moveTo>
                    <a:cubicBezTo>
                      <a:pt x="2622" y="1"/>
                      <a:pt x="1" y="439"/>
                      <a:pt x="1" y="973"/>
                    </a:cubicBezTo>
                    <a:cubicBezTo>
                      <a:pt x="1" y="1519"/>
                      <a:pt x="2622" y="1957"/>
                      <a:pt x="5859" y="1957"/>
                    </a:cubicBezTo>
                    <a:cubicBezTo>
                      <a:pt x="9097" y="1957"/>
                      <a:pt x="11718" y="1519"/>
                      <a:pt x="11718" y="973"/>
                    </a:cubicBezTo>
                    <a:cubicBezTo>
                      <a:pt x="11718" y="439"/>
                      <a:pt x="9097" y="1"/>
                      <a:pt x="58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3"/>
              <p:cNvSpPr/>
              <p:nvPr/>
            </p:nvSpPr>
            <p:spPr>
              <a:xfrm>
                <a:off x="5665591" y="2352351"/>
                <a:ext cx="293621" cy="307286"/>
              </a:xfrm>
              <a:custGeom>
                <a:avLst/>
                <a:gdLst/>
                <a:ahLst/>
                <a:cxnLst/>
                <a:rect l="l" t="t" r="r" b="b"/>
                <a:pathLst>
                  <a:path w="4258" h="4456" extrusionOk="0">
                    <a:moveTo>
                      <a:pt x="633" y="1"/>
                    </a:moveTo>
                    <a:cubicBezTo>
                      <a:pt x="549" y="1"/>
                      <a:pt x="447" y="9"/>
                      <a:pt x="380" y="17"/>
                    </a:cubicBezTo>
                    <a:cubicBezTo>
                      <a:pt x="214" y="65"/>
                      <a:pt x="107" y="148"/>
                      <a:pt x="0" y="160"/>
                    </a:cubicBezTo>
                    <a:cubicBezTo>
                      <a:pt x="36" y="243"/>
                      <a:pt x="83" y="266"/>
                      <a:pt x="119" y="266"/>
                    </a:cubicBezTo>
                    <a:cubicBezTo>
                      <a:pt x="138" y="270"/>
                      <a:pt x="157" y="272"/>
                      <a:pt x="177" y="272"/>
                    </a:cubicBezTo>
                    <a:cubicBezTo>
                      <a:pt x="279" y="272"/>
                      <a:pt x="387" y="227"/>
                      <a:pt x="486" y="207"/>
                    </a:cubicBezTo>
                    <a:cubicBezTo>
                      <a:pt x="499" y="206"/>
                      <a:pt x="513" y="205"/>
                      <a:pt x="526" y="205"/>
                    </a:cubicBezTo>
                    <a:cubicBezTo>
                      <a:pt x="616" y="205"/>
                      <a:pt x="725" y="236"/>
                      <a:pt x="807" y="266"/>
                    </a:cubicBezTo>
                    <a:cubicBezTo>
                      <a:pt x="973" y="314"/>
                      <a:pt x="1091" y="373"/>
                      <a:pt x="1091" y="539"/>
                    </a:cubicBezTo>
                    <a:cubicBezTo>
                      <a:pt x="1056" y="582"/>
                      <a:pt x="1033" y="590"/>
                      <a:pt x="1008" y="590"/>
                    </a:cubicBezTo>
                    <a:cubicBezTo>
                      <a:pt x="991" y="590"/>
                      <a:pt x="973" y="587"/>
                      <a:pt x="949" y="587"/>
                    </a:cubicBezTo>
                    <a:cubicBezTo>
                      <a:pt x="890" y="587"/>
                      <a:pt x="819" y="587"/>
                      <a:pt x="771" y="575"/>
                    </a:cubicBezTo>
                    <a:cubicBezTo>
                      <a:pt x="700" y="551"/>
                      <a:pt x="676" y="516"/>
                      <a:pt x="617" y="480"/>
                    </a:cubicBezTo>
                    <a:cubicBezTo>
                      <a:pt x="565" y="457"/>
                      <a:pt x="502" y="434"/>
                      <a:pt x="448" y="434"/>
                    </a:cubicBezTo>
                    <a:cubicBezTo>
                      <a:pt x="391" y="434"/>
                      <a:pt x="345" y="460"/>
                      <a:pt x="332" y="539"/>
                    </a:cubicBezTo>
                    <a:cubicBezTo>
                      <a:pt x="356" y="622"/>
                      <a:pt x="463" y="705"/>
                      <a:pt x="593" y="753"/>
                    </a:cubicBezTo>
                    <a:cubicBezTo>
                      <a:pt x="688" y="776"/>
                      <a:pt x="712" y="812"/>
                      <a:pt x="807" y="848"/>
                    </a:cubicBezTo>
                    <a:cubicBezTo>
                      <a:pt x="878" y="883"/>
                      <a:pt x="937" y="966"/>
                      <a:pt x="1008" y="1014"/>
                    </a:cubicBezTo>
                    <a:cubicBezTo>
                      <a:pt x="1071" y="1049"/>
                      <a:pt x="1122" y="1059"/>
                      <a:pt x="1178" y="1059"/>
                    </a:cubicBezTo>
                    <a:cubicBezTo>
                      <a:pt x="1216" y="1059"/>
                      <a:pt x="1256" y="1054"/>
                      <a:pt x="1305" y="1049"/>
                    </a:cubicBezTo>
                    <a:cubicBezTo>
                      <a:pt x="1329" y="1049"/>
                      <a:pt x="1364" y="1049"/>
                      <a:pt x="1388" y="1061"/>
                    </a:cubicBezTo>
                    <a:cubicBezTo>
                      <a:pt x="1388" y="1061"/>
                      <a:pt x="1400" y="1061"/>
                      <a:pt x="1400" y="1073"/>
                    </a:cubicBezTo>
                    <a:cubicBezTo>
                      <a:pt x="1459" y="1108"/>
                      <a:pt x="1518" y="1156"/>
                      <a:pt x="1554" y="1227"/>
                    </a:cubicBezTo>
                    <a:cubicBezTo>
                      <a:pt x="1874" y="1832"/>
                      <a:pt x="1957" y="2484"/>
                      <a:pt x="2265" y="3101"/>
                    </a:cubicBezTo>
                    <a:cubicBezTo>
                      <a:pt x="2586" y="3765"/>
                      <a:pt x="2977" y="4417"/>
                      <a:pt x="3700" y="4453"/>
                    </a:cubicBezTo>
                    <a:cubicBezTo>
                      <a:pt x="3721" y="4455"/>
                      <a:pt x="3742" y="4456"/>
                      <a:pt x="3762" y="4456"/>
                    </a:cubicBezTo>
                    <a:cubicBezTo>
                      <a:pt x="3871" y="4456"/>
                      <a:pt x="3976" y="4428"/>
                      <a:pt x="4056" y="4358"/>
                    </a:cubicBezTo>
                    <a:cubicBezTo>
                      <a:pt x="4104" y="4311"/>
                      <a:pt x="4127" y="4251"/>
                      <a:pt x="4151" y="4180"/>
                    </a:cubicBezTo>
                    <a:cubicBezTo>
                      <a:pt x="4258" y="3765"/>
                      <a:pt x="4127" y="3279"/>
                      <a:pt x="3855" y="2947"/>
                    </a:cubicBezTo>
                    <a:cubicBezTo>
                      <a:pt x="3511" y="2520"/>
                      <a:pt x="3202" y="2200"/>
                      <a:pt x="2775" y="1761"/>
                    </a:cubicBezTo>
                    <a:cubicBezTo>
                      <a:pt x="2420" y="1393"/>
                      <a:pt x="2064" y="919"/>
                      <a:pt x="1755" y="504"/>
                    </a:cubicBezTo>
                    <a:cubicBezTo>
                      <a:pt x="1708" y="444"/>
                      <a:pt x="1661" y="385"/>
                      <a:pt x="1601" y="338"/>
                    </a:cubicBezTo>
                    <a:cubicBezTo>
                      <a:pt x="1530" y="290"/>
                      <a:pt x="1459" y="266"/>
                      <a:pt x="1400" y="219"/>
                    </a:cubicBezTo>
                    <a:cubicBezTo>
                      <a:pt x="1293" y="148"/>
                      <a:pt x="1198" y="41"/>
                      <a:pt x="1068" y="17"/>
                    </a:cubicBezTo>
                    <a:cubicBezTo>
                      <a:pt x="1048" y="13"/>
                      <a:pt x="1028" y="12"/>
                      <a:pt x="1008" y="12"/>
                    </a:cubicBezTo>
                    <a:cubicBezTo>
                      <a:pt x="969" y="12"/>
                      <a:pt x="929" y="17"/>
                      <a:pt x="890" y="17"/>
                    </a:cubicBezTo>
                    <a:cubicBezTo>
                      <a:pt x="819" y="17"/>
                      <a:pt x="807" y="6"/>
                      <a:pt x="724" y="6"/>
                    </a:cubicBezTo>
                    <a:cubicBezTo>
                      <a:pt x="699" y="2"/>
                      <a:pt x="668" y="1"/>
                      <a:pt x="633" y="1"/>
                    </a:cubicBezTo>
                    <a:close/>
                  </a:path>
                </a:pathLst>
              </a:custGeom>
              <a:solidFill>
                <a:srgbClr val="FF99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33"/>
              <p:cNvSpPr/>
              <p:nvPr/>
            </p:nvSpPr>
            <p:spPr>
              <a:xfrm>
                <a:off x="5668005" y="2358075"/>
                <a:ext cx="83921" cy="30136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437" extrusionOk="0">
                    <a:moveTo>
                      <a:pt x="621" y="1"/>
                    </a:moveTo>
                    <a:cubicBezTo>
                      <a:pt x="426" y="1"/>
                      <a:pt x="213" y="67"/>
                      <a:pt x="1" y="136"/>
                    </a:cubicBezTo>
                    <a:cubicBezTo>
                      <a:pt x="25" y="172"/>
                      <a:pt x="60" y="183"/>
                      <a:pt x="96" y="183"/>
                    </a:cubicBezTo>
                    <a:cubicBezTo>
                      <a:pt x="113" y="187"/>
                      <a:pt x="131" y="189"/>
                      <a:pt x="149" y="189"/>
                    </a:cubicBezTo>
                    <a:cubicBezTo>
                      <a:pt x="244" y="189"/>
                      <a:pt x="352" y="144"/>
                      <a:pt x="451" y="124"/>
                    </a:cubicBezTo>
                    <a:cubicBezTo>
                      <a:pt x="466" y="123"/>
                      <a:pt x="480" y="122"/>
                      <a:pt x="495" y="122"/>
                    </a:cubicBezTo>
                    <a:cubicBezTo>
                      <a:pt x="590" y="122"/>
                      <a:pt x="691" y="153"/>
                      <a:pt x="784" y="183"/>
                    </a:cubicBezTo>
                    <a:cubicBezTo>
                      <a:pt x="926" y="231"/>
                      <a:pt x="1033" y="278"/>
                      <a:pt x="1056" y="409"/>
                    </a:cubicBezTo>
                    <a:cubicBezTo>
                      <a:pt x="1108" y="419"/>
                      <a:pt x="1154" y="437"/>
                      <a:pt x="1180" y="437"/>
                    </a:cubicBezTo>
                    <a:cubicBezTo>
                      <a:pt x="1214" y="437"/>
                      <a:pt x="1216" y="408"/>
                      <a:pt x="1163" y="302"/>
                    </a:cubicBezTo>
                    <a:cubicBezTo>
                      <a:pt x="1016" y="76"/>
                      <a:pt x="829" y="1"/>
                      <a:pt x="621" y="1"/>
                    </a:cubicBezTo>
                    <a:close/>
                  </a:path>
                </a:pathLst>
              </a:custGeom>
              <a:solidFill>
                <a:srgbClr val="2A1C1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3"/>
              <p:cNvSpPr/>
              <p:nvPr/>
            </p:nvSpPr>
            <p:spPr>
              <a:xfrm>
                <a:off x="5665591" y="2352351"/>
                <a:ext cx="293621" cy="307286"/>
              </a:xfrm>
              <a:custGeom>
                <a:avLst/>
                <a:gdLst/>
                <a:ahLst/>
                <a:cxnLst/>
                <a:rect l="l" t="t" r="r" b="b"/>
                <a:pathLst>
                  <a:path w="4258" h="4456" extrusionOk="0">
                    <a:moveTo>
                      <a:pt x="633" y="1"/>
                    </a:moveTo>
                    <a:cubicBezTo>
                      <a:pt x="549" y="1"/>
                      <a:pt x="447" y="9"/>
                      <a:pt x="380" y="17"/>
                    </a:cubicBezTo>
                    <a:cubicBezTo>
                      <a:pt x="214" y="65"/>
                      <a:pt x="107" y="148"/>
                      <a:pt x="0" y="160"/>
                    </a:cubicBezTo>
                    <a:cubicBezTo>
                      <a:pt x="12" y="183"/>
                      <a:pt x="24" y="207"/>
                      <a:pt x="36" y="219"/>
                    </a:cubicBezTo>
                    <a:cubicBezTo>
                      <a:pt x="248" y="150"/>
                      <a:pt x="458" y="84"/>
                      <a:pt x="652" y="84"/>
                    </a:cubicBezTo>
                    <a:cubicBezTo>
                      <a:pt x="858" y="84"/>
                      <a:pt x="1045" y="159"/>
                      <a:pt x="1198" y="385"/>
                    </a:cubicBezTo>
                    <a:cubicBezTo>
                      <a:pt x="1251" y="491"/>
                      <a:pt x="1245" y="520"/>
                      <a:pt x="1210" y="520"/>
                    </a:cubicBezTo>
                    <a:cubicBezTo>
                      <a:pt x="1183" y="520"/>
                      <a:pt x="1138" y="502"/>
                      <a:pt x="1091" y="492"/>
                    </a:cubicBezTo>
                    <a:cubicBezTo>
                      <a:pt x="1091" y="504"/>
                      <a:pt x="1091" y="516"/>
                      <a:pt x="1091" y="539"/>
                    </a:cubicBezTo>
                    <a:cubicBezTo>
                      <a:pt x="1056" y="582"/>
                      <a:pt x="1033" y="590"/>
                      <a:pt x="1005" y="590"/>
                    </a:cubicBezTo>
                    <a:cubicBezTo>
                      <a:pt x="986" y="590"/>
                      <a:pt x="966" y="587"/>
                      <a:pt x="937" y="587"/>
                    </a:cubicBezTo>
                    <a:cubicBezTo>
                      <a:pt x="878" y="587"/>
                      <a:pt x="819" y="587"/>
                      <a:pt x="759" y="575"/>
                    </a:cubicBezTo>
                    <a:cubicBezTo>
                      <a:pt x="700" y="551"/>
                      <a:pt x="676" y="504"/>
                      <a:pt x="605" y="480"/>
                    </a:cubicBezTo>
                    <a:cubicBezTo>
                      <a:pt x="559" y="457"/>
                      <a:pt x="499" y="434"/>
                      <a:pt x="447" y="434"/>
                    </a:cubicBezTo>
                    <a:cubicBezTo>
                      <a:pt x="391" y="434"/>
                      <a:pt x="345" y="460"/>
                      <a:pt x="332" y="539"/>
                    </a:cubicBezTo>
                    <a:cubicBezTo>
                      <a:pt x="356" y="622"/>
                      <a:pt x="463" y="705"/>
                      <a:pt x="593" y="753"/>
                    </a:cubicBezTo>
                    <a:cubicBezTo>
                      <a:pt x="688" y="776"/>
                      <a:pt x="712" y="800"/>
                      <a:pt x="807" y="848"/>
                    </a:cubicBezTo>
                    <a:cubicBezTo>
                      <a:pt x="878" y="883"/>
                      <a:pt x="937" y="966"/>
                      <a:pt x="1008" y="1014"/>
                    </a:cubicBezTo>
                    <a:cubicBezTo>
                      <a:pt x="1071" y="1049"/>
                      <a:pt x="1122" y="1059"/>
                      <a:pt x="1175" y="1059"/>
                    </a:cubicBezTo>
                    <a:cubicBezTo>
                      <a:pt x="1212" y="1059"/>
                      <a:pt x="1249" y="1054"/>
                      <a:pt x="1293" y="1049"/>
                    </a:cubicBezTo>
                    <a:cubicBezTo>
                      <a:pt x="1329" y="1049"/>
                      <a:pt x="1364" y="1049"/>
                      <a:pt x="1388" y="1061"/>
                    </a:cubicBezTo>
                    <a:cubicBezTo>
                      <a:pt x="1459" y="1097"/>
                      <a:pt x="1518" y="1156"/>
                      <a:pt x="1554" y="1227"/>
                    </a:cubicBezTo>
                    <a:cubicBezTo>
                      <a:pt x="1874" y="1820"/>
                      <a:pt x="1957" y="2484"/>
                      <a:pt x="2265" y="3101"/>
                    </a:cubicBezTo>
                    <a:cubicBezTo>
                      <a:pt x="2586" y="3753"/>
                      <a:pt x="2977" y="4417"/>
                      <a:pt x="3700" y="4453"/>
                    </a:cubicBezTo>
                    <a:cubicBezTo>
                      <a:pt x="3721" y="4455"/>
                      <a:pt x="3742" y="4456"/>
                      <a:pt x="3762" y="4456"/>
                    </a:cubicBezTo>
                    <a:cubicBezTo>
                      <a:pt x="3871" y="4456"/>
                      <a:pt x="3976" y="4428"/>
                      <a:pt x="4056" y="4358"/>
                    </a:cubicBezTo>
                    <a:cubicBezTo>
                      <a:pt x="4104" y="4311"/>
                      <a:pt x="4127" y="4251"/>
                      <a:pt x="4151" y="4180"/>
                    </a:cubicBezTo>
                    <a:cubicBezTo>
                      <a:pt x="4258" y="3765"/>
                      <a:pt x="4127" y="3279"/>
                      <a:pt x="3855" y="2947"/>
                    </a:cubicBezTo>
                    <a:cubicBezTo>
                      <a:pt x="3511" y="2520"/>
                      <a:pt x="3202" y="2200"/>
                      <a:pt x="2775" y="1761"/>
                    </a:cubicBezTo>
                    <a:cubicBezTo>
                      <a:pt x="2420" y="1393"/>
                      <a:pt x="2064" y="919"/>
                      <a:pt x="1755" y="504"/>
                    </a:cubicBezTo>
                    <a:cubicBezTo>
                      <a:pt x="1708" y="444"/>
                      <a:pt x="1661" y="385"/>
                      <a:pt x="1601" y="338"/>
                    </a:cubicBezTo>
                    <a:cubicBezTo>
                      <a:pt x="1530" y="290"/>
                      <a:pt x="1459" y="266"/>
                      <a:pt x="1400" y="219"/>
                    </a:cubicBezTo>
                    <a:cubicBezTo>
                      <a:pt x="1293" y="148"/>
                      <a:pt x="1198" y="41"/>
                      <a:pt x="1068" y="17"/>
                    </a:cubicBezTo>
                    <a:cubicBezTo>
                      <a:pt x="1048" y="13"/>
                      <a:pt x="1028" y="12"/>
                      <a:pt x="1008" y="12"/>
                    </a:cubicBezTo>
                    <a:cubicBezTo>
                      <a:pt x="969" y="12"/>
                      <a:pt x="929" y="17"/>
                      <a:pt x="890" y="17"/>
                    </a:cubicBezTo>
                    <a:cubicBezTo>
                      <a:pt x="819" y="17"/>
                      <a:pt x="807" y="6"/>
                      <a:pt x="724" y="6"/>
                    </a:cubicBezTo>
                    <a:cubicBezTo>
                      <a:pt x="699" y="2"/>
                      <a:pt x="668" y="1"/>
                      <a:pt x="633" y="1"/>
                    </a:cubicBezTo>
                    <a:close/>
                  </a:path>
                </a:pathLst>
              </a:custGeom>
              <a:solidFill>
                <a:srgbClr val="573A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33"/>
              <p:cNvSpPr/>
              <p:nvPr/>
            </p:nvSpPr>
            <p:spPr>
              <a:xfrm>
                <a:off x="5733447" y="2413726"/>
                <a:ext cx="219285" cy="245911"/>
              </a:xfrm>
              <a:custGeom>
                <a:avLst/>
                <a:gdLst/>
                <a:ahLst/>
                <a:cxnLst/>
                <a:rect l="l" t="t" r="r" b="b"/>
                <a:pathLst>
                  <a:path w="3180" h="3566" extrusionOk="0">
                    <a:moveTo>
                      <a:pt x="1" y="100"/>
                    </a:moveTo>
                    <a:cubicBezTo>
                      <a:pt x="2" y="100"/>
                      <a:pt x="4" y="100"/>
                      <a:pt x="5" y="101"/>
                    </a:cubicBezTo>
                    <a:lnTo>
                      <a:pt x="5" y="101"/>
                    </a:lnTo>
                    <a:cubicBezTo>
                      <a:pt x="4" y="100"/>
                      <a:pt x="2" y="100"/>
                      <a:pt x="1" y="100"/>
                    </a:cubicBezTo>
                    <a:close/>
                    <a:moveTo>
                      <a:pt x="524" y="0"/>
                    </a:moveTo>
                    <a:cubicBezTo>
                      <a:pt x="398" y="0"/>
                      <a:pt x="229" y="105"/>
                      <a:pt x="63" y="105"/>
                    </a:cubicBezTo>
                    <a:cubicBezTo>
                      <a:pt x="44" y="105"/>
                      <a:pt x="25" y="104"/>
                      <a:pt x="5" y="101"/>
                    </a:cubicBezTo>
                    <a:lnTo>
                      <a:pt x="5" y="101"/>
                    </a:lnTo>
                    <a:cubicBezTo>
                      <a:pt x="13" y="104"/>
                      <a:pt x="14" y="114"/>
                      <a:pt x="24" y="124"/>
                    </a:cubicBezTo>
                    <a:cubicBezTo>
                      <a:pt x="87" y="159"/>
                      <a:pt x="138" y="169"/>
                      <a:pt x="191" y="169"/>
                    </a:cubicBezTo>
                    <a:cubicBezTo>
                      <a:pt x="228" y="169"/>
                      <a:pt x="265" y="164"/>
                      <a:pt x="309" y="159"/>
                    </a:cubicBezTo>
                    <a:cubicBezTo>
                      <a:pt x="345" y="159"/>
                      <a:pt x="380" y="159"/>
                      <a:pt x="404" y="171"/>
                    </a:cubicBezTo>
                    <a:cubicBezTo>
                      <a:pt x="475" y="207"/>
                      <a:pt x="534" y="266"/>
                      <a:pt x="570" y="337"/>
                    </a:cubicBezTo>
                    <a:cubicBezTo>
                      <a:pt x="890" y="930"/>
                      <a:pt x="973" y="1594"/>
                      <a:pt x="1281" y="2211"/>
                    </a:cubicBezTo>
                    <a:cubicBezTo>
                      <a:pt x="1602" y="2863"/>
                      <a:pt x="1993" y="3527"/>
                      <a:pt x="2716" y="3563"/>
                    </a:cubicBezTo>
                    <a:cubicBezTo>
                      <a:pt x="2737" y="3565"/>
                      <a:pt x="2758" y="3566"/>
                      <a:pt x="2778" y="3566"/>
                    </a:cubicBezTo>
                    <a:cubicBezTo>
                      <a:pt x="2887" y="3566"/>
                      <a:pt x="2992" y="3538"/>
                      <a:pt x="3072" y="3468"/>
                    </a:cubicBezTo>
                    <a:cubicBezTo>
                      <a:pt x="3120" y="3421"/>
                      <a:pt x="3143" y="3361"/>
                      <a:pt x="3167" y="3290"/>
                    </a:cubicBezTo>
                    <a:cubicBezTo>
                      <a:pt x="3167" y="3266"/>
                      <a:pt x="3167" y="3243"/>
                      <a:pt x="3179" y="3219"/>
                    </a:cubicBezTo>
                    <a:cubicBezTo>
                      <a:pt x="2064" y="2472"/>
                      <a:pt x="1187" y="1393"/>
                      <a:pt x="665" y="88"/>
                    </a:cubicBezTo>
                    <a:cubicBezTo>
                      <a:pt x="630" y="23"/>
                      <a:pt x="582" y="0"/>
                      <a:pt x="524" y="0"/>
                    </a:cubicBezTo>
                    <a:close/>
                  </a:path>
                </a:pathLst>
              </a:custGeom>
              <a:solidFill>
                <a:srgbClr val="2A1C1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33"/>
              <p:cNvSpPr/>
              <p:nvPr/>
            </p:nvSpPr>
            <p:spPr>
              <a:xfrm>
                <a:off x="5583806" y="2219466"/>
                <a:ext cx="157085" cy="161366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340" extrusionOk="0">
                    <a:moveTo>
                      <a:pt x="999" y="0"/>
                    </a:moveTo>
                    <a:cubicBezTo>
                      <a:pt x="835" y="0"/>
                      <a:pt x="670" y="27"/>
                      <a:pt x="510" y="82"/>
                    </a:cubicBezTo>
                    <a:cubicBezTo>
                      <a:pt x="427" y="118"/>
                      <a:pt x="332" y="165"/>
                      <a:pt x="261" y="225"/>
                    </a:cubicBezTo>
                    <a:cubicBezTo>
                      <a:pt x="95" y="355"/>
                      <a:pt x="12" y="581"/>
                      <a:pt x="0" y="794"/>
                    </a:cubicBezTo>
                    <a:cubicBezTo>
                      <a:pt x="0" y="1007"/>
                      <a:pt x="48" y="1221"/>
                      <a:pt x="107" y="1434"/>
                    </a:cubicBezTo>
                    <a:cubicBezTo>
                      <a:pt x="143" y="1600"/>
                      <a:pt x="143" y="1600"/>
                      <a:pt x="237" y="1755"/>
                    </a:cubicBezTo>
                    <a:cubicBezTo>
                      <a:pt x="459" y="2109"/>
                      <a:pt x="804" y="2339"/>
                      <a:pt x="1207" y="2339"/>
                    </a:cubicBezTo>
                    <a:cubicBezTo>
                      <a:pt x="1235" y="2339"/>
                      <a:pt x="1264" y="2338"/>
                      <a:pt x="1293" y="2336"/>
                    </a:cubicBezTo>
                    <a:cubicBezTo>
                      <a:pt x="1459" y="2324"/>
                      <a:pt x="1815" y="2312"/>
                      <a:pt x="1922" y="2193"/>
                    </a:cubicBezTo>
                    <a:cubicBezTo>
                      <a:pt x="1957" y="2146"/>
                      <a:pt x="2111" y="2027"/>
                      <a:pt x="2111" y="1968"/>
                    </a:cubicBezTo>
                    <a:cubicBezTo>
                      <a:pt x="2076" y="1470"/>
                      <a:pt x="2277" y="1150"/>
                      <a:pt x="2040" y="830"/>
                    </a:cubicBezTo>
                    <a:cubicBezTo>
                      <a:pt x="1969" y="747"/>
                      <a:pt x="2052" y="533"/>
                      <a:pt x="1957" y="474"/>
                    </a:cubicBezTo>
                    <a:lnTo>
                      <a:pt x="1554" y="106"/>
                    </a:lnTo>
                    <a:cubicBezTo>
                      <a:pt x="1376" y="36"/>
                      <a:pt x="1188" y="0"/>
                      <a:pt x="999" y="0"/>
                    </a:cubicBezTo>
                    <a:close/>
                  </a:path>
                </a:pathLst>
              </a:custGeom>
              <a:solidFill>
                <a:srgbClr val="573A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33"/>
              <p:cNvSpPr/>
              <p:nvPr/>
            </p:nvSpPr>
            <p:spPr>
              <a:xfrm>
                <a:off x="5609941" y="2350352"/>
                <a:ext cx="104746" cy="31446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456" extrusionOk="0">
                    <a:moveTo>
                      <a:pt x="278" y="0"/>
                    </a:moveTo>
                    <a:cubicBezTo>
                      <a:pt x="185" y="0"/>
                      <a:pt x="93" y="10"/>
                      <a:pt x="1" y="35"/>
                    </a:cubicBezTo>
                    <a:cubicBezTo>
                      <a:pt x="193" y="267"/>
                      <a:pt x="462" y="456"/>
                      <a:pt x="764" y="456"/>
                    </a:cubicBezTo>
                    <a:cubicBezTo>
                      <a:pt x="817" y="456"/>
                      <a:pt x="871" y="450"/>
                      <a:pt x="926" y="438"/>
                    </a:cubicBezTo>
                    <a:cubicBezTo>
                      <a:pt x="1080" y="402"/>
                      <a:pt x="1400" y="367"/>
                      <a:pt x="1519" y="307"/>
                    </a:cubicBezTo>
                    <a:cubicBezTo>
                      <a:pt x="1103" y="201"/>
                      <a:pt x="687" y="0"/>
                      <a:pt x="278" y="0"/>
                    </a:cubicBezTo>
                    <a:close/>
                  </a:path>
                </a:pathLst>
              </a:custGeom>
              <a:solidFill>
                <a:srgbClr val="2A1C1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33"/>
              <p:cNvSpPr/>
              <p:nvPr/>
            </p:nvSpPr>
            <p:spPr>
              <a:xfrm>
                <a:off x="5585392" y="2338766"/>
                <a:ext cx="122744" cy="114612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1662" extrusionOk="0">
                    <a:moveTo>
                      <a:pt x="203" y="1"/>
                    </a:moveTo>
                    <a:cubicBezTo>
                      <a:pt x="274" y="546"/>
                      <a:pt x="203" y="1104"/>
                      <a:pt x="1" y="1626"/>
                    </a:cubicBezTo>
                    <a:cubicBezTo>
                      <a:pt x="582" y="1638"/>
                      <a:pt x="1187" y="1649"/>
                      <a:pt x="1780" y="1661"/>
                    </a:cubicBezTo>
                    <a:cubicBezTo>
                      <a:pt x="1472" y="1151"/>
                      <a:pt x="1329" y="570"/>
                      <a:pt x="1377" y="1"/>
                    </a:cubicBezTo>
                    <a:close/>
                  </a:path>
                </a:pathLst>
              </a:custGeom>
              <a:solidFill>
                <a:srgbClr val="573A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33"/>
              <p:cNvSpPr/>
              <p:nvPr/>
            </p:nvSpPr>
            <p:spPr>
              <a:xfrm>
                <a:off x="5570703" y="2204639"/>
                <a:ext cx="164464" cy="162056"/>
              </a:xfrm>
              <a:custGeom>
                <a:avLst/>
                <a:gdLst/>
                <a:ahLst/>
                <a:cxnLst/>
                <a:rect l="l" t="t" r="r" b="b"/>
                <a:pathLst>
                  <a:path w="2385" h="2350" extrusionOk="0">
                    <a:moveTo>
                      <a:pt x="1009" y="1"/>
                    </a:moveTo>
                    <a:cubicBezTo>
                      <a:pt x="854" y="1"/>
                      <a:pt x="736" y="13"/>
                      <a:pt x="582" y="48"/>
                    </a:cubicBezTo>
                    <a:cubicBezTo>
                      <a:pt x="427" y="96"/>
                      <a:pt x="416" y="238"/>
                      <a:pt x="297" y="333"/>
                    </a:cubicBezTo>
                    <a:cubicBezTo>
                      <a:pt x="107" y="487"/>
                      <a:pt x="0" y="736"/>
                      <a:pt x="12" y="902"/>
                    </a:cubicBezTo>
                    <a:cubicBezTo>
                      <a:pt x="24" y="1163"/>
                      <a:pt x="95" y="1353"/>
                      <a:pt x="131" y="1602"/>
                    </a:cubicBezTo>
                    <a:cubicBezTo>
                      <a:pt x="155" y="1768"/>
                      <a:pt x="214" y="1958"/>
                      <a:pt x="297" y="2100"/>
                    </a:cubicBezTo>
                    <a:cubicBezTo>
                      <a:pt x="380" y="2242"/>
                      <a:pt x="534" y="2349"/>
                      <a:pt x="700" y="2349"/>
                    </a:cubicBezTo>
                    <a:cubicBezTo>
                      <a:pt x="819" y="2337"/>
                      <a:pt x="926" y="2278"/>
                      <a:pt x="1032" y="2219"/>
                    </a:cubicBezTo>
                    <a:cubicBezTo>
                      <a:pt x="1317" y="2041"/>
                      <a:pt x="1625" y="1851"/>
                      <a:pt x="1732" y="1531"/>
                    </a:cubicBezTo>
                    <a:cubicBezTo>
                      <a:pt x="1791" y="1329"/>
                      <a:pt x="1779" y="1104"/>
                      <a:pt x="1898" y="938"/>
                    </a:cubicBezTo>
                    <a:cubicBezTo>
                      <a:pt x="1981" y="807"/>
                      <a:pt x="2123" y="736"/>
                      <a:pt x="2230" y="618"/>
                    </a:cubicBezTo>
                    <a:cubicBezTo>
                      <a:pt x="2325" y="511"/>
                      <a:pt x="2384" y="309"/>
                      <a:pt x="2266" y="214"/>
                    </a:cubicBezTo>
                    <a:cubicBezTo>
                      <a:pt x="2218" y="167"/>
                      <a:pt x="2135" y="155"/>
                      <a:pt x="2076" y="143"/>
                    </a:cubicBezTo>
                    <a:cubicBezTo>
                      <a:pt x="1720" y="84"/>
                      <a:pt x="1364" y="13"/>
                      <a:pt x="1009" y="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3"/>
              <p:cNvSpPr/>
              <p:nvPr/>
            </p:nvSpPr>
            <p:spPr>
              <a:xfrm>
                <a:off x="5670487" y="2278082"/>
                <a:ext cx="27859" cy="46893"/>
              </a:xfrm>
              <a:custGeom>
                <a:avLst/>
                <a:gdLst/>
                <a:ahLst/>
                <a:cxnLst/>
                <a:rect l="l" t="t" r="r" b="b"/>
                <a:pathLst>
                  <a:path w="404" h="680" extrusionOk="0">
                    <a:moveTo>
                      <a:pt x="183" y="1"/>
                    </a:moveTo>
                    <a:cubicBezTo>
                      <a:pt x="142" y="1"/>
                      <a:pt x="104" y="32"/>
                      <a:pt x="83" y="63"/>
                    </a:cubicBezTo>
                    <a:cubicBezTo>
                      <a:pt x="60" y="98"/>
                      <a:pt x="48" y="134"/>
                      <a:pt x="36" y="181"/>
                    </a:cubicBezTo>
                    <a:cubicBezTo>
                      <a:pt x="24" y="252"/>
                      <a:pt x="0" y="324"/>
                      <a:pt x="12" y="395"/>
                    </a:cubicBezTo>
                    <a:cubicBezTo>
                      <a:pt x="12" y="466"/>
                      <a:pt x="36" y="537"/>
                      <a:pt x="72" y="596"/>
                    </a:cubicBezTo>
                    <a:cubicBezTo>
                      <a:pt x="119" y="644"/>
                      <a:pt x="190" y="679"/>
                      <a:pt x="261" y="679"/>
                    </a:cubicBezTo>
                    <a:cubicBezTo>
                      <a:pt x="332" y="667"/>
                      <a:pt x="404" y="608"/>
                      <a:pt x="404" y="537"/>
                    </a:cubicBezTo>
                    <a:lnTo>
                      <a:pt x="404" y="229"/>
                    </a:lnTo>
                    <a:cubicBezTo>
                      <a:pt x="356" y="205"/>
                      <a:pt x="332" y="146"/>
                      <a:pt x="309" y="110"/>
                    </a:cubicBezTo>
                    <a:cubicBezTo>
                      <a:pt x="285" y="63"/>
                      <a:pt x="249" y="15"/>
                      <a:pt x="202" y="3"/>
                    </a:cubicBezTo>
                    <a:cubicBezTo>
                      <a:pt x="196" y="2"/>
                      <a:pt x="189" y="1"/>
                      <a:pt x="183" y="1"/>
                    </a:cubicBezTo>
                    <a:close/>
                  </a:path>
                </a:pathLst>
              </a:custGeom>
              <a:solidFill>
                <a:srgbClr val="573A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3"/>
              <p:cNvSpPr/>
              <p:nvPr/>
            </p:nvSpPr>
            <p:spPr>
              <a:xfrm>
                <a:off x="5676211" y="2284012"/>
                <a:ext cx="13171" cy="32756"/>
              </a:xfrm>
              <a:custGeom>
                <a:avLst/>
                <a:gdLst/>
                <a:ahLst/>
                <a:cxnLst/>
                <a:rect l="l" t="t" r="r" b="b"/>
                <a:pathLst>
                  <a:path w="191" h="475" extrusionOk="0">
                    <a:moveTo>
                      <a:pt x="72" y="0"/>
                    </a:moveTo>
                    <a:cubicBezTo>
                      <a:pt x="36" y="12"/>
                      <a:pt x="24" y="48"/>
                      <a:pt x="24" y="83"/>
                    </a:cubicBezTo>
                    <a:cubicBezTo>
                      <a:pt x="24" y="119"/>
                      <a:pt x="48" y="143"/>
                      <a:pt x="83" y="154"/>
                    </a:cubicBezTo>
                    <a:cubicBezTo>
                      <a:pt x="60" y="154"/>
                      <a:pt x="48" y="178"/>
                      <a:pt x="24" y="190"/>
                    </a:cubicBezTo>
                    <a:cubicBezTo>
                      <a:pt x="24" y="214"/>
                      <a:pt x="12" y="226"/>
                      <a:pt x="12" y="249"/>
                    </a:cubicBezTo>
                    <a:cubicBezTo>
                      <a:pt x="0" y="321"/>
                      <a:pt x="0" y="404"/>
                      <a:pt x="24" y="475"/>
                    </a:cubicBezTo>
                    <a:cubicBezTo>
                      <a:pt x="36" y="415"/>
                      <a:pt x="83" y="368"/>
                      <a:pt x="131" y="344"/>
                    </a:cubicBezTo>
                    <a:cubicBezTo>
                      <a:pt x="143" y="344"/>
                      <a:pt x="155" y="332"/>
                      <a:pt x="155" y="321"/>
                    </a:cubicBezTo>
                    <a:cubicBezTo>
                      <a:pt x="155" y="309"/>
                      <a:pt x="143" y="297"/>
                      <a:pt x="131" y="285"/>
                    </a:cubicBezTo>
                    <a:cubicBezTo>
                      <a:pt x="119" y="261"/>
                      <a:pt x="131" y="238"/>
                      <a:pt x="143" y="226"/>
                    </a:cubicBezTo>
                    <a:cubicBezTo>
                      <a:pt x="166" y="214"/>
                      <a:pt x="178" y="202"/>
                      <a:pt x="178" y="178"/>
                    </a:cubicBezTo>
                    <a:cubicBezTo>
                      <a:pt x="190" y="154"/>
                      <a:pt x="178" y="131"/>
                      <a:pt x="166" y="107"/>
                    </a:cubicBezTo>
                    <a:cubicBezTo>
                      <a:pt x="143" y="60"/>
                      <a:pt x="119" y="12"/>
                      <a:pt x="72" y="0"/>
                    </a:cubicBezTo>
                    <a:close/>
                  </a:path>
                </a:pathLst>
              </a:custGeom>
              <a:solidFill>
                <a:srgbClr val="2A1C1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3"/>
              <p:cNvSpPr/>
              <p:nvPr/>
            </p:nvSpPr>
            <p:spPr>
              <a:xfrm>
                <a:off x="5376031" y="2673291"/>
                <a:ext cx="196391" cy="154677"/>
              </a:xfrm>
              <a:custGeom>
                <a:avLst/>
                <a:gdLst/>
                <a:ahLst/>
                <a:cxnLst/>
                <a:rect l="l" t="t" r="r" b="b"/>
                <a:pathLst>
                  <a:path w="2848" h="2243" extrusionOk="0">
                    <a:moveTo>
                      <a:pt x="997" y="1"/>
                    </a:moveTo>
                    <a:cubicBezTo>
                      <a:pt x="807" y="511"/>
                      <a:pt x="440" y="890"/>
                      <a:pt x="1" y="1163"/>
                    </a:cubicBezTo>
                    <a:cubicBezTo>
                      <a:pt x="831" y="1495"/>
                      <a:pt x="1685" y="1696"/>
                      <a:pt x="2468" y="2242"/>
                    </a:cubicBezTo>
                    <a:cubicBezTo>
                      <a:pt x="2705" y="1851"/>
                      <a:pt x="2610" y="2040"/>
                      <a:pt x="2847" y="1649"/>
                    </a:cubicBezTo>
                    <a:cubicBezTo>
                      <a:pt x="2147" y="1341"/>
                      <a:pt x="1614" y="558"/>
                      <a:pt x="997" y="1"/>
                    </a:cubicBezTo>
                    <a:close/>
                  </a:path>
                </a:pathLst>
              </a:custGeom>
              <a:solidFill>
                <a:srgbClr val="573A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33"/>
              <p:cNvSpPr/>
              <p:nvPr/>
            </p:nvSpPr>
            <p:spPr>
              <a:xfrm>
                <a:off x="5376031" y="2673291"/>
                <a:ext cx="182462" cy="154677"/>
              </a:xfrm>
              <a:custGeom>
                <a:avLst/>
                <a:gdLst/>
                <a:ahLst/>
                <a:cxnLst/>
                <a:rect l="l" t="t" r="r" b="b"/>
                <a:pathLst>
                  <a:path w="2646" h="2243" extrusionOk="0">
                    <a:moveTo>
                      <a:pt x="985" y="1"/>
                    </a:moveTo>
                    <a:cubicBezTo>
                      <a:pt x="807" y="511"/>
                      <a:pt x="440" y="890"/>
                      <a:pt x="1" y="1163"/>
                    </a:cubicBezTo>
                    <a:cubicBezTo>
                      <a:pt x="819" y="1495"/>
                      <a:pt x="1685" y="1696"/>
                      <a:pt x="2468" y="2242"/>
                    </a:cubicBezTo>
                    <a:cubicBezTo>
                      <a:pt x="2574" y="2064"/>
                      <a:pt x="2610" y="2005"/>
                      <a:pt x="2646" y="1957"/>
                    </a:cubicBezTo>
                    <a:cubicBezTo>
                      <a:pt x="2314" y="1839"/>
                      <a:pt x="1993" y="1685"/>
                      <a:pt x="1697" y="1507"/>
                    </a:cubicBezTo>
                    <a:cubicBezTo>
                      <a:pt x="1270" y="1364"/>
                      <a:pt x="594" y="700"/>
                      <a:pt x="1128" y="131"/>
                    </a:cubicBezTo>
                    <a:cubicBezTo>
                      <a:pt x="1080" y="84"/>
                      <a:pt x="1033" y="48"/>
                      <a:pt x="985" y="1"/>
                    </a:cubicBezTo>
                    <a:close/>
                  </a:path>
                </a:pathLst>
              </a:custGeom>
              <a:solidFill>
                <a:srgbClr val="2A1C1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33"/>
              <p:cNvSpPr/>
              <p:nvPr/>
            </p:nvSpPr>
            <p:spPr>
              <a:xfrm>
                <a:off x="5306520" y="2435655"/>
                <a:ext cx="250316" cy="326043"/>
              </a:xfrm>
              <a:custGeom>
                <a:avLst/>
                <a:gdLst/>
                <a:ahLst/>
                <a:cxnLst/>
                <a:rect l="l" t="t" r="r" b="b"/>
                <a:pathLst>
                  <a:path w="3630" h="4728" extrusionOk="0">
                    <a:moveTo>
                      <a:pt x="2989" y="0"/>
                    </a:moveTo>
                    <a:cubicBezTo>
                      <a:pt x="2851" y="0"/>
                      <a:pt x="2714" y="42"/>
                      <a:pt x="2598" y="114"/>
                    </a:cubicBezTo>
                    <a:cubicBezTo>
                      <a:pt x="2396" y="233"/>
                      <a:pt x="2242" y="399"/>
                      <a:pt x="2100" y="576"/>
                    </a:cubicBezTo>
                    <a:cubicBezTo>
                      <a:pt x="1460" y="1324"/>
                      <a:pt x="463" y="2652"/>
                      <a:pt x="72" y="3707"/>
                    </a:cubicBezTo>
                    <a:cubicBezTo>
                      <a:pt x="1" y="3909"/>
                      <a:pt x="72" y="4123"/>
                      <a:pt x="250" y="4241"/>
                    </a:cubicBezTo>
                    <a:cubicBezTo>
                      <a:pt x="534" y="4431"/>
                      <a:pt x="867" y="4621"/>
                      <a:pt x="1127" y="4727"/>
                    </a:cubicBezTo>
                    <a:cubicBezTo>
                      <a:pt x="1578" y="4466"/>
                      <a:pt x="1898" y="3980"/>
                      <a:pt x="2088" y="3470"/>
                    </a:cubicBezTo>
                    <a:cubicBezTo>
                      <a:pt x="1993" y="3411"/>
                      <a:pt x="1827" y="3328"/>
                      <a:pt x="1732" y="3269"/>
                    </a:cubicBezTo>
                    <a:cubicBezTo>
                      <a:pt x="2076" y="2794"/>
                      <a:pt x="2551" y="2593"/>
                      <a:pt x="2966" y="2178"/>
                    </a:cubicBezTo>
                    <a:cubicBezTo>
                      <a:pt x="3215" y="1940"/>
                      <a:pt x="3393" y="1573"/>
                      <a:pt x="3511" y="1252"/>
                    </a:cubicBezTo>
                    <a:cubicBezTo>
                      <a:pt x="3630" y="932"/>
                      <a:pt x="3547" y="209"/>
                      <a:pt x="3250" y="55"/>
                    </a:cubicBezTo>
                    <a:cubicBezTo>
                      <a:pt x="3167" y="18"/>
                      <a:pt x="3078" y="0"/>
                      <a:pt x="29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3"/>
              <p:cNvSpPr/>
              <p:nvPr/>
            </p:nvSpPr>
            <p:spPr>
              <a:xfrm>
                <a:off x="5323691" y="2472617"/>
                <a:ext cx="229904" cy="254738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3694" extrusionOk="0">
                    <a:moveTo>
                      <a:pt x="3187" y="0"/>
                    </a:moveTo>
                    <a:cubicBezTo>
                      <a:pt x="1942" y="0"/>
                      <a:pt x="1410" y="2172"/>
                      <a:pt x="428" y="2946"/>
                    </a:cubicBezTo>
                    <a:cubicBezTo>
                      <a:pt x="297" y="3029"/>
                      <a:pt x="155" y="3088"/>
                      <a:pt x="13" y="3124"/>
                    </a:cubicBezTo>
                    <a:cubicBezTo>
                      <a:pt x="42" y="3127"/>
                      <a:pt x="73" y="3128"/>
                      <a:pt x="104" y="3128"/>
                    </a:cubicBezTo>
                    <a:cubicBezTo>
                      <a:pt x="197" y="3128"/>
                      <a:pt x="294" y="3115"/>
                      <a:pt x="392" y="3088"/>
                    </a:cubicBezTo>
                    <a:cubicBezTo>
                      <a:pt x="416" y="3100"/>
                      <a:pt x="440" y="3112"/>
                      <a:pt x="463" y="3124"/>
                    </a:cubicBezTo>
                    <a:cubicBezTo>
                      <a:pt x="309" y="3183"/>
                      <a:pt x="155" y="3231"/>
                      <a:pt x="1" y="3266"/>
                    </a:cubicBezTo>
                    <a:cubicBezTo>
                      <a:pt x="76" y="3283"/>
                      <a:pt x="154" y="3291"/>
                      <a:pt x="231" y="3291"/>
                    </a:cubicBezTo>
                    <a:cubicBezTo>
                      <a:pt x="372" y="3291"/>
                      <a:pt x="515" y="3265"/>
                      <a:pt x="653" y="3219"/>
                    </a:cubicBezTo>
                    <a:cubicBezTo>
                      <a:pt x="926" y="3361"/>
                      <a:pt x="1187" y="3515"/>
                      <a:pt x="1436" y="3693"/>
                    </a:cubicBezTo>
                    <a:cubicBezTo>
                      <a:pt x="1602" y="3468"/>
                      <a:pt x="1661" y="3385"/>
                      <a:pt x="1756" y="3112"/>
                    </a:cubicBezTo>
                    <a:cubicBezTo>
                      <a:pt x="1673" y="3053"/>
                      <a:pt x="1341" y="2863"/>
                      <a:pt x="1258" y="2804"/>
                    </a:cubicBezTo>
                    <a:cubicBezTo>
                      <a:pt x="1602" y="2341"/>
                      <a:pt x="2302" y="2057"/>
                      <a:pt x="2717" y="1653"/>
                    </a:cubicBezTo>
                    <a:cubicBezTo>
                      <a:pt x="2966" y="1416"/>
                      <a:pt x="3144" y="1037"/>
                      <a:pt x="3262" y="716"/>
                    </a:cubicBezTo>
                    <a:cubicBezTo>
                      <a:pt x="3333" y="550"/>
                      <a:pt x="3333" y="266"/>
                      <a:pt x="3286" y="5"/>
                    </a:cubicBezTo>
                    <a:cubicBezTo>
                      <a:pt x="3253" y="2"/>
                      <a:pt x="3220" y="0"/>
                      <a:pt x="318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3"/>
              <p:cNvSpPr/>
              <p:nvPr/>
            </p:nvSpPr>
            <p:spPr>
              <a:xfrm>
                <a:off x="5509398" y="3770029"/>
                <a:ext cx="130881" cy="76132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104" extrusionOk="0">
                    <a:moveTo>
                      <a:pt x="1222" y="0"/>
                    </a:moveTo>
                    <a:cubicBezTo>
                      <a:pt x="1018" y="37"/>
                      <a:pt x="671" y="118"/>
                      <a:pt x="404" y="118"/>
                    </a:cubicBezTo>
                    <a:cubicBezTo>
                      <a:pt x="329" y="118"/>
                      <a:pt x="259" y="111"/>
                      <a:pt x="202" y="95"/>
                    </a:cubicBezTo>
                    <a:cubicBezTo>
                      <a:pt x="59" y="404"/>
                      <a:pt x="0" y="759"/>
                      <a:pt x="47" y="1103"/>
                    </a:cubicBezTo>
                    <a:cubicBezTo>
                      <a:pt x="664" y="1068"/>
                      <a:pt x="1281" y="1020"/>
                      <a:pt x="1898" y="949"/>
                    </a:cubicBezTo>
                    <a:cubicBezTo>
                      <a:pt x="1886" y="783"/>
                      <a:pt x="1862" y="593"/>
                      <a:pt x="1732" y="487"/>
                    </a:cubicBezTo>
                    <a:cubicBezTo>
                      <a:pt x="1637" y="404"/>
                      <a:pt x="1518" y="380"/>
                      <a:pt x="1411" y="309"/>
                    </a:cubicBezTo>
                    <a:cubicBezTo>
                      <a:pt x="1316" y="250"/>
                      <a:pt x="1245" y="131"/>
                      <a:pt x="12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33"/>
              <p:cNvSpPr/>
              <p:nvPr/>
            </p:nvSpPr>
            <p:spPr>
              <a:xfrm>
                <a:off x="5510984" y="3832162"/>
                <a:ext cx="132536" cy="21033"/>
              </a:xfrm>
              <a:custGeom>
                <a:avLst/>
                <a:gdLst/>
                <a:ahLst/>
                <a:cxnLst/>
                <a:rect l="l" t="t" r="r" b="b"/>
                <a:pathLst>
                  <a:path w="1922" h="305" extrusionOk="0">
                    <a:moveTo>
                      <a:pt x="1922" y="1"/>
                    </a:moveTo>
                    <a:lnTo>
                      <a:pt x="1922" y="1"/>
                    </a:lnTo>
                    <a:cubicBezTo>
                      <a:pt x="1803" y="25"/>
                      <a:pt x="13" y="155"/>
                      <a:pt x="13" y="155"/>
                    </a:cubicBezTo>
                    <a:lnTo>
                      <a:pt x="1" y="297"/>
                    </a:lnTo>
                    <a:cubicBezTo>
                      <a:pt x="60" y="303"/>
                      <a:pt x="130" y="305"/>
                      <a:pt x="206" y="305"/>
                    </a:cubicBezTo>
                    <a:cubicBezTo>
                      <a:pt x="821" y="305"/>
                      <a:pt x="1898" y="155"/>
                      <a:pt x="1898" y="155"/>
                    </a:cubicBezTo>
                    <a:lnTo>
                      <a:pt x="192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33"/>
              <p:cNvSpPr/>
              <p:nvPr/>
            </p:nvSpPr>
            <p:spPr>
              <a:xfrm>
                <a:off x="5513467" y="2827899"/>
                <a:ext cx="197149" cy="922547"/>
              </a:xfrm>
              <a:custGeom>
                <a:avLst/>
                <a:gdLst/>
                <a:ahLst/>
                <a:cxnLst/>
                <a:rect l="l" t="t" r="r" b="b"/>
                <a:pathLst>
                  <a:path w="2859" h="13378" extrusionOk="0">
                    <a:moveTo>
                      <a:pt x="2835" y="0"/>
                    </a:moveTo>
                    <a:lnTo>
                      <a:pt x="2835" y="0"/>
                    </a:lnTo>
                    <a:cubicBezTo>
                      <a:pt x="2392" y="95"/>
                      <a:pt x="1939" y="142"/>
                      <a:pt x="1485" y="142"/>
                    </a:cubicBezTo>
                    <a:cubicBezTo>
                      <a:pt x="1259" y="142"/>
                      <a:pt x="1032" y="130"/>
                      <a:pt x="807" y="107"/>
                    </a:cubicBezTo>
                    <a:cubicBezTo>
                      <a:pt x="783" y="107"/>
                      <a:pt x="757" y="105"/>
                      <a:pt x="731" y="105"/>
                    </a:cubicBezTo>
                    <a:cubicBezTo>
                      <a:pt x="692" y="105"/>
                      <a:pt x="653" y="109"/>
                      <a:pt x="617" y="130"/>
                    </a:cubicBezTo>
                    <a:cubicBezTo>
                      <a:pt x="581" y="154"/>
                      <a:pt x="546" y="202"/>
                      <a:pt x="522" y="237"/>
                    </a:cubicBezTo>
                    <a:cubicBezTo>
                      <a:pt x="12" y="1091"/>
                      <a:pt x="273" y="2170"/>
                      <a:pt x="392" y="3155"/>
                    </a:cubicBezTo>
                    <a:cubicBezTo>
                      <a:pt x="451" y="3748"/>
                      <a:pt x="463" y="4341"/>
                      <a:pt x="463" y="4934"/>
                    </a:cubicBezTo>
                    <a:cubicBezTo>
                      <a:pt x="463" y="5586"/>
                      <a:pt x="487" y="6238"/>
                      <a:pt x="415" y="6879"/>
                    </a:cubicBezTo>
                    <a:cubicBezTo>
                      <a:pt x="344" y="7495"/>
                      <a:pt x="166" y="8112"/>
                      <a:pt x="131" y="8729"/>
                    </a:cubicBezTo>
                    <a:cubicBezTo>
                      <a:pt x="48" y="10247"/>
                      <a:pt x="119" y="11741"/>
                      <a:pt x="0" y="13259"/>
                    </a:cubicBezTo>
                    <a:cubicBezTo>
                      <a:pt x="111" y="13251"/>
                      <a:pt x="222" y="13248"/>
                      <a:pt x="334" y="13248"/>
                    </a:cubicBezTo>
                    <a:cubicBezTo>
                      <a:pt x="728" y="13248"/>
                      <a:pt x="1128" y="13295"/>
                      <a:pt x="1506" y="13378"/>
                    </a:cubicBezTo>
                    <a:cubicBezTo>
                      <a:pt x="1590" y="11148"/>
                      <a:pt x="2135" y="9191"/>
                      <a:pt x="2515" y="6950"/>
                    </a:cubicBezTo>
                    <a:cubicBezTo>
                      <a:pt x="2775" y="5373"/>
                      <a:pt x="2775" y="3677"/>
                      <a:pt x="2835" y="1743"/>
                    </a:cubicBezTo>
                    <a:cubicBezTo>
                      <a:pt x="2859" y="1162"/>
                      <a:pt x="2775" y="581"/>
                      <a:pt x="28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33"/>
              <p:cNvSpPr/>
              <p:nvPr/>
            </p:nvSpPr>
            <p:spPr>
              <a:xfrm>
                <a:off x="5583806" y="2827899"/>
                <a:ext cx="126813" cy="922547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13378" extrusionOk="0">
                    <a:moveTo>
                      <a:pt x="1815" y="0"/>
                    </a:moveTo>
                    <a:lnTo>
                      <a:pt x="1815" y="0"/>
                    </a:lnTo>
                    <a:cubicBezTo>
                      <a:pt x="1483" y="71"/>
                      <a:pt x="1151" y="119"/>
                      <a:pt x="807" y="130"/>
                    </a:cubicBezTo>
                    <a:cubicBezTo>
                      <a:pt x="605" y="1838"/>
                      <a:pt x="558" y="3487"/>
                      <a:pt x="783" y="5218"/>
                    </a:cubicBezTo>
                    <a:cubicBezTo>
                      <a:pt x="1044" y="7009"/>
                      <a:pt x="534" y="8729"/>
                      <a:pt x="273" y="10615"/>
                    </a:cubicBezTo>
                    <a:cubicBezTo>
                      <a:pt x="190" y="10947"/>
                      <a:pt x="95" y="11291"/>
                      <a:pt x="95" y="11634"/>
                    </a:cubicBezTo>
                    <a:cubicBezTo>
                      <a:pt x="36" y="12204"/>
                      <a:pt x="0" y="12749"/>
                      <a:pt x="0" y="13295"/>
                    </a:cubicBezTo>
                    <a:cubicBezTo>
                      <a:pt x="166" y="13319"/>
                      <a:pt x="320" y="13342"/>
                      <a:pt x="486" y="13378"/>
                    </a:cubicBezTo>
                    <a:cubicBezTo>
                      <a:pt x="558" y="11148"/>
                      <a:pt x="1115" y="9191"/>
                      <a:pt x="1495" y="6950"/>
                    </a:cubicBezTo>
                    <a:cubicBezTo>
                      <a:pt x="1755" y="5373"/>
                      <a:pt x="1744" y="3665"/>
                      <a:pt x="1815" y="1743"/>
                    </a:cubicBezTo>
                    <a:cubicBezTo>
                      <a:pt x="1839" y="1162"/>
                      <a:pt x="1755" y="581"/>
                      <a:pt x="18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33"/>
              <p:cNvSpPr/>
              <p:nvPr/>
            </p:nvSpPr>
            <p:spPr>
              <a:xfrm>
                <a:off x="5497124" y="3726032"/>
                <a:ext cx="125985" cy="65512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950" extrusionOk="0">
                    <a:moveTo>
                      <a:pt x="594" y="0"/>
                    </a:moveTo>
                    <a:cubicBezTo>
                      <a:pt x="435" y="0"/>
                      <a:pt x="275" y="15"/>
                      <a:pt x="119" y="45"/>
                    </a:cubicBezTo>
                    <a:cubicBezTo>
                      <a:pt x="83" y="57"/>
                      <a:pt x="36" y="69"/>
                      <a:pt x="12" y="105"/>
                    </a:cubicBezTo>
                    <a:cubicBezTo>
                      <a:pt x="0" y="140"/>
                      <a:pt x="0" y="176"/>
                      <a:pt x="12" y="200"/>
                    </a:cubicBezTo>
                    <a:cubicBezTo>
                      <a:pt x="24" y="295"/>
                      <a:pt x="59" y="378"/>
                      <a:pt x="107" y="449"/>
                    </a:cubicBezTo>
                    <a:cubicBezTo>
                      <a:pt x="142" y="496"/>
                      <a:pt x="178" y="532"/>
                      <a:pt x="178" y="579"/>
                    </a:cubicBezTo>
                    <a:cubicBezTo>
                      <a:pt x="190" y="638"/>
                      <a:pt x="166" y="698"/>
                      <a:pt x="154" y="757"/>
                    </a:cubicBezTo>
                    <a:cubicBezTo>
                      <a:pt x="134" y="819"/>
                      <a:pt x="175" y="880"/>
                      <a:pt x="226" y="880"/>
                    </a:cubicBezTo>
                    <a:cubicBezTo>
                      <a:pt x="233" y="880"/>
                      <a:pt x="241" y="879"/>
                      <a:pt x="249" y="876"/>
                    </a:cubicBezTo>
                    <a:cubicBezTo>
                      <a:pt x="396" y="846"/>
                      <a:pt x="545" y="833"/>
                      <a:pt x="694" y="833"/>
                    </a:cubicBezTo>
                    <a:cubicBezTo>
                      <a:pt x="1017" y="833"/>
                      <a:pt x="1345" y="890"/>
                      <a:pt x="1660" y="947"/>
                    </a:cubicBezTo>
                    <a:cubicBezTo>
                      <a:pt x="1667" y="948"/>
                      <a:pt x="1673" y="949"/>
                      <a:pt x="1679" y="949"/>
                    </a:cubicBezTo>
                    <a:cubicBezTo>
                      <a:pt x="1720" y="949"/>
                      <a:pt x="1755" y="917"/>
                      <a:pt x="1755" y="876"/>
                    </a:cubicBezTo>
                    <a:cubicBezTo>
                      <a:pt x="1767" y="721"/>
                      <a:pt x="1779" y="567"/>
                      <a:pt x="1815" y="425"/>
                    </a:cubicBezTo>
                    <a:cubicBezTo>
                      <a:pt x="1827" y="378"/>
                      <a:pt x="1803" y="318"/>
                      <a:pt x="1755" y="295"/>
                    </a:cubicBezTo>
                    <a:cubicBezTo>
                      <a:pt x="1406" y="98"/>
                      <a:pt x="1001" y="0"/>
                      <a:pt x="5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3"/>
              <p:cNvSpPr/>
              <p:nvPr/>
            </p:nvSpPr>
            <p:spPr>
              <a:xfrm>
                <a:off x="5512640" y="3750927"/>
                <a:ext cx="64682" cy="13447"/>
              </a:xfrm>
              <a:custGeom>
                <a:avLst/>
                <a:gdLst/>
                <a:ahLst/>
                <a:cxnLst/>
                <a:rect l="l" t="t" r="r" b="b"/>
                <a:pathLst>
                  <a:path w="938" h="195" extrusionOk="0">
                    <a:moveTo>
                      <a:pt x="354" y="0"/>
                    </a:moveTo>
                    <a:cubicBezTo>
                      <a:pt x="235" y="0"/>
                      <a:pt x="116" y="14"/>
                      <a:pt x="0" y="40"/>
                    </a:cubicBezTo>
                    <a:lnTo>
                      <a:pt x="0" y="194"/>
                    </a:lnTo>
                    <a:cubicBezTo>
                      <a:pt x="173" y="115"/>
                      <a:pt x="364" y="93"/>
                      <a:pt x="559" y="93"/>
                    </a:cubicBezTo>
                    <a:cubicBezTo>
                      <a:pt x="684" y="93"/>
                      <a:pt x="812" y="102"/>
                      <a:pt x="937" y="111"/>
                    </a:cubicBezTo>
                    <a:cubicBezTo>
                      <a:pt x="752" y="37"/>
                      <a:pt x="553" y="0"/>
                      <a:pt x="3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3"/>
              <p:cNvSpPr/>
              <p:nvPr/>
            </p:nvSpPr>
            <p:spPr>
              <a:xfrm>
                <a:off x="5771099" y="3779821"/>
                <a:ext cx="179979" cy="76132"/>
              </a:xfrm>
              <a:custGeom>
                <a:avLst/>
                <a:gdLst/>
                <a:ahLst/>
                <a:cxnLst/>
                <a:rect l="l" t="t" r="r" b="b"/>
                <a:pathLst>
                  <a:path w="2610" h="1104" extrusionOk="0">
                    <a:moveTo>
                      <a:pt x="973" y="1"/>
                    </a:moveTo>
                    <a:cubicBezTo>
                      <a:pt x="688" y="1"/>
                      <a:pt x="403" y="13"/>
                      <a:pt x="119" y="25"/>
                    </a:cubicBezTo>
                    <a:cubicBezTo>
                      <a:pt x="142" y="202"/>
                      <a:pt x="95" y="392"/>
                      <a:pt x="59" y="570"/>
                    </a:cubicBezTo>
                    <a:cubicBezTo>
                      <a:pt x="12" y="748"/>
                      <a:pt x="0" y="950"/>
                      <a:pt x="95" y="1104"/>
                    </a:cubicBezTo>
                    <a:cubicBezTo>
                      <a:pt x="925" y="1092"/>
                      <a:pt x="1755" y="1080"/>
                      <a:pt x="2586" y="1056"/>
                    </a:cubicBezTo>
                    <a:cubicBezTo>
                      <a:pt x="2609" y="890"/>
                      <a:pt x="2491" y="736"/>
                      <a:pt x="2337" y="653"/>
                    </a:cubicBezTo>
                    <a:cubicBezTo>
                      <a:pt x="2194" y="570"/>
                      <a:pt x="2028" y="534"/>
                      <a:pt x="1862" y="499"/>
                    </a:cubicBezTo>
                    <a:cubicBezTo>
                      <a:pt x="1708" y="475"/>
                      <a:pt x="1566" y="440"/>
                      <a:pt x="1423" y="392"/>
                    </a:cubicBezTo>
                    <a:cubicBezTo>
                      <a:pt x="1222" y="321"/>
                      <a:pt x="996" y="202"/>
                      <a:pt x="9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33"/>
              <p:cNvSpPr/>
              <p:nvPr/>
            </p:nvSpPr>
            <p:spPr>
              <a:xfrm>
                <a:off x="5771858" y="3848574"/>
                <a:ext cx="179221" cy="14757"/>
              </a:xfrm>
              <a:custGeom>
                <a:avLst/>
                <a:gdLst/>
                <a:ahLst/>
                <a:cxnLst/>
                <a:rect l="l" t="t" r="r" b="b"/>
                <a:pathLst>
                  <a:path w="2599" h="214" extrusionOk="0">
                    <a:moveTo>
                      <a:pt x="1" y="0"/>
                    </a:moveTo>
                    <a:lnTo>
                      <a:pt x="13" y="213"/>
                    </a:lnTo>
                    <a:lnTo>
                      <a:pt x="2598" y="130"/>
                    </a:lnTo>
                    <a:lnTo>
                      <a:pt x="2598" y="1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33"/>
              <p:cNvSpPr/>
              <p:nvPr/>
            </p:nvSpPr>
            <p:spPr>
              <a:xfrm>
                <a:off x="5610769" y="2820520"/>
                <a:ext cx="250316" cy="946338"/>
              </a:xfrm>
              <a:custGeom>
                <a:avLst/>
                <a:gdLst/>
                <a:ahLst/>
                <a:cxnLst/>
                <a:rect l="l" t="t" r="r" b="b"/>
                <a:pathLst>
                  <a:path w="3630" h="13723" extrusionOk="0">
                    <a:moveTo>
                      <a:pt x="2645" y="0"/>
                    </a:moveTo>
                    <a:cubicBezTo>
                      <a:pt x="2141" y="117"/>
                      <a:pt x="1431" y="207"/>
                      <a:pt x="823" y="207"/>
                    </a:cubicBezTo>
                    <a:cubicBezTo>
                      <a:pt x="630" y="207"/>
                      <a:pt x="448" y="198"/>
                      <a:pt x="285" y="178"/>
                    </a:cubicBezTo>
                    <a:cubicBezTo>
                      <a:pt x="155" y="937"/>
                      <a:pt x="1" y="1210"/>
                      <a:pt x="60" y="1969"/>
                    </a:cubicBezTo>
                    <a:cubicBezTo>
                      <a:pt x="131" y="3060"/>
                      <a:pt x="760" y="3665"/>
                      <a:pt x="878" y="4294"/>
                    </a:cubicBezTo>
                    <a:cubicBezTo>
                      <a:pt x="1222" y="5930"/>
                      <a:pt x="1519" y="6903"/>
                      <a:pt x="1625" y="8148"/>
                    </a:cubicBezTo>
                    <a:cubicBezTo>
                      <a:pt x="1780" y="10046"/>
                      <a:pt x="1673" y="11813"/>
                      <a:pt x="2147" y="13698"/>
                    </a:cubicBezTo>
                    <a:cubicBezTo>
                      <a:pt x="2317" y="13694"/>
                      <a:pt x="2486" y="13691"/>
                      <a:pt x="2655" y="13691"/>
                    </a:cubicBezTo>
                    <a:cubicBezTo>
                      <a:pt x="2947" y="13691"/>
                      <a:pt x="3237" y="13699"/>
                      <a:pt x="3523" y="13722"/>
                    </a:cubicBezTo>
                    <a:cubicBezTo>
                      <a:pt x="3630" y="11623"/>
                      <a:pt x="3594" y="9725"/>
                      <a:pt x="3511" y="7626"/>
                    </a:cubicBezTo>
                    <a:cubicBezTo>
                      <a:pt x="3476" y="6855"/>
                      <a:pt x="3464" y="6357"/>
                      <a:pt x="3428" y="5313"/>
                    </a:cubicBezTo>
                    <a:cubicBezTo>
                      <a:pt x="3369" y="3582"/>
                      <a:pt x="2859" y="1708"/>
                      <a:pt x="264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33"/>
              <p:cNvSpPr/>
              <p:nvPr/>
            </p:nvSpPr>
            <p:spPr>
              <a:xfrm>
                <a:off x="5755514" y="2821348"/>
                <a:ext cx="107229" cy="946269"/>
              </a:xfrm>
              <a:custGeom>
                <a:avLst/>
                <a:gdLst/>
                <a:ahLst/>
                <a:cxnLst/>
                <a:rect l="l" t="t" r="r" b="b"/>
                <a:pathLst>
                  <a:path w="1555" h="13722" extrusionOk="0">
                    <a:moveTo>
                      <a:pt x="594" y="0"/>
                    </a:moveTo>
                    <a:cubicBezTo>
                      <a:pt x="534" y="12"/>
                      <a:pt x="72" y="59"/>
                      <a:pt x="1" y="71"/>
                    </a:cubicBezTo>
                    <a:cubicBezTo>
                      <a:pt x="1163" y="4554"/>
                      <a:pt x="1258" y="9120"/>
                      <a:pt x="1116" y="13686"/>
                    </a:cubicBezTo>
                    <a:cubicBezTo>
                      <a:pt x="1222" y="13698"/>
                      <a:pt x="1353" y="13710"/>
                      <a:pt x="1448" y="13722"/>
                    </a:cubicBezTo>
                    <a:cubicBezTo>
                      <a:pt x="1554" y="11623"/>
                      <a:pt x="1507" y="9725"/>
                      <a:pt x="1424" y="7626"/>
                    </a:cubicBezTo>
                    <a:cubicBezTo>
                      <a:pt x="1388" y="6855"/>
                      <a:pt x="1412" y="6345"/>
                      <a:pt x="1377" y="5313"/>
                    </a:cubicBezTo>
                    <a:cubicBezTo>
                      <a:pt x="1329" y="3570"/>
                      <a:pt x="807" y="1696"/>
                      <a:pt x="59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3"/>
              <p:cNvSpPr/>
              <p:nvPr/>
            </p:nvSpPr>
            <p:spPr>
              <a:xfrm>
                <a:off x="5749791" y="3745962"/>
                <a:ext cx="115435" cy="57788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838" extrusionOk="0">
                    <a:moveTo>
                      <a:pt x="1339" y="0"/>
                    </a:moveTo>
                    <a:cubicBezTo>
                      <a:pt x="916" y="0"/>
                      <a:pt x="502" y="60"/>
                      <a:pt x="96" y="172"/>
                    </a:cubicBezTo>
                    <a:cubicBezTo>
                      <a:pt x="36" y="183"/>
                      <a:pt x="1" y="243"/>
                      <a:pt x="1" y="290"/>
                    </a:cubicBezTo>
                    <a:cubicBezTo>
                      <a:pt x="13" y="444"/>
                      <a:pt x="131" y="504"/>
                      <a:pt x="72" y="741"/>
                    </a:cubicBezTo>
                    <a:cubicBezTo>
                      <a:pt x="51" y="803"/>
                      <a:pt x="121" y="838"/>
                      <a:pt x="186" y="838"/>
                    </a:cubicBezTo>
                    <a:cubicBezTo>
                      <a:pt x="196" y="838"/>
                      <a:pt x="205" y="837"/>
                      <a:pt x="214" y="836"/>
                    </a:cubicBezTo>
                    <a:cubicBezTo>
                      <a:pt x="467" y="766"/>
                      <a:pt x="728" y="745"/>
                      <a:pt x="990" y="745"/>
                    </a:cubicBezTo>
                    <a:cubicBezTo>
                      <a:pt x="1170" y="745"/>
                      <a:pt x="1352" y="755"/>
                      <a:pt x="1531" y="765"/>
                    </a:cubicBezTo>
                    <a:cubicBezTo>
                      <a:pt x="1602" y="765"/>
                      <a:pt x="1661" y="705"/>
                      <a:pt x="1661" y="634"/>
                    </a:cubicBezTo>
                    <a:cubicBezTo>
                      <a:pt x="1637" y="468"/>
                      <a:pt x="1649" y="302"/>
                      <a:pt x="1661" y="136"/>
                    </a:cubicBezTo>
                    <a:cubicBezTo>
                      <a:pt x="1673" y="65"/>
                      <a:pt x="1626" y="6"/>
                      <a:pt x="1554" y="6"/>
                    </a:cubicBezTo>
                    <a:cubicBezTo>
                      <a:pt x="1483" y="2"/>
                      <a:pt x="1411" y="0"/>
                      <a:pt x="13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3"/>
              <p:cNvSpPr/>
              <p:nvPr/>
            </p:nvSpPr>
            <p:spPr>
              <a:xfrm>
                <a:off x="5780891" y="3754030"/>
                <a:ext cx="78543" cy="13585"/>
              </a:xfrm>
              <a:custGeom>
                <a:avLst/>
                <a:gdLst/>
                <a:ahLst/>
                <a:cxnLst/>
                <a:rect l="l" t="t" r="r" b="b"/>
                <a:pathLst>
                  <a:path w="1139" h="197" extrusionOk="0">
                    <a:moveTo>
                      <a:pt x="804" y="0"/>
                    </a:moveTo>
                    <a:cubicBezTo>
                      <a:pt x="725" y="0"/>
                      <a:pt x="646" y="12"/>
                      <a:pt x="570" y="31"/>
                    </a:cubicBezTo>
                    <a:cubicBezTo>
                      <a:pt x="380" y="78"/>
                      <a:pt x="190" y="149"/>
                      <a:pt x="0" y="197"/>
                    </a:cubicBezTo>
                    <a:cubicBezTo>
                      <a:pt x="380" y="161"/>
                      <a:pt x="759" y="126"/>
                      <a:pt x="1139" y="90"/>
                    </a:cubicBezTo>
                    <a:cubicBezTo>
                      <a:pt x="1039" y="26"/>
                      <a:pt x="923" y="0"/>
                      <a:pt x="8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33"/>
              <p:cNvSpPr/>
              <p:nvPr/>
            </p:nvSpPr>
            <p:spPr>
              <a:xfrm>
                <a:off x="5762065" y="3787752"/>
                <a:ext cx="76129" cy="6068"/>
              </a:xfrm>
              <a:custGeom>
                <a:avLst/>
                <a:gdLst/>
                <a:ahLst/>
                <a:cxnLst/>
                <a:rect l="l" t="t" r="r" b="b"/>
                <a:pathLst>
                  <a:path w="1104" h="88" extrusionOk="0">
                    <a:moveTo>
                      <a:pt x="771" y="0"/>
                    </a:moveTo>
                    <a:cubicBezTo>
                      <a:pt x="510" y="0"/>
                      <a:pt x="250" y="29"/>
                      <a:pt x="1" y="87"/>
                    </a:cubicBezTo>
                    <a:cubicBezTo>
                      <a:pt x="368" y="76"/>
                      <a:pt x="736" y="52"/>
                      <a:pt x="1104" y="16"/>
                    </a:cubicBezTo>
                    <a:cubicBezTo>
                      <a:pt x="993" y="6"/>
                      <a:pt x="882" y="0"/>
                      <a:pt x="77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33"/>
              <p:cNvSpPr/>
              <p:nvPr/>
            </p:nvSpPr>
            <p:spPr>
              <a:xfrm>
                <a:off x="5521604" y="3776235"/>
                <a:ext cx="77784" cy="6965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101" extrusionOk="0">
                    <a:moveTo>
                      <a:pt x="438" y="0"/>
                    </a:moveTo>
                    <a:cubicBezTo>
                      <a:pt x="293" y="0"/>
                      <a:pt x="147" y="14"/>
                      <a:pt x="1" y="41"/>
                    </a:cubicBezTo>
                    <a:cubicBezTo>
                      <a:pt x="380" y="41"/>
                      <a:pt x="760" y="53"/>
                      <a:pt x="1128" y="100"/>
                    </a:cubicBezTo>
                    <a:cubicBezTo>
                      <a:pt x="901" y="34"/>
                      <a:pt x="670" y="0"/>
                      <a:pt x="43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33"/>
              <p:cNvSpPr/>
              <p:nvPr/>
            </p:nvSpPr>
            <p:spPr>
              <a:xfrm>
                <a:off x="5538017" y="2405519"/>
                <a:ext cx="191426" cy="55237"/>
              </a:xfrm>
              <a:custGeom>
                <a:avLst/>
                <a:gdLst/>
                <a:ahLst/>
                <a:cxnLst/>
                <a:rect l="l" t="t" r="r" b="b"/>
                <a:pathLst>
                  <a:path w="2776" h="801" extrusionOk="0">
                    <a:moveTo>
                      <a:pt x="988" y="0"/>
                    </a:moveTo>
                    <a:cubicBezTo>
                      <a:pt x="652" y="0"/>
                      <a:pt x="315" y="61"/>
                      <a:pt x="0" y="183"/>
                    </a:cubicBezTo>
                    <a:cubicBezTo>
                      <a:pt x="24" y="326"/>
                      <a:pt x="24" y="480"/>
                      <a:pt x="12" y="622"/>
                    </a:cubicBezTo>
                    <a:lnTo>
                      <a:pt x="0" y="800"/>
                    </a:lnTo>
                    <a:cubicBezTo>
                      <a:pt x="499" y="736"/>
                      <a:pt x="998" y="703"/>
                      <a:pt x="1497" y="703"/>
                    </a:cubicBezTo>
                    <a:cubicBezTo>
                      <a:pt x="1923" y="703"/>
                      <a:pt x="2349" y="727"/>
                      <a:pt x="2775" y="776"/>
                    </a:cubicBezTo>
                    <a:cubicBezTo>
                      <a:pt x="2657" y="527"/>
                      <a:pt x="2419" y="373"/>
                      <a:pt x="2182" y="266"/>
                    </a:cubicBezTo>
                    <a:cubicBezTo>
                      <a:pt x="1811" y="90"/>
                      <a:pt x="1399" y="0"/>
                      <a:pt x="9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5" name="Google Shape;505;p33"/>
              <p:cNvGrpSpPr/>
              <p:nvPr/>
            </p:nvGrpSpPr>
            <p:grpSpPr>
              <a:xfrm>
                <a:off x="5543740" y="2409105"/>
                <a:ext cx="56478" cy="22205"/>
                <a:chOff x="5543740" y="2409105"/>
                <a:chExt cx="56478" cy="22205"/>
              </a:xfrm>
            </p:grpSpPr>
            <p:sp>
              <p:nvSpPr>
                <p:cNvPr id="506" name="Google Shape;506;p33"/>
                <p:cNvSpPr/>
                <p:nvPr/>
              </p:nvSpPr>
              <p:spPr>
                <a:xfrm>
                  <a:off x="5543740" y="2417312"/>
                  <a:ext cx="11516" cy="13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" h="203" extrusionOk="0">
                      <a:moveTo>
                        <a:pt x="154" y="0"/>
                      </a:moveTo>
                      <a:cubicBezTo>
                        <a:pt x="95" y="24"/>
                        <a:pt x="48" y="48"/>
                        <a:pt x="0" y="72"/>
                      </a:cubicBezTo>
                      <a:cubicBezTo>
                        <a:pt x="0" y="119"/>
                        <a:pt x="0" y="155"/>
                        <a:pt x="12" y="202"/>
                      </a:cubicBezTo>
                      <a:cubicBezTo>
                        <a:pt x="59" y="202"/>
                        <a:pt x="119" y="202"/>
                        <a:pt x="166" y="190"/>
                      </a:cubicBezTo>
                      <a:lnTo>
                        <a:pt x="15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507;p33"/>
                <p:cNvSpPr/>
                <p:nvPr/>
              </p:nvSpPr>
              <p:spPr>
                <a:xfrm>
                  <a:off x="5557601" y="2414071"/>
                  <a:ext cx="7447" cy="16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238" extrusionOk="0">
                      <a:moveTo>
                        <a:pt x="107" y="0"/>
                      </a:moveTo>
                      <a:cubicBezTo>
                        <a:pt x="72" y="12"/>
                        <a:pt x="36" y="24"/>
                        <a:pt x="1" y="36"/>
                      </a:cubicBezTo>
                      <a:lnTo>
                        <a:pt x="1" y="237"/>
                      </a:lnTo>
                      <a:lnTo>
                        <a:pt x="107" y="237"/>
                      </a:lnTo>
                      <a:lnTo>
                        <a:pt x="10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33"/>
                <p:cNvSpPr/>
                <p:nvPr/>
              </p:nvSpPr>
              <p:spPr>
                <a:xfrm>
                  <a:off x="5570703" y="2410760"/>
                  <a:ext cx="8275" cy="19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" h="286" extrusionOk="0">
                      <a:moveTo>
                        <a:pt x="119" y="1"/>
                      </a:moveTo>
                      <a:cubicBezTo>
                        <a:pt x="84" y="12"/>
                        <a:pt x="36" y="12"/>
                        <a:pt x="0" y="24"/>
                      </a:cubicBezTo>
                      <a:lnTo>
                        <a:pt x="0" y="285"/>
                      </a:lnTo>
                      <a:lnTo>
                        <a:pt x="119" y="285"/>
                      </a:lnTo>
                      <a:lnTo>
                        <a:pt x="11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509;p33"/>
                <p:cNvSpPr/>
                <p:nvPr/>
              </p:nvSpPr>
              <p:spPr>
                <a:xfrm>
                  <a:off x="5595253" y="2409105"/>
                  <a:ext cx="4965" cy="2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" h="298" extrusionOk="0">
                      <a:moveTo>
                        <a:pt x="0" y="1"/>
                      </a:moveTo>
                      <a:lnTo>
                        <a:pt x="0" y="297"/>
                      </a:lnTo>
                      <a:lnTo>
                        <a:pt x="71" y="297"/>
                      </a:lnTo>
                      <a:lnTo>
                        <a:pt x="7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510;p33"/>
                <p:cNvSpPr/>
                <p:nvPr/>
              </p:nvSpPr>
              <p:spPr>
                <a:xfrm>
                  <a:off x="5585392" y="2409105"/>
                  <a:ext cx="5792" cy="2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298" extrusionOk="0">
                      <a:moveTo>
                        <a:pt x="84" y="1"/>
                      </a:moveTo>
                      <a:cubicBezTo>
                        <a:pt x="60" y="1"/>
                        <a:pt x="25" y="13"/>
                        <a:pt x="1" y="13"/>
                      </a:cubicBezTo>
                      <a:lnTo>
                        <a:pt x="1" y="297"/>
                      </a:lnTo>
                      <a:lnTo>
                        <a:pt x="84" y="297"/>
                      </a:lnTo>
                      <a:lnTo>
                        <a:pt x="84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11" name="Google Shape;511;p33"/>
              <p:cNvSpPr/>
              <p:nvPr/>
            </p:nvSpPr>
            <p:spPr>
              <a:xfrm>
                <a:off x="5519191" y="2875274"/>
                <a:ext cx="298586" cy="68270"/>
              </a:xfrm>
              <a:custGeom>
                <a:avLst/>
                <a:gdLst/>
                <a:ahLst/>
                <a:cxnLst/>
                <a:rect l="l" t="t" r="r" b="b"/>
                <a:pathLst>
                  <a:path w="4330" h="990" extrusionOk="0">
                    <a:moveTo>
                      <a:pt x="4258" y="1"/>
                    </a:moveTo>
                    <a:cubicBezTo>
                      <a:pt x="3428" y="226"/>
                      <a:pt x="2568" y="291"/>
                      <a:pt x="1703" y="291"/>
                    </a:cubicBezTo>
                    <a:cubicBezTo>
                      <a:pt x="1158" y="291"/>
                      <a:pt x="612" y="266"/>
                      <a:pt x="71" y="238"/>
                    </a:cubicBezTo>
                    <a:cubicBezTo>
                      <a:pt x="24" y="392"/>
                      <a:pt x="0" y="570"/>
                      <a:pt x="0" y="736"/>
                    </a:cubicBezTo>
                    <a:cubicBezTo>
                      <a:pt x="724" y="855"/>
                      <a:pt x="1447" y="962"/>
                      <a:pt x="2171" y="985"/>
                    </a:cubicBezTo>
                    <a:cubicBezTo>
                      <a:pt x="2257" y="988"/>
                      <a:pt x="2344" y="990"/>
                      <a:pt x="2431" y="990"/>
                    </a:cubicBezTo>
                    <a:cubicBezTo>
                      <a:pt x="3079" y="990"/>
                      <a:pt x="3722" y="907"/>
                      <a:pt x="4329" y="677"/>
                    </a:cubicBezTo>
                    <a:cubicBezTo>
                      <a:pt x="4305" y="452"/>
                      <a:pt x="4282" y="226"/>
                      <a:pt x="4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12" name="Google Shape;512;p33"/>
              <p:cNvGrpSpPr/>
              <p:nvPr/>
            </p:nvGrpSpPr>
            <p:grpSpPr>
              <a:xfrm>
                <a:off x="5522432" y="2905548"/>
                <a:ext cx="147297" cy="33584"/>
                <a:chOff x="5522432" y="2905548"/>
                <a:chExt cx="147297" cy="33584"/>
              </a:xfrm>
            </p:grpSpPr>
            <p:sp>
              <p:nvSpPr>
                <p:cNvPr id="513" name="Google Shape;513;p33"/>
                <p:cNvSpPr/>
                <p:nvPr/>
              </p:nvSpPr>
              <p:spPr>
                <a:xfrm>
                  <a:off x="5522432" y="2905548"/>
                  <a:ext cx="16412" cy="2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" h="298" extrusionOk="0">
                      <a:moveTo>
                        <a:pt x="13" y="1"/>
                      </a:moveTo>
                      <a:cubicBezTo>
                        <a:pt x="1" y="84"/>
                        <a:pt x="1" y="167"/>
                        <a:pt x="1" y="250"/>
                      </a:cubicBezTo>
                      <a:cubicBezTo>
                        <a:pt x="72" y="273"/>
                        <a:pt x="155" y="285"/>
                        <a:pt x="238" y="297"/>
                      </a:cubicBezTo>
                      <a:lnTo>
                        <a:pt x="238" y="84"/>
                      </a:lnTo>
                      <a:lnTo>
                        <a:pt x="226" y="84"/>
                      </a:lnTo>
                      <a:cubicBezTo>
                        <a:pt x="143" y="72"/>
                        <a:pt x="48" y="60"/>
                        <a:pt x="1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" name="Google Shape;514;p33"/>
                <p:cNvSpPr/>
                <p:nvPr/>
              </p:nvSpPr>
              <p:spPr>
                <a:xfrm>
                  <a:off x="5543740" y="2911271"/>
                  <a:ext cx="13102" cy="17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250" extrusionOk="0">
                      <a:moveTo>
                        <a:pt x="0" y="1"/>
                      </a:moveTo>
                      <a:lnTo>
                        <a:pt x="12" y="226"/>
                      </a:lnTo>
                      <a:cubicBezTo>
                        <a:pt x="71" y="238"/>
                        <a:pt x="119" y="250"/>
                        <a:pt x="178" y="250"/>
                      </a:cubicBezTo>
                      <a:lnTo>
                        <a:pt x="19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" name="Google Shape;515;p33"/>
                <p:cNvSpPr/>
                <p:nvPr/>
              </p:nvSpPr>
              <p:spPr>
                <a:xfrm>
                  <a:off x="5563325" y="2912099"/>
                  <a:ext cx="22135" cy="2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" h="298" extrusionOk="0">
                      <a:moveTo>
                        <a:pt x="1" y="1"/>
                      </a:moveTo>
                      <a:lnTo>
                        <a:pt x="1" y="262"/>
                      </a:lnTo>
                      <a:cubicBezTo>
                        <a:pt x="96" y="273"/>
                        <a:pt x="202" y="285"/>
                        <a:pt x="297" y="297"/>
                      </a:cubicBezTo>
                      <a:lnTo>
                        <a:pt x="321" y="12"/>
                      </a:lnTo>
                      <a:cubicBezTo>
                        <a:pt x="214" y="1"/>
                        <a:pt x="107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" name="Google Shape;516;p33"/>
                <p:cNvSpPr/>
                <p:nvPr/>
              </p:nvSpPr>
              <p:spPr>
                <a:xfrm>
                  <a:off x="5609941" y="2912926"/>
                  <a:ext cx="15653" cy="246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" h="357" extrusionOk="0">
                      <a:moveTo>
                        <a:pt x="1" y="0"/>
                      </a:moveTo>
                      <a:lnTo>
                        <a:pt x="1" y="333"/>
                      </a:lnTo>
                      <a:cubicBezTo>
                        <a:pt x="84" y="344"/>
                        <a:pt x="155" y="344"/>
                        <a:pt x="226" y="356"/>
                      </a:cubicBezTo>
                      <a:lnTo>
                        <a:pt x="21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" name="Google Shape;517;p33"/>
                <p:cNvSpPr/>
                <p:nvPr/>
              </p:nvSpPr>
              <p:spPr>
                <a:xfrm>
                  <a:off x="5656558" y="2912926"/>
                  <a:ext cx="13171" cy="26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" h="380" extrusionOk="0">
                      <a:moveTo>
                        <a:pt x="1" y="0"/>
                      </a:moveTo>
                      <a:lnTo>
                        <a:pt x="1" y="380"/>
                      </a:lnTo>
                      <a:lnTo>
                        <a:pt x="191" y="380"/>
                      </a:lnTo>
                      <a:lnTo>
                        <a:pt x="17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" name="Google Shape;518;p33"/>
                <p:cNvSpPr/>
                <p:nvPr/>
              </p:nvSpPr>
              <p:spPr>
                <a:xfrm>
                  <a:off x="5634491" y="2912926"/>
                  <a:ext cx="15584" cy="26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" h="380" extrusionOk="0">
                      <a:moveTo>
                        <a:pt x="1" y="0"/>
                      </a:moveTo>
                      <a:lnTo>
                        <a:pt x="1" y="368"/>
                      </a:lnTo>
                      <a:cubicBezTo>
                        <a:pt x="72" y="368"/>
                        <a:pt x="155" y="368"/>
                        <a:pt x="226" y="380"/>
                      </a:cubicBezTo>
                      <a:lnTo>
                        <a:pt x="22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" name="Google Shape;519;p33"/>
                <p:cNvSpPr/>
                <p:nvPr/>
              </p:nvSpPr>
              <p:spPr>
                <a:xfrm>
                  <a:off x="5592770" y="2912926"/>
                  <a:ext cx="12343" cy="221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" h="321" extrusionOk="0">
                      <a:moveTo>
                        <a:pt x="13" y="0"/>
                      </a:moveTo>
                      <a:lnTo>
                        <a:pt x="1" y="309"/>
                      </a:lnTo>
                      <a:cubicBezTo>
                        <a:pt x="60" y="309"/>
                        <a:pt x="119" y="321"/>
                        <a:pt x="179" y="321"/>
                      </a:cubicBezTo>
                      <a:lnTo>
                        <a:pt x="17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20" name="Google Shape;520;p33"/>
              <p:cNvSpPr/>
              <p:nvPr/>
            </p:nvSpPr>
            <p:spPr>
              <a:xfrm>
                <a:off x="5725241" y="2446689"/>
                <a:ext cx="227491" cy="238257"/>
              </a:xfrm>
              <a:custGeom>
                <a:avLst/>
                <a:gdLst/>
                <a:ahLst/>
                <a:cxnLst/>
                <a:rect l="l" t="t" r="r" b="b"/>
                <a:pathLst>
                  <a:path w="3299" h="3455" extrusionOk="0">
                    <a:moveTo>
                      <a:pt x="591" y="0"/>
                    </a:moveTo>
                    <a:cubicBezTo>
                      <a:pt x="584" y="0"/>
                      <a:pt x="577" y="1"/>
                      <a:pt x="570" y="1"/>
                    </a:cubicBezTo>
                    <a:cubicBezTo>
                      <a:pt x="499" y="13"/>
                      <a:pt x="440" y="61"/>
                      <a:pt x="392" y="108"/>
                    </a:cubicBezTo>
                    <a:cubicBezTo>
                      <a:pt x="96" y="381"/>
                      <a:pt x="1" y="832"/>
                      <a:pt x="96" y="1235"/>
                    </a:cubicBezTo>
                    <a:cubicBezTo>
                      <a:pt x="191" y="1626"/>
                      <a:pt x="416" y="2231"/>
                      <a:pt x="760" y="2456"/>
                    </a:cubicBezTo>
                    <a:cubicBezTo>
                      <a:pt x="1660" y="3038"/>
                      <a:pt x="2035" y="3455"/>
                      <a:pt x="2568" y="3455"/>
                    </a:cubicBezTo>
                    <a:cubicBezTo>
                      <a:pt x="2590" y="3455"/>
                      <a:pt x="2612" y="3454"/>
                      <a:pt x="2634" y="3453"/>
                    </a:cubicBezTo>
                    <a:cubicBezTo>
                      <a:pt x="2634" y="3441"/>
                      <a:pt x="2907" y="3263"/>
                      <a:pt x="2918" y="3251"/>
                    </a:cubicBezTo>
                    <a:cubicBezTo>
                      <a:pt x="3002" y="3156"/>
                      <a:pt x="3025" y="3132"/>
                      <a:pt x="3096" y="2966"/>
                    </a:cubicBezTo>
                    <a:cubicBezTo>
                      <a:pt x="3298" y="2492"/>
                      <a:pt x="3120" y="1935"/>
                      <a:pt x="2705" y="1626"/>
                    </a:cubicBezTo>
                    <a:cubicBezTo>
                      <a:pt x="2337" y="1353"/>
                      <a:pt x="2088" y="1187"/>
                      <a:pt x="1733" y="938"/>
                    </a:cubicBezTo>
                    <a:cubicBezTo>
                      <a:pt x="1472" y="760"/>
                      <a:pt x="1341" y="760"/>
                      <a:pt x="1163" y="488"/>
                    </a:cubicBezTo>
                    <a:cubicBezTo>
                      <a:pt x="1060" y="316"/>
                      <a:pt x="791" y="0"/>
                      <a:pt x="5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3"/>
              <p:cNvSpPr/>
              <p:nvPr/>
            </p:nvSpPr>
            <p:spPr>
              <a:xfrm>
                <a:off x="5457817" y="2432345"/>
                <a:ext cx="364027" cy="476652"/>
              </a:xfrm>
              <a:custGeom>
                <a:avLst/>
                <a:gdLst/>
                <a:ahLst/>
                <a:cxnLst/>
                <a:rect l="l" t="t" r="r" b="b"/>
                <a:pathLst>
                  <a:path w="5279" h="6912" extrusionOk="0">
                    <a:moveTo>
                      <a:pt x="1965" y="1"/>
                    </a:moveTo>
                    <a:cubicBezTo>
                      <a:pt x="1729" y="1"/>
                      <a:pt x="1491" y="9"/>
                      <a:pt x="1258" y="32"/>
                    </a:cubicBezTo>
                    <a:cubicBezTo>
                      <a:pt x="973" y="55"/>
                      <a:pt x="653" y="32"/>
                      <a:pt x="463" y="281"/>
                    </a:cubicBezTo>
                    <a:cubicBezTo>
                      <a:pt x="1" y="897"/>
                      <a:pt x="108" y="1846"/>
                      <a:pt x="250" y="2664"/>
                    </a:cubicBezTo>
                    <a:cubicBezTo>
                      <a:pt x="321" y="3079"/>
                      <a:pt x="475" y="3483"/>
                      <a:pt x="618" y="3886"/>
                    </a:cubicBezTo>
                    <a:cubicBezTo>
                      <a:pt x="748" y="4254"/>
                      <a:pt x="878" y="4598"/>
                      <a:pt x="997" y="4977"/>
                    </a:cubicBezTo>
                    <a:cubicBezTo>
                      <a:pt x="1139" y="5475"/>
                      <a:pt x="1080" y="5973"/>
                      <a:pt x="950" y="6471"/>
                    </a:cubicBezTo>
                    <a:cubicBezTo>
                      <a:pt x="926" y="6554"/>
                      <a:pt x="902" y="6637"/>
                      <a:pt x="938" y="6720"/>
                    </a:cubicBezTo>
                    <a:cubicBezTo>
                      <a:pt x="973" y="6827"/>
                      <a:pt x="1092" y="6851"/>
                      <a:pt x="1187" y="6851"/>
                    </a:cubicBezTo>
                    <a:cubicBezTo>
                      <a:pt x="1660" y="6877"/>
                      <a:pt x="2221" y="6911"/>
                      <a:pt x="2805" y="6911"/>
                    </a:cubicBezTo>
                    <a:cubicBezTo>
                      <a:pt x="3568" y="6911"/>
                      <a:pt x="4372" y="6852"/>
                      <a:pt x="5077" y="6637"/>
                    </a:cubicBezTo>
                    <a:cubicBezTo>
                      <a:pt x="5278" y="6578"/>
                      <a:pt x="5184" y="6376"/>
                      <a:pt x="5219" y="6187"/>
                    </a:cubicBezTo>
                    <a:cubicBezTo>
                      <a:pt x="5267" y="5950"/>
                      <a:pt x="5207" y="5724"/>
                      <a:pt x="5172" y="5487"/>
                    </a:cubicBezTo>
                    <a:cubicBezTo>
                      <a:pt x="4899" y="3305"/>
                      <a:pt x="5195" y="1051"/>
                      <a:pt x="4531" y="281"/>
                    </a:cubicBezTo>
                    <a:cubicBezTo>
                      <a:pt x="3820" y="150"/>
                      <a:pt x="3096" y="43"/>
                      <a:pt x="2373" y="8"/>
                    </a:cubicBezTo>
                    <a:cubicBezTo>
                      <a:pt x="2238" y="3"/>
                      <a:pt x="2102" y="1"/>
                      <a:pt x="1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45"/>
          <p:cNvSpPr txBox="1">
            <a:spLocks noGrp="1"/>
          </p:cNvSpPr>
          <p:nvPr>
            <p:ph type="title"/>
          </p:nvPr>
        </p:nvSpPr>
        <p:spPr>
          <a:xfrm>
            <a:off x="4467499" y="1399201"/>
            <a:ext cx="40014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Aprenizaje autónomo </a:t>
            </a:r>
            <a:endParaRPr sz="4400" dirty="0"/>
          </a:p>
        </p:txBody>
      </p:sp>
      <p:grpSp>
        <p:nvGrpSpPr>
          <p:cNvPr id="1160" name="Google Shape;1160;p45"/>
          <p:cNvGrpSpPr/>
          <p:nvPr/>
        </p:nvGrpSpPr>
        <p:grpSpPr>
          <a:xfrm>
            <a:off x="703940" y="800268"/>
            <a:ext cx="3446402" cy="3542964"/>
            <a:chOff x="703950" y="930344"/>
            <a:chExt cx="3279788" cy="3371683"/>
          </a:xfrm>
        </p:grpSpPr>
        <p:grpSp>
          <p:nvGrpSpPr>
            <p:cNvPr id="1161" name="Google Shape;1161;p45"/>
            <p:cNvGrpSpPr/>
            <p:nvPr/>
          </p:nvGrpSpPr>
          <p:grpSpPr>
            <a:xfrm flipH="1">
              <a:off x="1892658" y="930344"/>
              <a:ext cx="2091081" cy="1381766"/>
              <a:chOff x="5319750" y="1390875"/>
              <a:chExt cx="450975" cy="298000"/>
            </a:xfrm>
          </p:grpSpPr>
          <p:sp>
            <p:nvSpPr>
              <p:cNvPr id="1162" name="Google Shape;1162;p45"/>
              <p:cNvSpPr/>
              <p:nvPr/>
            </p:nvSpPr>
            <p:spPr>
              <a:xfrm>
                <a:off x="5319750" y="1390875"/>
                <a:ext cx="450975" cy="298000"/>
              </a:xfrm>
              <a:custGeom>
                <a:avLst/>
                <a:gdLst/>
                <a:ahLst/>
                <a:cxnLst/>
                <a:rect l="l" t="t" r="r" b="b"/>
                <a:pathLst>
                  <a:path w="18039" h="11920" extrusionOk="0">
                    <a:moveTo>
                      <a:pt x="0" y="1"/>
                    </a:moveTo>
                    <a:lnTo>
                      <a:pt x="0" y="11920"/>
                    </a:lnTo>
                    <a:lnTo>
                      <a:pt x="18039" y="11920"/>
                    </a:lnTo>
                    <a:lnTo>
                      <a:pt x="1803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45"/>
              <p:cNvSpPr/>
              <p:nvPr/>
            </p:nvSpPr>
            <p:spPr>
              <a:xfrm>
                <a:off x="5363325" y="1529350"/>
                <a:ext cx="38875" cy="108825"/>
              </a:xfrm>
              <a:custGeom>
                <a:avLst/>
                <a:gdLst/>
                <a:ahLst/>
                <a:cxnLst/>
                <a:rect l="l" t="t" r="r" b="b"/>
                <a:pathLst>
                  <a:path w="1555" h="4353" extrusionOk="0">
                    <a:moveTo>
                      <a:pt x="0" y="0"/>
                    </a:moveTo>
                    <a:lnTo>
                      <a:pt x="0" y="4353"/>
                    </a:lnTo>
                    <a:lnTo>
                      <a:pt x="1554" y="4353"/>
                    </a:lnTo>
                    <a:lnTo>
                      <a:pt x="155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45"/>
              <p:cNvSpPr/>
              <p:nvPr/>
            </p:nvSpPr>
            <p:spPr>
              <a:xfrm>
                <a:off x="5412250" y="1562550"/>
                <a:ext cx="38575" cy="75925"/>
              </a:xfrm>
              <a:custGeom>
                <a:avLst/>
                <a:gdLst/>
                <a:ahLst/>
                <a:cxnLst/>
                <a:rect l="l" t="t" r="r" b="b"/>
                <a:pathLst>
                  <a:path w="1543" h="3037" extrusionOk="0">
                    <a:moveTo>
                      <a:pt x="0" y="1"/>
                    </a:moveTo>
                    <a:lnTo>
                      <a:pt x="0" y="3037"/>
                    </a:lnTo>
                    <a:lnTo>
                      <a:pt x="1542" y="3037"/>
                    </a:lnTo>
                    <a:lnTo>
                      <a:pt x="154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45"/>
              <p:cNvSpPr/>
              <p:nvPr/>
            </p:nvSpPr>
            <p:spPr>
              <a:xfrm>
                <a:off x="5460875" y="1486350"/>
                <a:ext cx="38850" cy="152125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6085" extrusionOk="0">
                    <a:moveTo>
                      <a:pt x="0" y="1"/>
                    </a:moveTo>
                    <a:lnTo>
                      <a:pt x="0" y="6085"/>
                    </a:lnTo>
                    <a:lnTo>
                      <a:pt x="1554" y="6085"/>
                    </a:lnTo>
                    <a:lnTo>
                      <a:pt x="15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45"/>
              <p:cNvSpPr/>
              <p:nvPr/>
            </p:nvSpPr>
            <p:spPr>
              <a:xfrm>
                <a:off x="5509800" y="1529350"/>
                <a:ext cx="38550" cy="108825"/>
              </a:xfrm>
              <a:custGeom>
                <a:avLst/>
                <a:gdLst/>
                <a:ahLst/>
                <a:cxnLst/>
                <a:rect l="l" t="t" r="r" b="b"/>
                <a:pathLst>
                  <a:path w="1542" h="4353" extrusionOk="0">
                    <a:moveTo>
                      <a:pt x="0" y="0"/>
                    </a:moveTo>
                    <a:lnTo>
                      <a:pt x="0" y="4353"/>
                    </a:lnTo>
                    <a:lnTo>
                      <a:pt x="1542" y="4353"/>
                    </a:lnTo>
                    <a:lnTo>
                      <a:pt x="154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45"/>
              <p:cNvSpPr/>
              <p:nvPr/>
            </p:nvSpPr>
            <p:spPr>
              <a:xfrm>
                <a:off x="5558425" y="1486350"/>
                <a:ext cx="38850" cy="152125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6085" extrusionOk="0">
                    <a:moveTo>
                      <a:pt x="0" y="1"/>
                    </a:moveTo>
                    <a:lnTo>
                      <a:pt x="0" y="6085"/>
                    </a:lnTo>
                    <a:lnTo>
                      <a:pt x="1554" y="6085"/>
                    </a:lnTo>
                    <a:lnTo>
                      <a:pt x="15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45"/>
              <p:cNvSpPr/>
              <p:nvPr/>
            </p:nvSpPr>
            <p:spPr>
              <a:xfrm>
                <a:off x="5607350" y="1498500"/>
                <a:ext cx="38550" cy="139975"/>
              </a:xfrm>
              <a:custGeom>
                <a:avLst/>
                <a:gdLst/>
                <a:ahLst/>
                <a:cxnLst/>
                <a:rect l="l" t="t" r="r" b="b"/>
                <a:pathLst>
                  <a:path w="1542" h="5599" extrusionOk="0">
                    <a:moveTo>
                      <a:pt x="0" y="1"/>
                    </a:moveTo>
                    <a:lnTo>
                      <a:pt x="0" y="5599"/>
                    </a:lnTo>
                    <a:lnTo>
                      <a:pt x="1542" y="5599"/>
                    </a:lnTo>
                    <a:lnTo>
                      <a:pt x="154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45"/>
              <p:cNvSpPr/>
              <p:nvPr/>
            </p:nvSpPr>
            <p:spPr>
              <a:xfrm>
                <a:off x="5655975" y="1468275"/>
                <a:ext cx="38850" cy="170200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6808" extrusionOk="0">
                    <a:moveTo>
                      <a:pt x="0" y="0"/>
                    </a:moveTo>
                    <a:lnTo>
                      <a:pt x="0" y="6808"/>
                    </a:lnTo>
                    <a:lnTo>
                      <a:pt x="1554" y="6808"/>
                    </a:lnTo>
                    <a:lnTo>
                      <a:pt x="155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45"/>
              <p:cNvSpPr/>
              <p:nvPr/>
            </p:nvSpPr>
            <p:spPr>
              <a:xfrm>
                <a:off x="5363325" y="1627475"/>
                <a:ext cx="38875" cy="11000"/>
              </a:xfrm>
              <a:custGeom>
                <a:avLst/>
                <a:gdLst/>
                <a:ahLst/>
                <a:cxnLst/>
                <a:rect l="l" t="t" r="r" b="b"/>
                <a:pathLst>
                  <a:path w="1555" h="440" extrusionOk="0">
                    <a:moveTo>
                      <a:pt x="0" y="1"/>
                    </a:moveTo>
                    <a:lnTo>
                      <a:pt x="0" y="440"/>
                    </a:lnTo>
                    <a:lnTo>
                      <a:pt x="1554" y="440"/>
                    </a:lnTo>
                    <a:lnTo>
                      <a:pt x="15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45"/>
              <p:cNvSpPr/>
              <p:nvPr/>
            </p:nvSpPr>
            <p:spPr>
              <a:xfrm>
                <a:off x="5412250" y="1594575"/>
                <a:ext cx="38575" cy="43900"/>
              </a:xfrm>
              <a:custGeom>
                <a:avLst/>
                <a:gdLst/>
                <a:ahLst/>
                <a:cxnLst/>
                <a:rect l="l" t="t" r="r" b="b"/>
                <a:pathLst>
                  <a:path w="1543" h="1756" extrusionOk="0">
                    <a:moveTo>
                      <a:pt x="0" y="0"/>
                    </a:moveTo>
                    <a:lnTo>
                      <a:pt x="0" y="1756"/>
                    </a:lnTo>
                    <a:lnTo>
                      <a:pt x="1542" y="1756"/>
                    </a:lnTo>
                    <a:lnTo>
                      <a:pt x="15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45"/>
              <p:cNvSpPr/>
              <p:nvPr/>
            </p:nvSpPr>
            <p:spPr>
              <a:xfrm>
                <a:off x="5460875" y="1616525"/>
                <a:ext cx="38850" cy="21950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878" extrusionOk="0">
                    <a:moveTo>
                      <a:pt x="0" y="0"/>
                    </a:moveTo>
                    <a:lnTo>
                      <a:pt x="0" y="878"/>
                    </a:lnTo>
                    <a:lnTo>
                      <a:pt x="1554" y="878"/>
                    </a:lnTo>
                    <a:lnTo>
                      <a:pt x="155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45"/>
              <p:cNvSpPr/>
              <p:nvPr/>
            </p:nvSpPr>
            <p:spPr>
              <a:xfrm>
                <a:off x="5509800" y="1594575"/>
                <a:ext cx="38550" cy="43900"/>
              </a:xfrm>
              <a:custGeom>
                <a:avLst/>
                <a:gdLst/>
                <a:ahLst/>
                <a:cxnLst/>
                <a:rect l="l" t="t" r="r" b="b"/>
                <a:pathLst>
                  <a:path w="1542" h="1756" extrusionOk="0">
                    <a:moveTo>
                      <a:pt x="0" y="0"/>
                    </a:moveTo>
                    <a:lnTo>
                      <a:pt x="0" y="1756"/>
                    </a:lnTo>
                    <a:lnTo>
                      <a:pt x="1542" y="1756"/>
                    </a:lnTo>
                    <a:lnTo>
                      <a:pt x="15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45"/>
              <p:cNvSpPr/>
              <p:nvPr/>
            </p:nvSpPr>
            <p:spPr>
              <a:xfrm>
                <a:off x="5558425" y="1568475"/>
                <a:ext cx="38850" cy="70000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2800" extrusionOk="0">
                    <a:moveTo>
                      <a:pt x="0" y="1"/>
                    </a:moveTo>
                    <a:lnTo>
                      <a:pt x="0" y="2800"/>
                    </a:lnTo>
                    <a:lnTo>
                      <a:pt x="1554" y="2800"/>
                    </a:lnTo>
                    <a:lnTo>
                      <a:pt x="15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45"/>
              <p:cNvSpPr/>
              <p:nvPr/>
            </p:nvSpPr>
            <p:spPr>
              <a:xfrm>
                <a:off x="5607350" y="1594575"/>
                <a:ext cx="38550" cy="43900"/>
              </a:xfrm>
              <a:custGeom>
                <a:avLst/>
                <a:gdLst/>
                <a:ahLst/>
                <a:cxnLst/>
                <a:rect l="l" t="t" r="r" b="b"/>
                <a:pathLst>
                  <a:path w="1542" h="1756" extrusionOk="0">
                    <a:moveTo>
                      <a:pt x="0" y="0"/>
                    </a:moveTo>
                    <a:lnTo>
                      <a:pt x="0" y="1756"/>
                    </a:lnTo>
                    <a:lnTo>
                      <a:pt x="1542" y="1756"/>
                    </a:lnTo>
                    <a:lnTo>
                      <a:pt x="15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45"/>
              <p:cNvSpPr/>
              <p:nvPr/>
            </p:nvSpPr>
            <p:spPr>
              <a:xfrm>
                <a:off x="5655975" y="1529350"/>
                <a:ext cx="38850" cy="108825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4353" extrusionOk="0">
                    <a:moveTo>
                      <a:pt x="0" y="0"/>
                    </a:moveTo>
                    <a:lnTo>
                      <a:pt x="0" y="4353"/>
                    </a:lnTo>
                    <a:lnTo>
                      <a:pt x="1554" y="4353"/>
                    </a:lnTo>
                    <a:lnTo>
                      <a:pt x="155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45"/>
              <p:cNvSpPr/>
              <p:nvPr/>
            </p:nvSpPr>
            <p:spPr>
              <a:xfrm>
                <a:off x="5681175" y="1404525"/>
                <a:ext cx="61400" cy="8925"/>
              </a:xfrm>
              <a:custGeom>
                <a:avLst/>
                <a:gdLst/>
                <a:ahLst/>
                <a:cxnLst/>
                <a:rect l="l" t="t" r="r" b="b"/>
                <a:pathLst>
                  <a:path w="2456" h="357" extrusionOk="0">
                    <a:moveTo>
                      <a:pt x="0" y="0"/>
                    </a:moveTo>
                    <a:lnTo>
                      <a:pt x="0" y="356"/>
                    </a:lnTo>
                    <a:lnTo>
                      <a:pt x="2455" y="356"/>
                    </a:lnTo>
                    <a:lnTo>
                      <a:pt x="245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45"/>
              <p:cNvSpPr/>
              <p:nvPr/>
            </p:nvSpPr>
            <p:spPr>
              <a:xfrm>
                <a:off x="5681175" y="1424375"/>
                <a:ext cx="31750" cy="3600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44" extrusionOk="0">
                    <a:moveTo>
                      <a:pt x="0" y="1"/>
                    </a:moveTo>
                    <a:lnTo>
                      <a:pt x="0" y="143"/>
                    </a:lnTo>
                    <a:lnTo>
                      <a:pt x="1269" y="143"/>
                    </a:lnTo>
                    <a:lnTo>
                      <a:pt x="126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45"/>
              <p:cNvSpPr/>
              <p:nvPr/>
            </p:nvSpPr>
            <p:spPr>
              <a:xfrm>
                <a:off x="5717925" y="1424375"/>
                <a:ext cx="20200" cy="3600"/>
              </a:xfrm>
              <a:custGeom>
                <a:avLst/>
                <a:gdLst/>
                <a:ahLst/>
                <a:cxnLst/>
                <a:rect l="l" t="t" r="r" b="b"/>
                <a:pathLst>
                  <a:path w="808" h="144" extrusionOk="0">
                    <a:moveTo>
                      <a:pt x="1" y="1"/>
                    </a:moveTo>
                    <a:lnTo>
                      <a:pt x="1" y="143"/>
                    </a:lnTo>
                    <a:lnTo>
                      <a:pt x="807" y="143"/>
                    </a:lnTo>
                    <a:lnTo>
                      <a:pt x="80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45"/>
              <p:cNvSpPr/>
              <p:nvPr/>
            </p:nvSpPr>
            <p:spPr>
              <a:xfrm>
                <a:off x="5692150" y="1434175"/>
                <a:ext cx="48350" cy="3575"/>
              </a:xfrm>
              <a:custGeom>
                <a:avLst/>
                <a:gdLst/>
                <a:ahLst/>
                <a:cxnLst/>
                <a:rect l="l" t="t" r="r" b="b"/>
                <a:pathLst>
                  <a:path w="1934" h="143" extrusionOk="0">
                    <a:moveTo>
                      <a:pt x="0" y="0"/>
                    </a:moveTo>
                    <a:lnTo>
                      <a:pt x="0" y="143"/>
                    </a:lnTo>
                    <a:lnTo>
                      <a:pt x="1933" y="143"/>
                    </a:lnTo>
                    <a:lnTo>
                      <a:pt x="1933" y="0"/>
                    </a:lnTo>
                    <a:lnTo>
                      <a:pt x="1376" y="0"/>
                    </a:lnTo>
                    <a:lnTo>
                      <a:pt x="1376" y="95"/>
                    </a:lnTo>
                    <a:lnTo>
                      <a:pt x="1293" y="95"/>
                    </a:lnTo>
                    <a:lnTo>
                      <a:pt x="129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45"/>
              <p:cNvSpPr/>
              <p:nvPr/>
            </p:nvSpPr>
            <p:spPr>
              <a:xfrm>
                <a:off x="5681175" y="1434175"/>
                <a:ext cx="8325" cy="3575"/>
              </a:xfrm>
              <a:custGeom>
                <a:avLst/>
                <a:gdLst/>
                <a:ahLst/>
                <a:cxnLst/>
                <a:rect l="l" t="t" r="r" b="b"/>
                <a:pathLst>
                  <a:path w="333" h="143" extrusionOk="0">
                    <a:moveTo>
                      <a:pt x="0" y="0"/>
                    </a:moveTo>
                    <a:lnTo>
                      <a:pt x="0" y="143"/>
                    </a:lnTo>
                    <a:lnTo>
                      <a:pt x="332" y="143"/>
                    </a:lnTo>
                    <a:lnTo>
                      <a:pt x="33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45"/>
              <p:cNvSpPr/>
              <p:nvPr/>
            </p:nvSpPr>
            <p:spPr>
              <a:xfrm>
                <a:off x="5742550" y="1434175"/>
                <a:ext cx="7725" cy="3575"/>
              </a:xfrm>
              <a:custGeom>
                <a:avLst/>
                <a:gdLst/>
                <a:ahLst/>
                <a:cxnLst/>
                <a:rect l="l" t="t" r="r" b="b"/>
                <a:pathLst>
                  <a:path w="309" h="143" extrusionOk="0">
                    <a:moveTo>
                      <a:pt x="0" y="0"/>
                    </a:moveTo>
                    <a:lnTo>
                      <a:pt x="0" y="143"/>
                    </a:lnTo>
                    <a:lnTo>
                      <a:pt x="309" y="143"/>
                    </a:lnTo>
                    <a:lnTo>
                      <a:pt x="30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45"/>
              <p:cNvSpPr/>
              <p:nvPr/>
            </p:nvSpPr>
            <p:spPr>
              <a:xfrm>
                <a:off x="5367175" y="1454325"/>
                <a:ext cx="31450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1258" h="310" extrusionOk="0">
                    <a:moveTo>
                      <a:pt x="155" y="1"/>
                    </a:moveTo>
                    <a:cubicBezTo>
                      <a:pt x="72" y="1"/>
                      <a:pt x="1" y="72"/>
                      <a:pt x="1" y="155"/>
                    </a:cubicBezTo>
                    <a:cubicBezTo>
                      <a:pt x="1" y="238"/>
                      <a:pt x="72" y="309"/>
                      <a:pt x="155" y="309"/>
                    </a:cubicBezTo>
                    <a:lnTo>
                      <a:pt x="1104" y="309"/>
                    </a:lnTo>
                    <a:cubicBezTo>
                      <a:pt x="1187" y="309"/>
                      <a:pt x="1258" y="238"/>
                      <a:pt x="1258" y="155"/>
                    </a:cubicBezTo>
                    <a:cubicBezTo>
                      <a:pt x="1258" y="72"/>
                      <a:pt x="1187" y="1"/>
                      <a:pt x="11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45"/>
              <p:cNvSpPr/>
              <p:nvPr/>
            </p:nvSpPr>
            <p:spPr>
              <a:xfrm>
                <a:off x="5415800" y="1454325"/>
                <a:ext cx="31450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1258" h="310" extrusionOk="0">
                    <a:moveTo>
                      <a:pt x="155" y="1"/>
                    </a:moveTo>
                    <a:cubicBezTo>
                      <a:pt x="72" y="1"/>
                      <a:pt x="1" y="72"/>
                      <a:pt x="1" y="155"/>
                    </a:cubicBezTo>
                    <a:cubicBezTo>
                      <a:pt x="1" y="238"/>
                      <a:pt x="72" y="309"/>
                      <a:pt x="155" y="309"/>
                    </a:cubicBezTo>
                    <a:lnTo>
                      <a:pt x="1104" y="309"/>
                    </a:lnTo>
                    <a:cubicBezTo>
                      <a:pt x="1187" y="309"/>
                      <a:pt x="1258" y="238"/>
                      <a:pt x="1258" y="155"/>
                    </a:cubicBezTo>
                    <a:cubicBezTo>
                      <a:pt x="1258" y="72"/>
                      <a:pt x="1187" y="1"/>
                      <a:pt x="11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45"/>
              <p:cNvSpPr/>
              <p:nvPr/>
            </p:nvSpPr>
            <p:spPr>
              <a:xfrm>
                <a:off x="5464725" y="1454325"/>
                <a:ext cx="31150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310" extrusionOk="0">
                    <a:moveTo>
                      <a:pt x="143" y="1"/>
                    </a:moveTo>
                    <a:cubicBezTo>
                      <a:pt x="60" y="1"/>
                      <a:pt x="1" y="72"/>
                      <a:pt x="1" y="155"/>
                    </a:cubicBezTo>
                    <a:cubicBezTo>
                      <a:pt x="1" y="238"/>
                      <a:pt x="60" y="309"/>
                      <a:pt x="143" y="309"/>
                    </a:cubicBezTo>
                    <a:lnTo>
                      <a:pt x="1104" y="309"/>
                    </a:lnTo>
                    <a:cubicBezTo>
                      <a:pt x="1187" y="309"/>
                      <a:pt x="1246" y="238"/>
                      <a:pt x="1246" y="155"/>
                    </a:cubicBezTo>
                    <a:cubicBezTo>
                      <a:pt x="1246" y="72"/>
                      <a:pt x="1187" y="1"/>
                      <a:pt x="11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45"/>
              <p:cNvSpPr/>
              <p:nvPr/>
            </p:nvSpPr>
            <p:spPr>
              <a:xfrm>
                <a:off x="5513350" y="1454325"/>
                <a:ext cx="31450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1258" h="310" extrusionOk="0">
                    <a:moveTo>
                      <a:pt x="155" y="1"/>
                    </a:moveTo>
                    <a:cubicBezTo>
                      <a:pt x="72" y="1"/>
                      <a:pt x="1" y="72"/>
                      <a:pt x="1" y="155"/>
                    </a:cubicBezTo>
                    <a:cubicBezTo>
                      <a:pt x="1" y="238"/>
                      <a:pt x="72" y="309"/>
                      <a:pt x="155" y="309"/>
                    </a:cubicBezTo>
                    <a:lnTo>
                      <a:pt x="1104" y="309"/>
                    </a:lnTo>
                    <a:cubicBezTo>
                      <a:pt x="1187" y="309"/>
                      <a:pt x="1258" y="238"/>
                      <a:pt x="1258" y="155"/>
                    </a:cubicBezTo>
                    <a:cubicBezTo>
                      <a:pt x="1258" y="72"/>
                      <a:pt x="1187" y="1"/>
                      <a:pt x="11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45"/>
              <p:cNvSpPr/>
              <p:nvPr/>
            </p:nvSpPr>
            <p:spPr>
              <a:xfrm>
                <a:off x="5562275" y="1454325"/>
                <a:ext cx="31150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310" extrusionOk="0">
                    <a:moveTo>
                      <a:pt x="143" y="1"/>
                    </a:moveTo>
                    <a:cubicBezTo>
                      <a:pt x="60" y="1"/>
                      <a:pt x="0" y="72"/>
                      <a:pt x="0" y="155"/>
                    </a:cubicBezTo>
                    <a:cubicBezTo>
                      <a:pt x="0" y="238"/>
                      <a:pt x="60" y="309"/>
                      <a:pt x="143" y="309"/>
                    </a:cubicBezTo>
                    <a:lnTo>
                      <a:pt x="1103" y="309"/>
                    </a:lnTo>
                    <a:cubicBezTo>
                      <a:pt x="1186" y="309"/>
                      <a:pt x="1246" y="238"/>
                      <a:pt x="1246" y="155"/>
                    </a:cubicBezTo>
                    <a:cubicBezTo>
                      <a:pt x="1246" y="72"/>
                      <a:pt x="1186" y="1"/>
                      <a:pt x="11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45"/>
              <p:cNvSpPr/>
              <p:nvPr/>
            </p:nvSpPr>
            <p:spPr>
              <a:xfrm>
                <a:off x="5610900" y="1454325"/>
                <a:ext cx="31450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1258" h="310" extrusionOk="0">
                    <a:moveTo>
                      <a:pt x="155" y="1"/>
                    </a:moveTo>
                    <a:cubicBezTo>
                      <a:pt x="72" y="1"/>
                      <a:pt x="0" y="72"/>
                      <a:pt x="0" y="155"/>
                    </a:cubicBezTo>
                    <a:cubicBezTo>
                      <a:pt x="0" y="238"/>
                      <a:pt x="72" y="309"/>
                      <a:pt x="155" y="309"/>
                    </a:cubicBezTo>
                    <a:lnTo>
                      <a:pt x="1103" y="309"/>
                    </a:lnTo>
                    <a:cubicBezTo>
                      <a:pt x="1186" y="309"/>
                      <a:pt x="1258" y="238"/>
                      <a:pt x="1258" y="155"/>
                    </a:cubicBezTo>
                    <a:cubicBezTo>
                      <a:pt x="1258" y="72"/>
                      <a:pt x="1186" y="1"/>
                      <a:pt x="11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45"/>
              <p:cNvSpPr/>
              <p:nvPr/>
            </p:nvSpPr>
            <p:spPr>
              <a:xfrm>
                <a:off x="5658925" y="1454325"/>
                <a:ext cx="31450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1258" h="310" extrusionOk="0">
                    <a:moveTo>
                      <a:pt x="155" y="1"/>
                    </a:moveTo>
                    <a:cubicBezTo>
                      <a:pt x="72" y="1"/>
                      <a:pt x="1" y="72"/>
                      <a:pt x="1" y="155"/>
                    </a:cubicBezTo>
                    <a:cubicBezTo>
                      <a:pt x="1" y="238"/>
                      <a:pt x="72" y="309"/>
                      <a:pt x="155" y="309"/>
                    </a:cubicBezTo>
                    <a:lnTo>
                      <a:pt x="1104" y="309"/>
                    </a:lnTo>
                    <a:cubicBezTo>
                      <a:pt x="1187" y="309"/>
                      <a:pt x="1258" y="238"/>
                      <a:pt x="1258" y="155"/>
                    </a:cubicBezTo>
                    <a:cubicBezTo>
                      <a:pt x="1258" y="72"/>
                      <a:pt x="1187" y="1"/>
                      <a:pt x="11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0" name="Google Shape;1190;p45"/>
            <p:cNvGrpSpPr/>
            <p:nvPr/>
          </p:nvGrpSpPr>
          <p:grpSpPr>
            <a:xfrm>
              <a:off x="703950" y="1869852"/>
              <a:ext cx="1806894" cy="2432174"/>
              <a:chOff x="703950" y="1869852"/>
              <a:chExt cx="1806894" cy="2432174"/>
            </a:xfrm>
          </p:grpSpPr>
          <p:sp>
            <p:nvSpPr>
              <p:cNvPr id="1191" name="Google Shape;1191;p45"/>
              <p:cNvSpPr/>
              <p:nvPr/>
            </p:nvSpPr>
            <p:spPr>
              <a:xfrm>
                <a:off x="703950" y="3918900"/>
                <a:ext cx="1806894" cy="383127"/>
              </a:xfrm>
              <a:custGeom>
                <a:avLst/>
                <a:gdLst/>
                <a:ahLst/>
                <a:cxnLst/>
                <a:rect l="l" t="t" r="r" b="b"/>
                <a:pathLst>
                  <a:path w="11719" h="1958" extrusionOk="0">
                    <a:moveTo>
                      <a:pt x="5859" y="1"/>
                    </a:moveTo>
                    <a:cubicBezTo>
                      <a:pt x="2622" y="1"/>
                      <a:pt x="1" y="439"/>
                      <a:pt x="1" y="973"/>
                    </a:cubicBezTo>
                    <a:cubicBezTo>
                      <a:pt x="1" y="1519"/>
                      <a:pt x="2622" y="1957"/>
                      <a:pt x="5859" y="1957"/>
                    </a:cubicBezTo>
                    <a:cubicBezTo>
                      <a:pt x="9097" y="1957"/>
                      <a:pt x="11718" y="1519"/>
                      <a:pt x="11718" y="973"/>
                    </a:cubicBezTo>
                    <a:cubicBezTo>
                      <a:pt x="11718" y="439"/>
                      <a:pt x="9097" y="1"/>
                      <a:pt x="58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45"/>
              <p:cNvSpPr/>
              <p:nvPr/>
            </p:nvSpPr>
            <p:spPr>
              <a:xfrm flipH="1">
                <a:off x="2075688" y="1906214"/>
                <a:ext cx="223353" cy="271029"/>
              </a:xfrm>
              <a:custGeom>
                <a:avLst/>
                <a:gdLst/>
                <a:ahLst/>
                <a:cxnLst/>
                <a:rect l="l" t="t" r="r" b="b"/>
                <a:pathLst>
                  <a:path w="2586" h="3138" extrusionOk="0">
                    <a:moveTo>
                      <a:pt x="75" y="0"/>
                    </a:moveTo>
                    <a:cubicBezTo>
                      <a:pt x="65" y="0"/>
                      <a:pt x="56" y="2"/>
                      <a:pt x="48" y="7"/>
                    </a:cubicBezTo>
                    <a:cubicBezTo>
                      <a:pt x="0" y="42"/>
                      <a:pt x="0" y="149"/>
                      <a:pt x="12" y="208"/>
                    </a:cubicBezTo>
                    <a:cubicBezTo>
                      <a:pt x="107" y="469"/>
                      <a:pt x="273" y="683"/>
                      <a:pt x="451" y="896"/>
                    </a:cubicBezTo>
                    <a:cubicBezTo>
                      <a:pt x="474" y="920"/>
                      <a:pt x="498" y="955"/>
                      <a:pt x="510" y="991"/>
                    </a:cubicBezTo>
                    <a:cubicBezTo>
                      <a:pt x="510" y="1038"/>
                      <a:pt x="498" y="1086"/>
                      <a:pt x="474" y="1133"/>
                    </a:cubicBezTo>
                    <a:cubicBezTo>
                      <a:pt x="427" y="1240"/>
                      <a:pt x="380" y="1347"/>
                      <a:pt x="344" y="1454"/>
                    </a:cubicBezTo>
                    <a:cubicBezTo>
                      <a:pt x="308" y="1548"/>
                      <a:pt x="273" y="1667"/>
                      <a:pt x="308" y="1774"/>
                    </a:cubicBezTo>
                    <a:cubicBezTo>
                      <a:pt x="320" y="1845"/>
                      <a:pt x="368" y="1904"/>
                      <a:pt x="415" y="1964"/>
                    </a:cubicBezTo>
                    <a:cubicBezTo>
                      <a:pt x="522" y="2094"/>
                      <a:pt x="652" y="2236"/>
                      <a:pt x="830" y="2260"/>
                    </a:cubicBezTo>
                    <a:cubicBezTo>
                      <a:pt x="897" y="2270"/>
                      <a:pt x="988" y="2287"/>
                      <a:pt x="1077" y="2287"/>
                    </a:cubicBezTo>
                    <a:cubicBezTo>
                      <a:pt x="1097" y="2287"/>
                      <a:pt x="1118" y="2286"/>
                      <a:pt x="1139" y="2284"/>
                    </a:cubicBezTo>
                    <a:cubicBezTo>
                      <a:pt x="1435" y="2533"/>
                      <a:pt x="1708" y="2817"/>
                      <a:pt x="1945" y="3138"/>
                    </a:cubicBezTo>
                    <a:cubicBezTo>
                      <a:pt x="2135" y="2936"/>
                      <a:pt x="2348" y="2770"/>
                      <a:pt x="2586" y="2628"/>
                    </a:cubicBezTo>
                    <a:cubicBezTo>
                      <a:pt x="2265" y="2331"/>
                      <a:pt x="1969" y="2023"/>
                      <a:pt x="1672" y="1703"/>
                    </a:cubicBezTo>
                    <a:cubicBezTo>
                      <a:pt x="1696" y="1655"/>
                      <a:pt x="1696" y="1608"/>
                      <a:pt x="1684" y="1560"/>
                    </a:cubicBezTo>
                    <a:cubicBezTo>
                      <a:pt x="1672" y="1465"/>
                      <a:pt x="1601" y="1371"/>
                      <a:pt x="1601" y="1264"/>
                    </a:cubicBezTo>
                    <a:cubicBezTo>
                      <a:pt x="1589" y="1181"/>
                      <a:pt x="1625" y="1121"/>
                      <a:pt x="1625" y="1038"/>
                    </a:cubicBezTo>
                    <a:cubicBezTo>
                      <a:pt x="1625" y="932"/>
                      <a:pt x="1566" y="825"/>
                      <a:pt x="1518" y="730"/>
                    </a:cubicBezTo>
                    <a:cubicBezTo>
                      <a:pt x="1459" y="600"/>
                      <a:pt x="1423" y="469"/>
                      <a:pt x="1411" y="327"/>
                    </a:cubicBezTo>
                    <a:cubicBezTo>
                      <a:pt x="1328" y="351"/>
                      <a:pt x="1257" y="410"/>
                      <a:pt x="1222" y="481"/>
                    </a:cubicBezTo>
                    <a:cubicBezTo>
                      <a:pt x="1174" y="552"/>
                      <a:pt x="1162" y="635"/>
                      <a:pt x="1174" y="718"/>
                    </a:cubicBezTo>
                    <a:cubicBezTo>
                      <a:pt x="1198" y="813"/>
                      <a:pt x="1245" y="896"/>
                      <a:pt x="1234" y="991"/>
                    </a:cubicBezTo>
                    <a:cubicBezTo>
                      <a:pt x="1222" y="1027"/>
                      <a:pt x="1198" y="1050"/>
                      <a:pt x="1186" y="1086"/>
                    </a:cubicBezTo>
                    <a:cubicBezTo>
                      <a:pt x="1174" y="1074"/>
                      <a:pt x="1174" y="1074"/>
                      <a:pt x="1174" y="1062"/>
                    </a:cubicBezTo>
                    <a:cubicBezTo>
                      <a:pt x="1103" y="979"/>
                      <a:pt x="996" y="932"/>
                      <a:pt x="913" y="861"/>
                    </a:cubicBezTo>
                    <a:cubicBezTo>
                      <a:pt x="629" y="659"/>
                      <a:pt x="415" y="351"/>
                      <a:pt x="190" y="78"/>
                    </a:cubicBezTo>
                    <a:cubicBezTo>
                      <a:pt x="161" y="39"/>
                      <a:pt x="116" y="0"/>
                      <a:pt x="75" y="0"/>
                    </a:cubicBezTo>
                    <a:close/>
                  </a:path>
                </a:pathLst>
              </a:custGeom>
              <a:solidFill>
                <a:srgbClr val="634D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45"/>
              <p:cNvSpPr/>
              <p:nvPr/>
            </p:nvSpPr>
            <p:spPr>
              <a:xfrm flipH="1">
                <a:off x="2204725" y="1988697"/>
                <a:ext cx="61582" cy="92416"/>
              </a:xfrm>
              <a:custGeom>
                <a:avLst/>
                <a:gdLst/>
                <a:ahLst/>
                <a:cxnLst/>
                <a:rect l="l" t="t" r="r" b="b"/>
                <a:pathLst>
                  <a:path w="713" h="1070" extrusionOk="0">
                    <a:moveTo>
                      <a:pt x="131" y="0"/>
                    </a:moveTo>
                    <a:cubicBezTo>
                      <a:pt x="95" y="178"/>
                      <a:pt x="72" y="356"/>
                      <a:pt x="36" y="534"/>
                    </a:cubicBezTo>
                    <a:cubicBezTo>
                      <a:pt x="12" y="641"/>
                      <a:pt x="1" y="759"/>
                      <a:pt x="36" y="866"/>
                    </a:cubicBezTo>
                    <a:cubicBezTo>
                      <a:pt x="84" y="985"/>
                      <a:pt x="226" y="1068"/>
                      <a:pt x="356" y="1068"/>
                    </a:cubicBezTo>
                    <a:cubicBezTo>
                      <a:pt x="368" y="1069"/>
                      <a:pt x="379" y="1069"/>
                      <a:pt x="390" y="1069"/>
                    </a:cubicBezTo>
                    <a:cubicBezTo>
                      <a:pt x="509" y="1069"/>
                      <a:pt x="625" y="1012"/>
                      <a:pt x="712" y="926"/>
                    </a:cubicBezTo>
                    <a:cubicBezTo>
                      <a:pt x="688" y="748"/>
                      <a:pt x="665" y="558"/>
                      <a:pt x="653" y="380"/>
                    </a:cubicBezTo>
                    <a:cubicBezTo>
                      <a:pt x="641" y="344"/>
                      <a:pt x="641" y="321"/>
                      <a:pt x="629" y="285"/>
                    </a:cubicBezTo>
                    <a:cubicBezTo>
                      <a:pt x="594" y="190"/>
                      <a:pt x="499" y="143"/>
                      <a:pt x="404" y="119"/>
                    </a:cubicBezTo>
                    <a:cubicBezTo>
                      <a:pt x="309" y="83"/>
                      <a:pt x="202" y="60"/>
                      <a:pt x="131" y="0"/>
                    </a:cubicBezTo>
                    <a:close/>
                  </a:path>
                </a:pathLst>
              </a:custGeom>
              <a:solidFill>
                <a:srgbClr val="3125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45"/>
              <p:cNvSpPr/>
              <p:nvPr/>
            </p:nvSpPr>
            <p:spPr>
              <a:xfrm flipH="1">
                <a:off x="2229340" y="1980492"/>
                <a:ext cx="45172" cy="45431"/>
              </a:xfrm>
              <a:custGeom>
                <a:avLst/>
                <a:gdLst/>
                <a:ahLst/>
                <a:cxnLst/>
                <a:rect l="l" t="t" r="r" b="b"/>
                <a:pathLst>
                  <a:path w="523" h="526" extrusionOk="0">
                    <a:moveTo>
                      <a:pt x="131" y="1"/>
                    </a:moveTo>
                    <a:cubicBezTo>
                      <a:pt x="72" y="1"/>
                      <a:pt x="24" y="48"/>
                      <a:pt x="13" y="107"/>
                    </a:cubicBezTo>
                    <a:cubicBezTo>
                      <a:pt x="1" y="155"/>
                      <a:pt x="24" y="214"/>
                      <a:pt x="48" y="261"/>
                    </a:cubicBezTo>
                    <a:cubicBezTo>
                      <a:pt x="84" y="309"/>
                      <a:pt x="131" y="345"/>
                      <a:pt x="167" y="368"/>
                    </a:cubicBezTo>
                    <a:cubicBezTo>
                      <a:pt x="226" y="416"/>
                      <a:pt x="285" y="451"/>
                      <a:pt x="357" y="487"/>
                    </a:cubicBezTo>
                    <a:cubicBezTo>
                      <a:pt x="376" y="506"/>
                      <a:pt x="403" y="526"/>
                      <a:pt x="432" y="526"/>
                    </a:cubicBezTo>
                    <a:cubicBezTo>
                      <a:pt x="438" y="526"/>
                      <a:pt x="445" y="525"/>
                      <a:pt x="451" y="522"/>
                    </a:cubicBezTo>
                    <a:cubicBezTo>
                      <a:pt x="499" y="499"/>
                      <a:pt x="511" y="463"/>
                      <a:pt x="511" y="428"/>
                    </a:cubicBezTo>
                    <a:cubicBezTo>
                      <a:pt x="523" y="345"/>
                      <a:pt x="475" y="261"/>
                      <a:pt x="428" y="202"/>
                    </a:cubicBezTo>
                    <a:cubicBezTo>
                      <a:pt x="368" y="143"/>
                      <a:pt x="309" y="95"/>
                      <a:pt x="238" y="48"/>
                    </a:cubicBezTo>
                    <a:cubicBezTo>
                      <a:pt x="202" y="24"/>
                      <a:pt x="167" y="1"/>
                      <a:pt x="131" y="1"/>
                    </a:cubicBezTo>
                    <a:close/>
                  </a:path>
                </a:pathLst>
              </a:custGeom>
              <a:solidFill>
                <a:srgbClr val="634D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45"/>
              <p:cNvSpPr/>
              <p:nvPr/>
            </p:nvSpPr>
            <p:spPr>
              <a:xfrm flipH="1">
                <a:off x="2227267" y="2004330"/>
                <a:ext cx="56400" cy="46899"/>
              </a:xfrm>
              <a:custGeom>
                <a:avLst/>
                <a:gdLst/>
                <a:ahLst/>
                <a:cxnLst/>
                <a:rect l="l" t="t" r="r" b="b"/>
                <a:pathLst>
                  <a:path w="653" h="543" extrusionOk="0">
                    <a:moveTo>
                      <a:pt x="125" y="0"/>
                    </a:moveTo>
                    <a:cubicBezTo>
                      <a:pt x="110" y="0"/>
                      <a:pt x="95" y="3"/>
                      <a:pt x="83" y="9"/>
                    </a:cubicBezTo>
                    <a:cubicBezTo>
                      <a:pt x="59" y="21"/>
                      <a:pt x="47" y="57"/>
                      <a:pt x="36" y="80"/>
                    </a:cubicBezTo>
                    <a:cubicBezTo>
                      <a:pt x="24" y="140"/>
                      <a:pt x="0" y="199"/>
                      <a:pt x="24" y="246"/>
                    </a:cubicBezTo>
                    <a:cubicBezTo>
                      <a:pt x="47" y="306"/>
                      <a:pt x="107" y="341"/>
                      <a:pt x="154" y="377"/>
                    </a:cubicBezTo>
                    <a:cubicBezTo>
                      <a:pt x="225" y="412"/>
                      <a:pt x="285" y="448"/>
                      <a:pt x="344" y="484"/>
                    </a:cubicBezTo>
                    <a:cubicBezTo>
                      <a:pt x="391" y="507"/>
                      <a:pt x="439" y="531"/>
                      <a:pt x="486" y="543"/>
                    </a:cubicBezTo>
                    <a:cubicBezTo>
                      <a:pt x="534" y="543"/>
                      <a:pt x="593" y="531"/>
                      <a:pt x="617" y="495"/>
                    </a:cubicBezTo>
                    <a:cubicBezTo>
                      <a:pt x="652" y="460"/>
                      <a:pt x="652" y="412"/>
                      <a:pt x="629" y="365"/>
                    </a:cubicBezTo>
                    <a:cubicBezTo>
                      <a:pt x="617" y="329"/>
                      <a:pt x="593" y="294"/>
                      <a:pt x="557" y="258"/>
                    </a:cubicBezTo>
                    <a:cubicBezTo>
                      <a:pt x="451" y="152"/>
                      <a:pt x="320" y="57"/>
                      <a:pt x="166" y="9"/>
                    </a:cubicBezTo>
                    <a:cubicBezTo>
                      <a:pt x="154" y="3"/>
                      <a:pt x="139" y="0"/>
                      <a:pt x="125" y="0"/>
                    </a:cubicBezTo>
                    <a:close/>
                  </a:path>
                </a:pathLst>
              </a:custGeom>
              <a:solidFill>
                <a:srgbClr val="634D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45"/>
              <p:cNvSpPr/>
              <p:nvPr/>
            </p:nvSpPr>
            <p:spPr>
              <a:xfrm flipH="1">
                <a:off x="2228304" y="2037583"/>
                <a:ext cx="54413" cy="36707"/>
              </a:xfrm>
              <a:custGeom>
                <a:avLst/>
                <a:gdLst/>
                <a:ahLst/>
                <a:cxnLst/>
                <a:rect l="l" t="t" r="r" b="b"/>
                <a:pathLst>
                  <a:path w="630" h="425" extrusionOk="0">
                    <a:moveTo>
                      <a:pt x="128" y="0"/>
                    </a:moveTo>
                    <a:cubicBezTo>
                      <a:pt x="121" y="0"/>
                      <a:pt x="114" y="1"/>
                      <a:pt x="108" y="4"/>
                    </a:cubicBezTo>
                    <a:cubicBezTo>
                      <a:pt x="72" y="4"/>
                      <a:pt x="48" y="27"/>
                      <a:pt x="36" y="63"/>
                    </a:cubicBezTo>
                    <a:cubicBezTo>
                      <a:pt x="1" y="122"/>
                      <a:pt x="25" y="205"/>
                      <a:pt x="60" y="265"/>
                    </a:cubicBezTo>
                    <a:cubicBezTo>
                      <a:pt x="96" y="312"/>
                      <a:pt x="155" y="348"/>
                      <a:pt x="226" y="371"/>
                    </a:cubicBezTo>
                    <a:cubicBezTo>
                      <a:pt x="285" y="395"/>
                      <a:pt x="357" y="407"/>
                      <a:pt x="428" y="419"/>
                    </a:cubicBezTo>
                    <a:cubicBezTo>
                      <a:pt x="444" y="419"/>
                      <a:pt x="465" y="424"/>
                      <a:pt x="488" y="424"/>
                    </a:cubicBezTo>
                    <a:cubicBezTo>
                      <a:pt x="499" y="424"/>
                      <a:pt x="511" y="423"/>
                      <a:pt x="523" y="419"/>
                    </a:cubicBezTo>
                    <a:cubicBezTo>
                      <a:pt x="558" y="419"/>
                      <a:pt x="594" y="395"/>
                      <a:pt x="606" y="371"/>
                    </a:cubicBezTo>
                    <a:cubicBezTo>
                      <a:pt x="629" y="324"/>
                      <a:pt x="606" y="265"/>
                      <a:pt x="558" y="229"/>
                    </a:cubicBezTo>
                    <a:cubicBezTo>
                      <a:pt x="511" y="182"/>
                      <a:pt x="452" y="146"/>
                      <a:pt x="392" y="110"/>
                    </a:cubicBezTo>
                    <a:cubicBezTo>
                      <a:pt x="333" y="87"/>
                      <a:pt x="274" y="51"/>
                      <a:pt x="214" y="27"/>
                    </a:cubicBezTo>
                    <a:cubicBezTo>
                      <a:pt x="186" y="18"/>
                      <a:pt x="157" y="0"/>
                      <a:pt x="128" y="0"/>
                    </a:cubicBezTo>
                    <a:close/>
                  </a:path>
                </a:pathLst>
              </a:custGeom>
              <a:solidFill>
                <a:srgbClr val="634D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45"/>
              <p:cNvSpPr/>
              <p:nvPr/>
            </p:nvSpPr>
            <p:spPr>
              <a:xfrm flipH="1">
                <a:off x="1358644" y="2060903"/>
                <a:ext cx="837012" cy="442819"/>
              </a:xfrm>
              <a:custGeom>
                <a:avLst/>
                <a:gdLst/>
                <a:ahLst/>
                <a:cxnLst/>
                <a:rect l="l" t="t" r="r" b="b"/>
                <a:pathLst>
                  <a:path w="9691" h="5127" extrusionOk="0">
                    <a:moveTo>
                      <a:pt x="683" y="1"/>
                    </a:moveTo>
                    <a:cubicBezTo>
                      <a:pt x="630" y="1"/>
                      <a:pt x="576" y="18"/>
                      <a:pt x="535" y="54"/>
                    </a:cubicBezTo>
                    <a:cubicBezTo>
                      <a:pt x="404" y="161"/>
                      <a:pt x="286" y="291"/>
                      <a:pt x="191" y="433"/>
                    </a:cubicBezTo>
                    <a:cubicBezTo>
                      <a:pt x="60" y="635"/>
                      <a:pt x="1" y="896"/>
                      <a:pt x="84" y="1109"/>
                    </a:cubicBezTo>
                    <a:cubicBezTo>
                      <a:pt x="155" y="1299"/>
                      <a:pt x="309" y="1430"/>
                      <a:pt x="463" y="1560"/>
                    </a:cubicBezTo>
                    <a:cubicBezTo>
                      <a:pt x="1460" y="2390"/>
                      <a:pt x="2456" y="3232"/>
                      <a:pt x="3571" y="3896"/>
                    </a:cubicBezTo>
                    <a:cubicBezTo>
                      <a:pt x="4686" y="4561"/>
                      <a:pt x="5931" y="5047"/>
                      <a:pt x="7235" y="5118"/>
                    </a:cubicBezTo>
                    <a:cubicBezTo>
                      <a:pt x="7325" y="5123"/>
                      <a:pt x="7416" y="5126"/>
                      <a:pt x="7507" y="5126"/>
                    </a:cubicBezTo>
                    <a:cubicBezTo>
                      <a:pt x="8042" y="5126"/>
                      <a:pt x="8587" y="5026"/>
                      <a:pt x="9003" y="4691"/>
                    </a:cubicBezTo>
                    <a:cubicBezTo>
                      <a:pt x="9489" y="4312"/>
                      <a:pt x="9690" y="3529"/>
                      <a:pt x="9299" y="3054"/>
                    </a:cubicBezTo>
                    <a:lnTo>
                      <a:pt x="8659" y="2841"/>
                    </a:lnTo>
                    <a:cubicBezTo>
                      <a:pt x="8510" y="2847"/>
                      <a:pt x="8361" y="2850"/>
                      <a:pt x="8213" y="2850"/>
                    </a:cubicBezTo>
                    <a:cubicBezTo>
                      <a:pt x="5525" y="2850"/>
                      <a:pt x="2843" y="1841"/>
                      <a:pt x="831" y="54"/>
                    </a:cubicBezTo>
                    <a:cubicBezTo>
                      <a:pt x="790" y="18"/>
                      <a:pt x="736" y="1"/>
                      <a:pt x="6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45"/>
              <p:cNvSpPr/>
              <p:nvPr/>
            </p:nvSpPr>
            <p:spPr>
              <a:xfrm flipH="1">
                <a:off x="1649538" y="2324677"/>
                <a:ext cx="17533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203" h="203" extrusionOk="0">
                    <a:moveTo>
                      <a:pt x="107" y="0"/>
                    </a:moveTo>
                    <a:cubicBezTo>
                      <a:pt x="48" y="0"/>
                      <a:pt x="1" y="48"/>
                      <a:pt x="1" y="107"/>
                    </a:cubicBezTo>
                    <a:cubicBezTo>
                      <a:pt x="1" y="166"/>
                      <a:pt x="48" y="202"/>
                      <a:pt x="107" y="202"/>
                    </a:cubicBezTo>
                    <a:cubicBezTo>
                      <a:pt x="155" y="202"/>
                      <a:pt x="202" y="166"/>
                      <a:pt x="202" y="107"/>
                    </a:cubicBezTo>
                    <a:cubicBezTo>
                      <a:pt x="202" y="48"/>
                      <a:pt x="155" y="0"/>
                      <a:pt x="1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45"/>
              <p:cNvSpPr/>
              <p:nvPr/>
            </p:nvSpPr>
            <p:spPr>
              <a:xfrm flipH="1">
                <a:off x="1774516" y="2389195"/>
                <a:ext cx="14424" cy="14424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67" extrusionOk="0">
                    <a:moveTo>
                      <a:pt x="83" y="1"/>
                    </a:moveTo>
                    <a:cubicBezTo>
                      <a:pt x="36" y="1"/>
                      <a:pt x="0" y="36"/>
                      <a:pt x="0" y="84"/>
                    </a:cubicBezTo>
                    <a:cubicBezTo>
                      <a:pt x="0" y="131"/>
                      <a:pt x="36" y="167"/>
                      <a:pt x="83" y="167"/>
                    </a:cubicBezTo>
                    <a:cubicBezTo>
                      <a:pt x="131" y="167"/>
                      <a:pt x="166" y="131"/>
                      <a:pt x="166" y="84"/>
                    </a:cubicBezTo>
                    <a:cubicBezTo>
                      <a:pt x="166" y="36"/>
                      <a:pt x="131" y="1"/>
                      <a:pt x="83" y="1"/>
                    </a:cubicBezTo>
                    <a:close/>
                  </a:path>
                </a:pathLst>
              </a:custGeom>
              <a:solidFill>
                <a:srgbClr val="E8E9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45"/>
              <p:cNvSpPr/>
              <p:nvPr/>
            </p:nvSpPr>
            <p:spPr>
              <a:xfrm flipH="1">
                <a:off x="1778661" y="2281664"/>
                <a:ext cx="22629" cy="22629"/>
              </a:xfrm>
              <a:custGeom>
                <a:avLst/>
                <a:gdLst/>
                <a:ahLst/>
                <a:cxnLst/>
                <a:rect l="l" t="t" r="r" b="b"/>
                <a:pathLst>
                  <a:path w="262" h="262" extrusionOk="0">
                    <a:moveTo>
                      <a:pt x="131" y="0"/>
                    </a:moveTo>
                    <a:cubicBezTo>
                      <a:pt x="60" y="0"/>
                      <a:pt x="1" y="60"/>
                      <a:pt x="1" y="131"/>
                    </a:cubicBezTo>
                    <a:cubicBezTo>
                      <a:pt x="1" y="202"/>
                      <a:pt x="60" y="261"/>
                      <a:pt x="131" y="261"/>
                    </a:cubicBezTo>
                    <a:cubicBezTo>
                      <a:pt x="203" y="261"/>
                      <a:pt x="262" y="202"/>
                      <a:pt x="262" y="131"/>
                    </a:cubicBezTo>
                    <a:cubicBezTo>
                      <a:pt x="262" y="60"/>
                      <a:pt x="203" y="0"/>
                      <a:pt x="13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45"/>
              <p:cNvSpPr/>
              <p:nvPr/>
            </p:nvSpPr>
            <p:spPr>
              <a:xfrm flipH="1">
                <a:off x="1926095" y="2228374"/>
                <a:ext cx="13474" cy="1338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55" extrusionOk="0">
                    <a:moveTo>
                      <a:pt x="84" y="1"/>
                    </a:moveTo>
                    <a:cubicBezTo>
                      <a:pt x="36" y="1"/>
                      <a:pt x="1" y="36"/>
                      <a:pt x="1" y="84"/>
                    </a:cubicBezTo>
                    <a:cubicBezTo>
                      <a:pt x="1" y="119"/>
                      <a:pt x="36" y="155"/>
                      <a:pt x="84" y="155"/>
                    </a:cubicBezTo>
                    <a:cubicBezTo>
                      <a:pt x="119" y="155"/>
                      <a:pt x="155" y="119"/>
                      <a:pt x="155" y="84"/>
                    </a:cubicBezTo>
                    <a:cubicBezTo>
                      <a:pt x="155" y="36"/>
                      <a:pt x="119" y="1"/>
                      <a:pt x="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45"/>
              <p:cNvSpPr/>
              <p:nvPr/>
            </p:nvSpPr>
            <p:spPr>
              <a:xfrm flipH="1">
                <a:off x="2005037" y="2219132"/>
                <a:ext cx="17447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202" h="203" extrusionOk="0">
                    <a:moveTo>
                      <a:pt x="107" y="1"/>
                    </a:moveTo>
                    <a:cubicBezTo>
                      <a:pt x="48" y="1"/>
                      <a:pt x="0" y="48"/>
                      <a:pt x="0" y="108"/>
                    </a:cubicBezTo>
                    <a:cubicBezTo>
                      <a:pt x="0" y="155"/>
                      <a:pt x="48" y="203"/>
                      <a:pt x="107" y="203"/>
                    </a:cubicBezTo>
                    <a:cubicBezTo>
                      <a:pt x="154" y="203"/>
                      <a:pt x="202" y="155"/>
                      <a:pt x="202" y="108"/>
                    </a:cubicBezTo>
                    <a:cubicBezTo>
                      <a:pt x="202" y="48"/>
                      <a:pt x="154" y="1"/>
                      <a:pt x="1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45"/>
              <p:cNvSpPr/>
              <p:nvPr/>
            </p:nvSpPr>
            <p:spPr>
              <a:xfrm flipH="1">
                <a:off x="2084929" y="2122916"/>
                <a:ext cx="14424" cy="14424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67" extrusionOk="0">
                    <a:moveTo>
                      <a:pt x="84" y="0"/>
                    </a:moveTo>
                    <a:cubicBezTo>
                      <a:pt x="36" y="0"/>
                      <a:pt x="1" y="36"/>
                      <a:pt x="1" y="83"/>
                    </a:cubicBezTo>
                    <a:cubicBezTo>
                      <a:pt x="1" y="131"/>
                      <a:pt x="36" y="166"/>
                      <a:pt x="84" y="166"/>
                    </a:cubicBezTo>
                    <a:cubicBezTo>
                      <a:pt x="131" y="166"/>
                      <a:pt x="167" y="131"/>
                      <a:pt x="167" y="83"/>
                    </a:cubicBezTo>
                    <a:cubicBezTo>
                      <a:pt x="167" y="36"/>
                      <a:pt x="131" y="0"/>
                      <a:pt x="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45"/>
              <p:cNvSpPr/>
              <p:nvPr/>
            </p:nvSpPr>
            <p:spPr>
              <a:xfrm flipH="1">
                <a:off x="2124832" y="2158760"/>
                <a:ext cx="19606" cy="18483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14" extrusionOk="0">
                    <a:moveTo>
                      <a:pt x="120" y="0"/>
                    </a:moveTo>
                    <a:cubicBezTo>
                      <a:pt x="60" y="0"/>
                      <a:pt x="1" y="48"/>
                      <a:pt x="1" y="107"/>
                    </a:cubicBezTo>
                    <a:cubicBezTo>
                      <a:pt x="1" y="166"/>
                      <a:pt x="60" y="214"/>
                      <a:pt x="120" y="214"/>
                    </a:cubicBezTo>
                    <a:cubicBezTo>
                      <a:pt x="179" y="214"/>
                      <a:pt x="226" y="166"/>
                      <a:pt x="226" y="107"/>
                    </a:cubicBezTo>
                    <a:cubicBezTo>
                      <a:pt x="226" y="48"/>
                      <a:pt x="179" y="0"/>
                      <a:pt x="12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45"/>
              <p:cNvSpPr/>
              <p:nvPr/>
            </p:nvSpPr>
            <p:spPr>
              <a:xfrm flipH="1">
                <a:off x="1380150" y="2105470"/>
                <a:ext cx="814469" cy="398252"/>
              </a:xfrm>
              <a:custGeom>
                <a:avLst/>
                <a:gdLst/>
                <a:ahLst/>
                <a:cxnLst/>
                <a:rect l="l" t="t" r="r" b="b"/>
                <a:pathLst>
                  <a:path w="9430" h="4611" extrusionOk="0">
                    <a:moveTo>
                      <a:pt x="131" y="0"/>
                    </a:moveTo>
                    <a:cubicBezTo>
                      <a:pt x="36" y="190"/>
                      <a:pt x="1" y="404"/>
                      <a:pt x="72" y="593"/>
                    </a:cubicBezTo>
                    <a:cubicBezTo>
                      <a:pt x="143" y="783"/>
                      <a:pt x="297" y="914"/>
                      <a:pt x="451" y="1044"/>
                    </a:cubicBezTo>
                    <a:cubicBezTo>
                      <a:pt x="1436" y="1874"/>
                      <a:pt x="2444" y="2716"/>
                      <a:pt x="3559" y="3380"/>
                    </a:cubicBezTo>
                    <a:cubicBezTo>
                      <a:pt x="4674" y="4045"/>
                      <a:pt x="5919" y="4531"/>
                      <a:pt x="7223" y="4602"/>
                    </a:cubicBezTo>
                    <a:cubicBezTo>
                      <a:pt x="7313" y="4607"/>
                      <a:pt x="7404" y="4610"/>
                      <a:pt x="7495" y="4610"/>
                    </a:cubicBezTo>
                    <a:cubicBezTo>
                      <a:pt x="8030" y="4610"/>
                      <a:pt x="8575" y="4510"/>
                      <a:pt x="8991" y="4175"/>
                    </a:cubicBezTo>
                    <a:cubicBezTo>
                      <a:pt x="9192" y="4009"/>
                      <a:pt x="9346" y="3772"/>
                      <a:pt x="9429" y="3511"/>
                    </a:cubicBezTo>
                    <a:lnTo>
                      <a:pt x="9429" y="3511"/>
                    </a:lnTo>
                    <a:cubicBezTo>
                      <a:pt x="8935" y="3593"/>
                      <a:pt x="8432" y="3633"/>
                      <a:pt x="7928" y="3633"/>
                    </a:cubicBezTo>
                    <a:cubicBezTo>
                      <a:pt x="5003" y="3633"/>
                      <a:pt x="2023" y="2287"/>
                      <a:pt x="1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45"/>
              <p:cNvSpPr/>
              <p:nvPr/>
            </p:nvSpPr>
            <p:spPr>
              <a:xfrm flipH="1">
                <a:off x="1858554" y="2260158"/>
                <a:ext cx="31784" cy="74883"/>
              </a:xfrm>
              <a:custGeom>
                <a:avLst/>
                <a:gdLst/>
                <a:ahLst/>
                <a:cxnLst/>
                <a:rect l="l" t="t" r="r" b="b"/>
                <a:pathLst>
                  <a:path w="368" h="867" extrusionOk="0">
                    <a:moveTo>
                      <a:pt x="95" y="0"/>
                    </a:moveTo>
                    <a:lnTo>
                      <a:pt x="95" y="0"/>
                    </a:lnTo>
                    <a:cubicBezTo>
                      <a:pt x="0" y="309"/>
                      <a:pt x="119" y="664"/>
                      <a:pt x="368" y="866"/>
                    </a:cubicBezTo>
                    <a:cubicBezTo>
                      <a:pt x="368" y="558"/>
                      <a:pt x="273" y="249"/>
                      <a:pt x="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45"/>
              <p:cNvSpPr/>
              <p:nvPr/>
            </p:nvSpPr>
            <p:spPr>
              <a:xfrm flipH="1">
                <a:off x="1829879" y="4065032"/>
                <a:ext cx="95352" cy="94316"/>
              </a:xfrm>
              <a:custGeom>
                <a:avLst/>
                <a:gdLst/>
                <a:ahLst/>
                <a:cxnLst/>
                <a:rect l="l" t="t" r="r" b="b"/>
                <a:pathLst>
                  <a:path w="1104" h="1092" extrusionOk="0">
                    <a:moveTo>
                      <a:pt x="558" y="0"/>
                    </a:moveTo>
                    <a:cubicBezTo>
                      <a:pt x="250" y="0"/>
                      <a:pt x="1" y="249"/>
                      <a:pt x="1" y="546"/>
                    </a:cubicBezTo>
                    <a:cubicBezTo>
                      <a:pt x="1" y="854"/>
                      <a:pt x="250" y="1091"/>
                      <a:pt x="558" y="1091"/>
                    </a:cubicBezTo>
                    <a:cubicBezTo>
                      <a:pt x="855" y="1091"/>
                      <a:pt x="1104" y="854"/>
                      <a:pt x="1104" y="546"/>
                    </a:cubicBezTo>
                    <a:cubicBezTo>
                      <a:pt x="1104" y="249"/>
                      <a:pt x="855" y="0"/>
                      <a:pt x="5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45"/>
              <p:cNvSpPr/>
              <p:nvPr/>
            </p:nvSpPr>
            <p:spPr>
              <a:xfrm flipH="1">
                <a:off x="963242" y="3313181"/>
                <a:ext cx="932278" cy="846167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9797" extrusionOk="0">
                    <a:moveTo>
                      <a:pt x="4994" y="0"/>
                    </a:moveTo>
                    <a:lnTo>
                      <a:pt x="4994" y="4364"/>
                    </a:lnTo>
                    <a:lnTo>
                      <a:pt x="4875" y="4364"/>
                    </a:lnTo>
                    <a:lnTo>
                      <a:pt x="4875" y="7401"/>
                    </a:lnTo>
                    <a:lnTo>
                      <a:pt x="4757" y="7401"/>
                    </a:lnTo>
                    <a:cubicBezTo>
                      <a:pt x="4757" y="7401"/>
                      <a:pt x="4389" y="7863"/>
                      <a:pt x="3500" y="7970"/>
                    </a:cubicBezTo>
                    <a:cubicBezTo>
                      <a:pt x="2776" y="8053"/>
                      <a:pt x="867" y="8219"/>
                      <a:pt x="214" y="8266"/>
                    </a:cubicBezTo>
                    <a:cubicBezTo>
                      <a:pt x="96" y="8278"/>
                      <a:pt x="1" y="8385"/>
                      <a:pt x="1" y="8504"/>
                    </a:cubicBezTo>
                    <a:lnTo>
                      <a:pt x="1" y="8634"/>
                    </a:lnTo>
                    <a:lnTo>
                      <a:pt x="84" y="8622"/>
                    </a:lnTo>
                    <a:lnTo>
                      <a:pt x="84" y="9014"/>
                    </a:lnTo>
                    <a:lnTo>
                      <a:pt x="440" y="9014"/>
                    </a:lnTo>
                    <a:lnTo>
                      <a:pt x="440" y="8598"/>
                    </a:lnTo>
                    <a:lnTo>
                      <a:pt x="4567" y="8266"/>
                    </a:lnTo>
                    <a:lnTo>
                      <a:pt x="4567" y="8266"/>
                    </a:lnTo>
                    <a:cubicBezTo>
                      <a:pt x="4484" y="8338"/>
                      <a:pt x="4389" y="8409"/>
                      <a:pt x="4306" y="8468"/>
                    </a:cubicBezTo>
                    <a:cubicBezTo>
                      <a:pt x="4223" y="8515"/>
                      <a:pt x="4152" y="8563"/>
                      <a:pt x="4092" y="8634"/>
                    </a:cubicBezTo>
                    <a:cubicBezTo>
                      <a:pt x="4069" y="8670"/>
                      <a:pt x="4045" y="8705"/>
                      <a:pt x="4033" y="8753"/>
                    </a:cubicBezTo>
                    <a:lnTo>
                      <a:pt x="3760" y="8753"/>
                    </a:lnTo>
                    <a:lnTo>
                      <a:pt x="3760" y="9773"/>
                    </a:lnTo>
                    <a:lnTo>
                      <a:pt x="4674" y="9773"/>
                    </a:lnTo>
                    <a:lnTo>
                      <a:pt x="4674" y="8753"/>
                    </a:lnTo>
                    <a:lnTo>
                      <a:pt x="4389" y="8753"/>
                    </a:lnTo>
                    <a:lnTo>
                      <a:pt x="4401" y="8670"/>
                    </a:lnTo>
                    <a:cubicBezTo>
                      <a:pt x="4757" y="8622"/>
                      <a:pt x="5089" y="8456"/>
                      <a:pt x="5361" y="8231"/>
                    </a:cubicBezTo>
                    <a:lnTo>
                      <a:pt x="10058" y="8610"/>
                    </a:lnTo>
                    <a:lnTo>
                      <a:pt x="10058" y="8741"/>
                    </a:lnTo>
                    <a:cubicBezTo>
                      <a:pt x="9845" y="8812"/>
                      <a:pt x="9690" y="9014"/>
                      <a:pt x="9690" y="9251"/>
                    </a:cubicBezTo>
                    <a:cubicBezTo>
                      <a:pt x="9690" y="9559"/>
                      <a:pt x="9939" y="9796"/>
                      <a:pt x="10236" y="9796"/>
                    </a:cubicBezTo>
                    <a:cubicBezTo>
                      <a:pt x="10544" y="9796"/>
                      <a:pt x="10781" y="9559"/>
                      <a:pt x="10781" y="9251"/>
                    </a:cubicBezTo>
                    <a:cubicBezTo>
                      <a:pt x="10793" y="9014"/>
                      <a:pt x="10627" y="8812"/>
                      <a:pt x="10414" y="8729"/>
                    </a:cubicBezTo>
                    <a:lnTo>
                      <a:pt x="10414" y="8634"/>
                    </a:lnTo>
                    <a:lnTo>
                      <a:pt x="10414" y="8504"/>
                    </a:lnTo>
                    <a:cubicBezTo>
                      <a:pt x="10414" y="8385"/>
                      <a:pt x="10319" y="8278"/>
                      <a:pt x="10200" y="8266"/>
                    </a:cubicBezTo>
                    <a:cubicBezTo>
                      <a:pt x="9548" y="8219"/>
                      <a:pt x="7650" y="8053"/>
                      <a:pt x="6915" y="7970"/>
                    </a:cubicBezTo>
                    <a:cubicBezTo>
                      <a:pt x="6026" y="7863"/>
                      <a:pt x="5658" y="7401"/>
                      <a:pt x="5658" y="7401"/>
                    </a:cubicBezTo>
                    <a:lnTo>
                      <a:pt x="5539" y="7401"/>
                    </a:lnTo>
                    <a:lnTo>
                      <a:pt x="5539" y="4364"/>
                    </a:lnTo>
                    <a:lnTo>
                      <a:pt x="5433" y="4364"/>
                    </a:lnTo>
                    <a:lnTo>
                      <a:pt x="54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45"/>
              <p:cNvSpPr/>
              <p:nvPr/>
            </p:nvSpPr>
            <p:spPr>
              <a:xfrm flipH="1">
                <a:off x="1015496" y="2692267"/>
                <a:ext cx="1030567" cy="854545"/>
              </a:xfrm>
              <a:custGeom>
                <a:avLst/>
                <a:gdLst/>
                <a:ahLst/>
                <a:cxnLst/>
                <a:rect l="l" t="t" r="r" b="b"/>
                <a:pathLst>
                  <a:path w="11932" h="9894" extrusionOk="0">
                    <a:moveTo>
                      <a:pt x="9817" y="1"/>
                    </a:moveTo>
                    <a:cubicBezTo>
                      <a:pt x="9751" y="1"/>
                      <a:pt x="9685" y="5"/>
                      <a:pt x="9619" y="14"/>
                    </a:cubicBezTo>
                    <a:cubicBezTo>
                      <a:pt x="9073" y="97"/>
                      <a:pt x="8599" y="465"/>
                      <a:pt x="8290" y="927"/>
                    </a:cubicBezTo>
                    <a:cubicBezTo>
                      <a:pt x="7970" y="1390"/>
                      <a:pt x="7804" y="1923"/>
                      <a:pt x="7638" y="2445"/>
                    </a:cubicBezTo>
                    <a:cubicBezTo>
                      <a:pt x="7259" y="3738"/>
                      <a:pt x="6891" y="5126"/>
                      <a:pt x="5883" y="6015"/>
                    </a:cubicBezTo>
                    <a:cubicBezTo>
                      <a:pt x="4400" y="7320"/>
                      <a:pt x="2040" y="7142"/>
                      <a:pt x="534" y="8423"/>
                    </a:cubicBezTo>
                    <a:cubicBezTo>
                      <a:pt x="261" y="8660"/>
                      <a:pt x="0" y="9016"/>
                      <a:pt x="107" y="9371"/>
                    </a:cubicBezTo>
                    <a:cubicBezTo>
                      <a:pt x="250" y="9822"/>
                      <a:pt x="843" y="9893"/>
                      <a:pt x="1317" y="9893"/>
                    </a:cubicBezTo>
                    <a:cubicBezTo>
                      <a:pt x="3072" y="9858"/>
                      <a:pt x="4816" y="9822"/>
                      <a:pt x="6559" y="9798"/>
                    </a:cubicBezTo>
                    <a:cubicBezTo>
                      <a:pt x="7721" y="9775"/>
                      <a:pt x="8966" y="9727"/>
                      <a:pt x="9856" y="8992"/>
                    </a:cubicBezTo>
                    <a:cubicBezTo>
                      <a:pt x="10496" y="8482"/>
                      <a:pt x="10840" y="7699"/>
                      <a:pt x="11113" y="6916"/>
                    </a:cubicBezTo>
                    <a:cubicBezTo>
                      <a:pt x="11504" y="5813"/>
                      <a:pt x="11777" y="4663"/>
                      <a:pt x="11860" y="3489"/>
                    </a:cubicBezTo>
                    <a:cubicBezTo>
                      <a:pt x="11931" y="2694"/>
                      <a:pt x="11896" y="1864"/>
                      <a:pt x="11528" y="1164"/>
                    </a:cubicBezTo>
                    <a:cubicBezTo>
                      <a:pt x="11202" y="513"/>
                      <a:pt x="10529" y="1"/>
                      <a:pt x="98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45"/>
              <p:cNvSpPr/>
              <p:nvPr/>
            </p:nvSpPr>
            <p:spPr>
              <a:xfrm flipH="1">
                <a:off x="1015496" y="2662556"/>
                <a:ext cx="1030567" cy="853595"/>
              </a:xfrm>
              <a:custGeom>
                <a:avLst/>
                <a:gdLst/>
                <a:ahLst/>
                <a:cxnLst/>
                <a:rect l="l" t="t" r="r" b="b"/>
                <a:pathLst>
                  <a:path w="11932" h="9883" extrusionOk="0">
                    <a:moveTo>
                      <a:pt x="9817" y="1"/>
                    </a:moveTo>
                    <a:cubicBezTo>
                      <a:pt x="9751" y="1"/>
                      <a:pt x="9685" y="5"/>
                      <a:pt x="9619" y="14"/>
                    </a:cubicBezTo>
                    <a:cubicBezTo>
                      <a:pt x="9073" y="85"/>
                      <a:pt x="8599" y="465"/>
                      <a:pt x="8290" y="927"/>
                    </a:cubicBezTo>
                    <a:cubicBezTo>
                      <a:pt x="7970" y="1378"/>
                      <a:pt x="7804" y="1923"/>
                      <a:pt x="7638" y="2445"/>
                    </a:cubicBezTo>
                    <a:cubicBezTo>
                      <a:pt x="7259" y="3738"/>
                      <a:pt x="6891" y="5126"/>
                      <a:pt x="5883" y="6015"/>
                    </a:cubicBezTo>
                    <a:cubicBezTo>
                      <a:pt x="4400" y="7320"/>
                      <a:pt x="2040" y="7142"/>
                      <a:pt x="534" y="8423"/>
                    </a:cubicBezTo>
                    <a:cubicBezTo>
                      <a:pt x="261" y="8660"/>
                      <a:pt x="0" y="9016"/>
                      <a:pt x="107" y="9371"/>
                    </a:cubicBezTo>
                    <a:cubicBezTo>
                      <a:pt x="240" y="9793"/>
                      <a:pt x="768" y="9883"/>
                      <a:pt x="1224" y="9883"/>
                    </a:cubicBezTo>
                    <a:cubicBezTo>
                      <a:pt x="1256" y="9883"/>
                      <a:pt x="1287" y="9882"/>
                      <a:pt x="1317" y="9881"/>
                    </a:cubicBezTo>
                    <a:cubicBezTo>
                      <a:pt x="3072" y="9858"/>
                      <a:pt x="4816" y="9822"/>
                      <a:pt x="6559" y="9798"/>
                    </a:cubicBezTo>
                    <a:cubicBezTo>
                      <a:pt x="7721" y="9775"/>
                      <a:pt x="8966" y="9727"/>
                      <a:pt x="9856" y="8992"/>
                    </a:cubicBezTo>
                    <a:cubicBezTo>
                      <a:pt x="10496" y="8482"/>
                      <a:pt x="10840" y="7687"/>
                      <a:pt x="11113" y="6916"/>
                    </a:cubicBezTo>
                    <a:cubicBezTo>
                      <a:pt x="11504" y="5813"/>
                      <a:pt x="11777" y="4651"/>
                      <a:pt x="11860" y="3489"/>
                    </a:cubicBezTo>
                    <a:cubicBezTo>
                      <a:pt x="11931" y="2694"/>
                      <a:pt x="11896" y="1864"/>
                      <a:pt x="11528" y="1153"/>
                    </a:cubicBezTo>
                    <a:cubicBezTo>
                      <a:pt x="11202" y="512"/>
                      <a:pt x="10529" y="1"/>
                      <a:pt x="98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45"/>
              <p:cNvSpPr/>
              <p:nvPr/>
            </p:nvSpPr>
            <p:spPr>
              <a:xfrm flipH="1">
                <a:off x="1081051" y="2757131"/>
                <a:ext cx="864650" cy="725940"/>
              </a:xfrm>
              <a:custGeom>
                <a:avLst/>
                <a:gdLst/>
                <a:ahLst/>
                <a:cxnLst/>
                <a:rect l="l" t="t" r="r" b="b"/>
                <a:pathLst>
                  <a:path w="10011" h="8405" extrusionOk="0">
                    <a:moveTo>
                      <a:pt x="8361" y="0"/>
                    </a:moveTo>
                    <a:cubicBezTo>
                      <a:pt x="8111" y="0"/>
                      <a:pt x="7854" y="73"/>
                      <a:pt x="7638" y="200"/>
                    </a:cubicBezTo>
                    <a:cubicBezTo>
                      <a:pt x="7235" y="437"/>
                      <a:pt x="6951" y="840"/>
                      <a:pt x="6749" y="1255"/>
                    </a:cubicBezTo>
                    <a:cubicBezTo>
                      <a:pt x="6547" y="1682"/>
                      <a:pt x="6405" y="2121"/>
                      <a:pt x="6203" y="2548"/>
                    </a:cubicBezTo>
                    <a:cubicBezTo>
                      <a:pt x="5741" y="3568"/>
                      <a:pt x="4970" y="4446"/>
                      <a:pt x="4021" y="5027"/>
                    </a:cubicBezTo>
                    <a:cubicBezTo>
                      <a:pt x="2918" y="5703"/>
                      <a:pt x="1590" y="5987"/>
                      <a:pt x="582" y="6806"/>
                    </a:cubicBezTo>
                    <a:cubicBezTo>
                      <a:pt x="404" y="6948"/>
                      <a:pt x="226" y="7126"/>
                      <a:pt x="119" y="7328"/>
                    </a:cubicBezTo>
                    <a:cubicBezTo>
                      <a:pt x="24" y="7541"/>
                      <a:pt x="1" y="7802"/>
                      <a:pt x="119" y="8015"/>
                    </a:cubicBezTo>
                    <a:cubicBezTo>
                      <a:pt x="309" y="8324"/>
                      <a:pt x="736" y="8383"/>
                      <a:pt x="1104" y="8395"/>
                    </a:cubicBezTo>
                    <a:cubicBezTo>
                      <a:pt x="1335" y="8402"/>
                      <a:pt x="1566" y="8405"/>
                      <a:pt x="1797" y="8405"/>
                    </a:cubicBezTo>
                    <a:cubicBezTo>
                      <a:pt x="2814" y="8405"/>
                      <a:pt x="3835" y="8340"/>
                      <a:pt x="4840" y="8205"/>
                    </a:cubicBezTo>
                    <a:cubicBezTo>
                      <a:pt x="5883" y="8063"/>
                      <a:pt x="6962" y="7802"/>
                      <a:pt x="7757" y="7102"/>
                    </a:cubicBezTo>
                    <a:cubicBezTo>
                      <a:pt x="8492" y="6438"/>
                      <a:pt x="8872" y="5477"/>
                      <a:pt x="9180" y="4529"/>
                    </a:cubicBezTo>
                    <a:cubicBezTo>
                      <a:pt x="9441" y="3746"/>
                      <a:pt x="9666" y="2963"/>
                      <a:pt x="9856" y="2169"/>
                    </a:cubicBezTo>
                    <a:cubicBezTo>
                      <a:pt x="9939" y="1837"/>
                      <a:pt x="10010" y="1493"/>
                      <a:pt x="9951" y="1149"/>
                    </a:cubicBezTo>
                    <a:cubicBezTo>
                      <a:pt x="9904" y="805"/>
                      <a:pt x="9690" y="473"/>
                      <a:pt x="9358" y="378"/>
                    </a:cubicBezTo>
                    <a:lnTo>
                      <a:pt x="8967" y="176"/>
                    </a:lnTo>
                    <a:cubicBezTo>
                      <a:pt x="8790" y="55"/>
                      <a:pt x="8578" y="0"/>
                      <a:pt x="8361" y="0"/>
                    </a:cubicBezTo>
                    <a:close/>
                  </a:path>
                </a:pathLst>
              </a:custGeom>
              <a:solidFill>
                <a:srgbClr val="111520">
                  <a:alpha val="2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45"/>
              <p:cNvSpPr/>
              <p:nvPr/>
            </p:nvSpPr>
            <p:spPr>
              <a:xfrm flipH="1">
                <a:off x="1990700" y="3674726"/>
                <a:ext cx="308341" cy="394797"/>
              </a:xfrm>
              <a:custGeom>
                <a:avLst/>
                <a:gdLst/>
                <a:ahLst/>
                <a:cxnLst/>
                <a:rect l="l" t="t" r="r" b="b"/>
                <a:pathLst>
                  <a:path w="3570" h="4571" extrusionOk="0">
                    <a:moveTo>
                      <a:pt x="1945" y="1"/>
                    </a:moveTo>
                    <a:cubicBezTo>
                      <a:pt x="1969" y="178"/>
                      <a:pt x="1981" y="345"/>
                      <a:pt x="1993" y="522"/>
                    </a:cubicBezTo>
                    <a:cubicBezTo>
                      <a:pt x="2040" y="1056"/>
                      <a:pt x="2159" y="1720"/>
                      <a:pt x="2111" y="2254"/>
                    </a:cubicBezTo>
                    <a:cubicBezTo>
                      <a:pt x="2076" y="2716"/>
                      <a:pt x="2099" y="2918"/>
                      <a:pt x="1637" y="3357"/>
                    </a:cubicBezTo>
                    <a:cubicBezTo>
                      <a:pt x="1328" y="3653"/>
                      <a:pt x="807" y="3808"/>
                      <a:pt x="498" y="3938"/>
                    </a:cubicBezTo>
                    <a:cubicBezTo>
                      <a:pt x="356" y="3997"/>
                      <a:pt x="0" y="4152"/>
                      <a:pt x="36" y="4294"/>
                    </a:cubicBezTo>
                    <a:cubicBezTo>
                      <a:pt x="59" y="4412"/>
                      <a:pt x="273" y="4484"/>
                      <a:pt x="391" y="4507"/>
                    </a:cubicBezTo>
                    <a:cubicBezTo>
                      <a:pt x="556" y="4553"/>
                      <a:pt x="726" y="4570"/>
                      <a:pt x="898" y="4570"/>
                    </a:cubicBezTo>
                    <a:cubicBezTo>
                      <a:pt x="1357" y="4570"/>
                      <a:pt x="1835" y="4443"/>
                      <a:pt x="2301" y="4365"/>
                    </a:cubicBezTo>
                    <a:cubicBezTo>
                      <a:pt x="2354" y="4356"/>
                      <a:pt x="2402" y="4352"/>
                      <a:pt x="2448" y="4352"/>
                    </a:cubicBezTo>
                    <a:cubicBezTo>
                      <a:pt x="2584" y="4352"/>
                      <a:pt x="2695" y="4386"/>
                      <a:pt x="2846" y="4412"/>
                    </a:cubicBezTo>
                    <a:cubicBezTo>
                      <a:pt x="2898" y="4421"/>
                      <a:pt x="2951" y="4427"/>
                      <a:pt x="3005" y="4427"/>
                    </a:cubicBezTo>
                    <a:cubicBezTo>
                      <a:pt x="3162" y="4427"/>
                      <a:pt x="3318" y="4382"/>
                      <a:pt x="3416" y="4258"/>
                    </a:cubicBezTo>
                    <a:cubicBezTo>
                      <a:pt x="3570" y="4080"/>
                      <a:pt x="3522" y="3808"/>
                      <a:pt x="3475" y="3570"/>
                    </a:cubicBezTo>
                    <a:cubicBezTo>
                      <a:pt x="3238" y="2396"/>
                      <a:pt x="3238" y="1175"/>
                      <a:pt x="3451" y="1"/>
                    </a:cubicBezTo>
                    <a:close/>
                  </a:path>
                </a:pathLst>
              </a:custGeom>
              <a:solidFill>
                <a:srgbClr val="634D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45"/>
              <p:cNvSpPr/>
              <p:nvPr/>
            </p:nvSpPr>
            <p:spPr>
              <a:xfrm flipH="1">
                <a:off x="1990700" y="3674726"/>
                <a:ext cx="305318" cy="394625"/>
              </a:xfrm>
              <a:custGeom>
                <a:avLst/>
                <a:gdLst/>
                <a:ahLst/>
                <a:cxnLst/>
                <a:rect l="l" t="t" r="r" b="b"/>
                <a:pathLst>
                  <a:path w="3535" h="4569" extrusionOk="0">
                    <a:moveTo>
                      <a:pt x="1910" y="1"/>
                    </a:moveTo>
                    <a:cubicBezTo>
                      <a:pt x="1922" y="178"/>
                      <a:pt x="1946" y="345"/>
                      <a:pt x="1958" y="522"/>
                    </a:cubicBezTo>
                    <a:cubicBezTo>
                      <a:pt x="1981" y="736"/>
                      <a:pt x="2005" y="961"/>
                      <a:pt x="2041" y="1210"/>
                    </a:cubicBezTo>
                    <a:cubicBezTo>
                      <a:pt x="2610" y="1424"/>
                      <a:pt x="2752" y="2123"/>
                      <a:pt x="3001" y="2622"/>
                    </a:cubicBezTo>
                    <a:cubicBezTo>
                      <a:pt x="3298" y="3369"/>
                      <a:pt x="2551" y="3808"/>
                      <a:pt x="1958" y="3962"/>
                    </a:cubicBezTo>
                    <a:cubicBezTo>
                      <a:pt x="1365" y="4116"/>
                      <a:pt x="677" y="4258"/>
                      <a:pt x="1" y="4282"/>
                    </a:cubicBezTo>
                    <a:lnTo>
                      <a:pt x="1" y="4294"/>
                    </a:lnTo>
                    <a:cubicBezTo>
                      <a:pt x="24" y="4401"/>
                      <a:pt x="238" y="4472"/>
                      <a:pt x="345" y="4507"/>
                    </a:cubicBezTo>
                    <a:cubicBezTo>
                      <a:pt x="507" y="4551"/>
                      <a:pt x="672" y="4568"/>
                      <a:pt x="840" y="4568"/>
                    </a:cubicBezTo>
                    <a:cubicBezTo>
                      <a:pt x="1309" y="4568"/>
                      <a:pt x="1794" y="4432"/>
                      <a:pt x="2266" y="4353"/>
                    </a:cubicBezTo>
                    <a:cubicBezTo>
                      <a:pt x="2311" y="4348"/>
                      <a:pt x="2354" y="4345"/>
                      <a:pt x="2395" y="4345"/>
                    </a:cubicBezTo>
                    <a:cubicBezTo>
                      <a:pt x="2535" y="4345"/>
                      <a:pt x="2655" y="4373"/>
                      <a:pt x="2811" y="4401"/>
                    </a:cubicBezTo>
                    <a:cubicBezTo>
                      <a:pt x="2864" y="4410"/>
                      <a:pt x="2919" y="4415"/>
                      <a:pt x="2973" y="4415"/>
                    </a:cubicBezTo>
                    <a:cubicBezTo>
                      <a:pt x="3129" y="4415"/>
                      <a:pt x="3284" y="4372"/>
                      <a:pt x="3381" y="4258"/>
                    </a:cubicBezTo>
                    <a:cubicBezTo>
                      <a:pt x="3535" y="4080"/>
                      <a:pt x="3487" y="3808"/>
                      <a:pt x="3440" y="3570"/>
                    </a:cubicBezTo>
                    <a:cubicBezTo>
                      <a:pt x="3203" y="2396"/>
                      <a:pt x="3203" y="1175"/>
                      <a:pt x="3416" y="1"/>
                    </a:cubicBezTo>
                    <a:close/>
                  </a:path>
                </a:pathLst>
              </a:custGeom>
              <a:solidFill>
                <a:srgbClr val="3125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45"/>
              <p:cNvSpPr/>
              <p:nvPr/>
            </p:nvSpPr>
            <p:spPr>
              <a:xfrm flipH="1">
                <a:off x="1986554" y="4006646"/>
                <a:ext cx="320692" cy="75228"/>
              </a:xfrm>
              <a:custGeom>
                <a:avLst/>
                <a:gdLst/>
                <a:ahLst/>
                <a:cxnLst/>
                <a:rect l="l" t="t" r="r" b="b"/>
                <a:pathLst>
                  <a:path w="3713" h="871" extrusionOk="0">
                    <a:moveTo>
                      <a:pt x="3665" y="0"/>
                    </a:moveTo>
                    <a:lnTo>
                      <a:pt x="3665" y="0"/>
                    </a:lnTo>
                    <a:cubicBezTo>
                      <a:pt x="3226" y="36"/>
                      <a:pt x="2799" y="166"/>
                      <a:pt x="2372" y="273"/>
                    </a:cubicBezTo>
                    <a:cubicBezTo>
                      <a:pt x="2057" y="343"/>
                      <a:pt x="1730" y="406"/>
                      <a:pt x="1408" y="406"/>
                    </a:cubicBezTo>
                    <a:cubicBezTo>
                      <a:pt x="1293" y="406"/>
                      <a:pt x="1180" y="398"/>
                      <a:pt x="1068" y="380"/>
                    </a:cubicBezTo>
                    <a:cubicBezTo>
                      <a:pt x="973" y="368"/>
                      <a:pt x="866" y="344"/>
                      <a:pt x="783" y="285"/>
                    </a:cubicBezTo>
                    <a:cubicBezTo>
                      <a:pt x="712" y="237"/>
                      <a:pt x="641" y="142"/>
                      <a:pt x="653" y="48"/>
                    </a:cubicBezTo>
                    <a:lnTo>
                      <a:pt x="653" y="48"/>
                    </a:lnTo>
                    <a:cubicBezTo>
                      <a:pt x="463" y="83"/>
                      <a:pt x="285" y="166"/>
                      <a:pt x="143" y="273"/>
                    </a:cubicBezTo>
                    <a:cubicBezTo>
                      <a:pt x="83" y="320"/>
                      <a:pt x="24" y="368"/>
                      <a:pt x="12" y="427"/>
                    </a:cubicBezTo>
                    <a:cubicBezTo>
                      <a:pt x="0" y="522"/>
                      <a:pt x="60" y="617"/>
                      <a:pt x="143" y="664"/>
                    </a:cubicBezTo>
                    <a:cubicBezTo>
                      <a:pt x="309" y="795"/>
                      <a:pt x="522" y="842"/>
                      <a:pt x="736" y="854"/>
                    </a:cubicBezTo>
                    <a:cubicBezTo>
                      <a:pt x="835" y="865"/>
                      <a:pt x="935" y="870"/>
                      <a:pt x="1035" y="870"/>
                    </a:cubicBezTo>
                    <a:cubicBezTo>
                      <a:pt x="1259" y="870"/>
                      <a:pt x="1483" y="844"/>
                      <a:pt x="1696" y="795"/>
                    </a:cubicBezTo>
                    <a:cubicBezTo>
                      <a:pt x="2005" y="724"/>
                      <a:pt x="2313" y="605"/>
                      <a:pt x="2633" y="605"/>
                    </a:cubicBezTo>
                    <a:cubicBezTo>
                      <a:pt x="2775" y="605"/>
                      <a:pt x="2925" y="626"/>
                      <a:pt x="3070" y="626"/>
                    </a:cubicBezTo>
                    <a:cubicBezTo>
                      <a:pt x="3190" y="626"/>
                      <a:pt x="3308" y="611"/>
                      <a:pt x="3416" y="558"/>
                    </a:cubicBezTo>
                    <a:cubicBezTo>
                      <a:pt x="3606" y="451"/>
                      <a:pt x="3712" y="214"/>
                      <a:pt x="36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45"/>
              <p:cNvSpPr/>
              <p:nvPr/>
            </p:nvSpPr>
            <p:spPr>
              <a:xfrm flipH="1">
                <a:off x="2000891" y="3674726"/>
                <a:ext cx="130160" cy="107617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1246" extrusionOk="0">
                    <a:moveTo>
                      <a:pt x="0" y="1"/>
                    </a:moveTo>
                    <a:cubicBezTo>
                      <a:pt x="24" y="178"/>
                      <a:pt x="36" y="345"/>
                      <a:pt x="59" y="522"/>
                    </a:cubicBezTo>
                    <a:cubicBezTo>
                      <a:pt x="71" y="760"/>
                      <a:pt x="95" y="1009"/>
                      <a:pt x="95" y="1246"/>
                    </a:cubicBezTo>
                    <a:lnTo>
                      <a:pt x="1364" y="1246"/>
                    </a:lnTo>
                    <a:cubicBezTo>
                      <a:pt x="1388" y="831"/>
                      <a:pt x="1435" y="416"/>
                      <a:pt x="15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45"/>
              <p:cNvSpPr/>
              <p:nvPr/>
            </p:nvSpPr>
            <p:spPr>
              <a:xfrm flipH="1">
                <a:off x="1442682" y="2909574"/>
                <a:ext cx="783635" cy="825697"/>
              </a:xfrm>
              <a:custGeom>
                <a:avLst/>
                <a:gdLst/>
                <a:ahLst/>
                <a:cxnLst/>
                <a:rect l="l" t="t" r="r" b="b"/>
                <a:pathLst>
                  <a:path w="9073" h="9560" extrusionOk="0">
                    <a:moveTo>
                      <a:pt x="6416" y="0"/>
                    </a:moveTo>
                    <a:cubicBezTo>
                      <a:pt x="6250" y="1969"/>
                      <a:pt x="3594" y="2218"/>
                      <a:pt x="1827" y="2538"/>
                    </a:cubicBezTo>
                    <a:cubicBezTo>
                      <a:pt x="1162" y="2657"/>
                      <a:pt x="486" y="3238"/>
                      <a:pt x="356" y="3902"/>
                    </a:cubicBezTo>
                    <a:cubicBezTo>
                      <a:pt x="0" y="5776"/>
                      <a:pt x="463" y="7128"/>
                      <a:pt x="759" y="9192"/>
                    </a:cubicBezTo>
                    <a:cubicBezTo>
                      <a:pt x="783" y="9405"/>
                      <a:pt x="961" y="9559"/>
                      <a:pt x="1174" y="9559"/>
                    </a:cubicBezTo>
                    <a:lnTo>
                      <a:pt x="2918" y="9488"/>
                    </a:lnTo>
                    <a:cubicBezTo>
                      <a:pt x="2763" y="7662"/>
                      <a:pt x="2728" y="6832"/>
                      <a:pt x="2657" y="5124"/>
                    </a:cubicBezTo>
                    <a:lnTo>
                      <a:pt x="8219" y="4744"/>
                    </a:lnTo>
                    <a:cubicBezTo>
                      <a:pt x="9073" y="3511"/>
                      <a:pt x="9073" y="1388"/>
                      <a:pt x="9014" y="487"/>
                    </a:cubicBezTo>
                    <a:lnTo>
                      <a:pt x="64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45"/>
              <p:cNvSpPr/>
              <p:nvPr/>
            </p:nvSpPr>
            <p:spPr>
              <a:xfrm flipH="1">
                <a:off x="1458056" y="3159529"/>
                <a:ext cx="693551" cy="574706"/>
              </a:xfrm>
              <a:custGeom>
                <a:avLst/>
                <a:gdLst/>
                <a:ahLst/>
                <a:cxnLst/>
                <a:rect l="l" t="t" r="r" b="b"/>
                <a:pathLst>
                  <a:path w="8030" h="6654" extrusionOk="0">
                    <a:moveTo>
                      <a:pt x="8030" y="0"/>
                    </a:moveTo>
                    <a:cubicBezTo>
                      <a:pt x="5741" y="344"/>
                      <a:pt x="3274" y="95"/>
                      <a:pt x="1033" y="878"/>
                    </a:cubicBezTo>
                    <a:cubicBezTo>
                      <a:pt x="594" y="1174"/>
                      <a:pt x="1" y="1625"/>
                      <a:pt x="143" y="2218"/>
                    </a:cubicBezTo>
                    <a:cubicBezTo>
                      <a:pt x="321" y="3736"/>
                      <a:pt x="392" y="5207"/>
                      <a:pt x="523" y="6653"/>
                    </a:cubicBezTo>
                    <a:lnTo>
                      <a:pt x="2053" y="6582"/>
                    </a:lnTo>
                    <a:cubicBezTo>
                      <a:pt x="1898" y="4768"/>
                      <a:pt x="1863" y="3938"/>
                      <a:pt x="1792" y="2230"/>
                    </a:cubicBezTo>
                    <a:lnTo>
                      <a:pt x="7354" y="1838"/>
                    </a:lnTo>
                    <a:cubicBezTo>
                      <a:pt x="7710" y="1340"/>
                      <a:pt x="7911" y="676"/>
                      <a:pt x="80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45"/>
              <p:cNvSpPr/>
              <p:nvPr/>
            </p:nvSpPr>
            <p:spPr>
              <a:xfrm flipH="1">
                <a:off x="1883083" y="3808945"/>
                <a:ext cx="300222" cy="392638"/>
              </a:xfrm>
              <a:custGeom>
                <a:avLst/>
                <a:gdLst/>
                <a:ahLst/>
                <a:cxnLst/>
                <a:rect l="l" t="t" r="r" b="b"/>
                <a:pathLst>
                  <a:path w="3476" h="4546" extrusionOk="0">
                    <a:moveTo>
                      <a:pt x="1850" y="0"/>
                    </a:moveTo>
                    <a:cubicBezTo>
                      <a:pt x="1862" y="166"/>
                      <a:pt x="1886" y="344"/>
                      <a:pt x="1898" y="522"/>
                    </a:cubicBezTo>
                    <a:cubicBezTo>
                      <a:pt x="1945" y="1044"/>
                      <a:pt x="2099" y="1993"/>
                      <a:pt x="2028" y="2526"/>
                    </a:cubicBezTo>
                    <a:cubicBezTo>
                      <a:pt x="1981" y="2930"/>
                      <a:pt x="1827" y="3143"/>
                      <a:pt x="1435" y="3345"/>
                    </a:cubicBezTo>
                    <a:cubicBezTo>
                      <a:pt x="1068" y="3534"/>
                      <a:pt x="534" y="3772"/>
                      <a:pt x="261" y="3938"/>
                    </a:cubicBezTo>
                    <a:cubicBezTo>
                      <a:pt x="131" y="4021"/>
                      <a:pt x="0" y="4139"/>
                      <a:pt x="36" y="4293"/>
                    </a:cubicBezTo>
                    <a:cubicBezTo>
                      <a:pt x="60" y="4400"/>
                      <a:pt x="178" y="4471"/>
                      <a:pt x="297" y="4507"/>
                    </a:cubicBezTo>
                    <a:cubicBezTo>
                      <a:pt x="403" y="4535"/>
                      <a:pt x="514" y="4545"/>
                      <a:pt x="627" y="4545"/>
                    </a:cubicBezTo>
                    <a:cubicBezTo>
                      <a:pt x="852" y="4545"/>
                      <a:pt x="1083" y="4503"/>
                      <a:pt x="1305" y="4471"/>
                    </a:cubicBezTo>
                    <a:cubicBezTo>
                      <a:pt x="1598" y="4442"/>
                      <a:pt x="1898" y="4421"/>
                      <a:pt x="2194" y="4421"/>
                    </a:cubicBezTo>
                    <a:cubicBezTo>
                      <a:pt x="2258" y="4421"/>
                      <a:pt x="2321" y="4422"/>
                      <a:pt x="2384" y="4424"/>
                    </a:cubicBezTo>
                    <a:cubicBezTo>
                      <a:pt x="2509" y="4424"/>
                      <a:pt x="2655" y="4441"/>
                      <a:pt x="2799" y="4441"/>
                    </a:cubicBezTo>
                    <a:cubicBezTo>
                      <a:pt x="2996" y="4441"/>
                      <a:pt x="3191" y="4409"/>
                      <a:pt x="3321" y="4258"/>
                    </a:cubicBezTo>
                    <a:cubicBezTo>
                      <a:pt x="3475" y="4080"/>
                      <a:pt x="3428" y="3807"/>
                      <a:pt x="3380" y="3570"/>
                    </a:cubicBezTo>
                    <a:cubicBezTo>
                      <a:pt x="3143" y="2396"/>
                      <a:pt x="3309" y="1245"/>
                      <a:pt x="3357" y="0"/>
                    </a:cubicBezTo>
                    <a:close/>
                  </a:path>
                </a:pathLst>
              </a:custGeom>
              <a:solidFill>
                <a:srgbClr val="634D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45"/>
              <p:cNvSpPr/>
              <p:nvPr/>
            </p:nvSpPr>
            <p:spPr>
              <a:xfrm flipH="1">
                <a:off x="1883083" y="3808945"/>
                <a:ext cx="56486" cy="383137"/>
              </a:xfrm>
              <a:custGeom>
                <a:avLst/>
                <a:gdLst/>
                <a:ahLst/>
                <a:cxnLst/>
                <a:rect l="l" t="t" r="r" b="b"/>
                <a:pathLst>
                  <a:path w="654" h="4436" extrusionOk="0">
                    <a:moveTo>
                      <a:pt x="1" y="0"/>
                    </a:moveTo>
                    <a:cubicBezTo>
                      <a:pt x="167" y="1483"/>
                      <a:pt x="369" y="3060"/>
                      <a:pt x="84" y="4436"/>
                    </a:cubicBezTo>
                    <a:cubicBezTo>
                      <a:pt x="238" y="4424"/>
                      <a:pt x="392" y="4376"/>
                      <a:pt x="499" y="4258"/>
                    </a:cubicBezTo>
                    <a:cubicBezTo>
                      <a:pt x="653" y="4068"/>
                      <a:pt x="606" y="3807"/>
                      <a:pt x="558" y="3570"/>
                    </a:cubicBezTo>
                    <a:cubicBezTo>
                      <a:pt x="321" y="2396"/>
                      <a:pt x="487" y="1234"/>
                      <a:pt x="535" y="0"/>
                    </a:cubicBezTo>
                    <a:close/>
                  </a:path>
                </a:pathLst>
              </a:custGeom>
              <a:solidFill>
                <a:srgbClr val="3125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45"/>
              <p:cNvSpPr/>
              <p:nvPr/>
            </p:nvSpPr>
            <p:spPr>
              <a:xfrm flipH="1">
                <a:off x="1884119" y="3808945"/>
                <a:ext cx="143547" cy="108653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1258" extrusionOk="0">
                    <a:moveTo>
                      <a:pt x="48" y="0"/>
                    </a:moveTo>
                    <a:lnTo>
                      <a:pt x="48" y="0"/>
                    </a:lnTo>
                    <a:cubicBezTo>
                      <a:pt x="60" y="166"/>
                      <a:pt x="1" y="332"/>
                      <a:pt x="25" y="498"/>
                    </a:cubicBezTo>
                    <a:cubicBezTo>
                      <a:pt x="48" y="747"/>
                      <a:pt x="84" y="1020"/>
                      <a:pt x="84" y="1257"/>
                    </a:cubicBezTo>
                    <a:lnTo>
                      <a:pt x="1555" y="1257"/>
                    </a:lnTo>
                    <a:cubicBezTo>
                      <a:pt x="1578" y="842"/>
                      <a:pt x="1590" y="415"/>
                      <a:pt x="1661" y="12"/>
                    </a:cubicBezTo>
                    <a:lnTo>
                      <a:pt x="4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45"/>
              <p:cNvSpPr/>
              <p:nvPr/>
            </p:nvSpPr>
            <p:spPr>
              <a:xfrm flipH="1">
                <a:off x="1866759" y="4130587"/>
                <a:ext cx="335029" cy="82570"/>
              </a:xfrm>
              <a:custGeom>
                <a:avLst/>
                <a:gdLst/>
                <a:ahLst/>
                <a:cxnLst/>
                <a:rect l="l" t="t" r="r" b="b"/>
                <a:pathLst>
                  <a:path w="3879" h="956" extrusionOk="0">
                    <a:moveTo>
                      <a:pt x="3630" y="0"/>
                    </a:moveTo>
                    <a:cubicBezTo>
                      <a:pt x="3191" y="297"/>
                      <a:pt x="2740" y="380"/>
                      <a:pt x="2207" y="415"/>
                    </a:cubicBezTo>
                    <a:cubicBezTo>
                      <a:pt x="1910" y="439"/>
                      <a:pt x="1614" y="475"/>
                      <a:pt x="1317" y="475"/>
                    </a:cubicBezTo>
                    <a:cubicBezTo>
                      <a:pt x="1104" y="463"/>
                      <a:pt x="772" y="498"/>
                      <a:pt x="724" y="237"/>
                    </a:cubicBezTo>
                    <a:cubicBezTo>
                      <a:pt x="701" y="131"/>
                      <a:pt x="736" y="95"/>
                      <a:pt x="807" y="36"/>
                    </a:cubicBezTo>
                    <a:cubicBezTo>
                      <a:pt x="792" y="28"/>
                      <a:pt x="775" y="25"/>
                      <a:pt x="758" y="25"/>
                    </a:cubicBezTo>
                    <a:cubicBezTo>
                      <a:pt x="642" y="25"/>
                      <a:pt x="484" y="179"/>
                      <a:pt x="309" y="261"/>
                    </a:cubicBezTo>
                    <a:cubicBezTo>
                      <a:pt x="226" y="297"/>
                      <a:pt x="96" y="332"/>
                      <a:pt x="48" y="403"/>
                    </a:cubicBezTo>
                    <a:cubicBezTo>
                      <a:pt x="1" y="463"/>
                      <a:pt x="1" y="534"/>
                      <a:pt x="36" y="605"/>
                    </a:cubicBezTo>
                    <a:cubicBezTo>
                      <a:pt x="119" y="795"/>
                      <a:pt x="487" y="937"/>
                      <a:pt x="689" y="949"/>
                    </a:cubicBezTo>
                    <a:cubicBezTo>
                      <a:pt x="729" y="953"/>
                      <a:pt x="770" y="955"/>
                      <a:pt x="811" y="955"/>
                    </a:cubicBezTo>
                    <a:cubicBezTo>
                      <a:pt x="983" y="955"/>
                      <a:pt x="1154" y="921"/>
                      <a:pt x="1317" y="902"/>
                    </a:cubicBezTo>
                    <a:cubicBezTo>
                      <a:pt x="1629" y="848"/>
                      <a:pt x="1940" y="821"/>
                      <a:pt x="2251" y="821"/>
                    </a:cubicBezTo>
                    <a:cubicBezTo>
                      <a:pt x="2355" y="821"/>
                      <a:pt x="2459" y="824"/>
                      <a:pt x="2563" y="830"/>
                    </a:cubicBezTo>
                    <a:cubicBezTo>
                      <a:pt x="2702" y="839"/>
                      <a:pt x="2841" y="852"/>
                      <a:pt x="2976" y="852"/>
                    </a:cubicBezTo>
                    <a:cubicBezTo>
                      <a:pt x="3037" y="852"/>
                      <a:pt x="3097" y="850"/>
                      <a:pt x="3155" y="842"/>
                    </a:cubicBezTo>
                    <a:cubicBezTo>
                      <a:pt x="3357" y="807"/>
                      <a:pt x="3618" y="759"/>
                      <a:pt x="3748" y="605"/>
                    </a:cubicBezTo>
                    <a:cubicBezTo>
                      <a:pt x="3879" y="451"/>
                      <a:pt x="3748" y="166"/>
                      <a:pt x="36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45"/>
              <p:cNvSpPr/>
              <p:nvPr/>
            </p:nvSpPr>
            <p:spPr>
              <a:xfrm flipH="1">
                <a:off x="1331006" y="2926935"/>
                <a:ext cx="785708" cy="944542"/>
              </a:xfrm>
              <a:custGeom>
                <a:avLst/>
                <a:gdLst/>
                <a:ahLst/>
                <a:cxnLst/>
                <a:rect l="l" t="t" r="r" b="b"/>
                <a:pathLst>
                  <a:path w="9097" h="10936" extrusionOk="0">
                    <a:moveTo>
                      <a:pt x="5728" y="1"/>
                    </a:moveTo>
                    <a:cubicBezTo>
                      <a:pt x="5539" y="819"/>
                      <a:pt x="5503" y="1436"/>
                      <a:pt x="5017" y="1910"/>
                    </a:cubicBezTo>
                    <a:cubicBezTo>
                      <a:pt x="4021" y="2883"/>
                      <a:pt x="2218" y="3108"/>
                      <a:pt x="949" y="3986"/>
                    </a:cubicBezTo>
                    <a:cubicBezTo>
                      <a:pt x="641" y="4199"/>
                      <a:pt x="439" y="4531"/>
                      <a:pt x="261" y="4852"/>
                    </a:cubicBezTo>
                    <a:cubicBezTo>
                      <a:pt x="0" y="5350"/>
                      <a:pt x="119" y="6061"/>
                      <a:pt x="190" y="6619"/>
                    </a:cubicBezTo>
                    <a:lnTo>
                      <a:pt x="712" y="10521"/>
                    </a:lnTo>
                    <a:cubicBezTo>
                      <a:pt x="735" y="10758"/>
                      <a:pt x="949" y="10936"/>
                      <a:pt x="1186" y="10936"/>
                    </a:cubicBezTo>
                    <a:lnTo>
                      <a:pt x="2562" y="10936"/>
                    </a:lnTo>
                    <a:cubicBezTo>
                      <a:pt x="2787" y="10936"/>
                      <a:pt x="2977" y="10758"/>
                      <a:pt x="2977" y="10532"/>
                    </a:cubicBezTo>
                    <a:cubicBezTo>
                      <a:pt x="3048" y="8991"/>
                      <a:pt x="2989" y="7437"/>
                      <a:pt x="2989" y="5860"/>
                    </a:cubicBezTo>
                    <a:cubicBezTo>
                      <a:pt x="5396" y="4721"/>
                      <a:pt x="9097" y="7022"/>
                      <a:pt x="8800" y="1068"/>
                    </a:cubicBezTo>
                    <a:cubicBezTo>
                      <a:pt x="8041" y="464"/>
                      <a:pt x="6677" y="191"/>
                      <a:pt x="57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45"/>
              <p:cNvSpPr/>
              <p:nvPr/>
            </p:nvSpPr>
            <p:spPr>
              <a:xfrm flipH="1">
                <a:off x="1382223" y="2952068"/>
                <a:ext cx="337102" cy="320174"/>
              </a:xfrm>
              <a:custGeom>
                <a:avLst/>
                <a:gdLst/>
                <a:ahLst/>
                <a:cxnLst/>
                <a:rect l="l" t="t" r="r" b="b"/>
                <a:pathLst>
                  <a:path w="3903" h="3707" extrusionOk="0">
                    <a:moveTo>
                      <a:pt x="614" y="0"/>
                    </a:moveTo>
                    <a:cubicBezTo>
                      <a:pt x="543" y="0"/>
                      <a:pt x="476" y="15"/>
                      <a:pt x="416" y="54"/>
                    </a:cubicBezTo>
                    <a:cubicBezTo>
                      <a:pt x="179" y="220"/>
                      <a:pt x="238" y="635"/>
                      <a:pt x="1" y="813"/>
                    </a:cubicBezTo>
                    <a:cubicBezTo>
                      <a:pt x="1495" y="1347"/>
                      <a:pt x="2800" y="2378"/>
                      <a:pt x="3665" y="3707"/>
                    </a:cubicBezTo>
                    <a:cubicBezTo>
                      <a:pt x="3903" y="3220"/>
                      <a:pt x="3808" y="2616"/>
                      <a:pt x="3547" y="2141"/>
                    </a:cubicBezTo>
                    <a:cubicBezTo>
                      <a:pt x="3286" y="1667"/>
                      <a:pt x="2871" y="1299"/>
                      <a:pt x="2432" y="967"/>
                    </a:cubicBezTo>
                    <a:cubicBezTo>
                      <a:pt x="1981" y="623"/>
                      <a:pt x="1507" y="327"/>
                      <a:pt x="985" y="101"/>
                    </a:cubicBezTo>
                    <a:cubicBezTo>
                      <a:pt x="871" y="48"/>
                      <a:pt x="738" y="0"/>
                      <a:pt x="6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45"/>
              <p:cNvSpPr/>
              <p:nvPr/>
            </p:nvSpPr>
            <p:spPr>
              <a:xfrm flipH="1">
                <a:off x="1331006" y="2981261"/>
                <a:ext cx="723262" cy="890216"/>
              </a:xfrm>
              <a:custGeom>
                <a:avLst/>
                <a:gdLst/>
                <a:ahLst/>
                <a:cxnLst/>
                <a:rect l="l" t="t" r="r" b="b"/>
                <a:pathLst>
                  <a:path w="8374" h="10307" extrusionOk="0">
                    <a:moveTo>
                      <a:pt x="7318" y="1"/>
                    </a:moveTo>
                    <a:lnTo>
                      <a:pt x="7318" y="1"/>
                    </a:lnTo>
                    <a:cubicBezTo>
                      <a:pt x="8057" y="2843"/>
                      <a:pt x="5528" y="4718"/>
                      <a:pt x="2904" y="4718"/>
                    </a:cubicBezTo>
                    <a:cubicBezTo>
                      <a:pt x="2496" y="4718"/>
                      <a:pt x="2086" y="4673"/>
                      <a:pt x="1685" y="4578"/>
                    </a:cubicBezTo>
                    <a:lnTo>
                      <a:pt x="1685" y="4578"/>
                    </a:lnTo>
                    <a:cubicBezTo>
                      <a:pt x="2135" y="6203"/>
                      <a:pt x="2278" y="7982"/>
                      <a:pt x="1388" y="9465"/>
                    </a:cubicBezTo>
                    <a:cubicBezTo>
                      <a:pt x="1167" y="9802"/>
                      <a:pt x="711" y="9971"/>
                      <a:pt x="196" y="9971"/>
                    </a:cubicBezTo>
                    <a:cubicBezTo>
                      <a:pt x="132" y="9971"/>
                      <a:pt x="66" y="9968"/>
                      <a:pt x="1" y="9963"/>
                    </a:cubicBezTo>
                    <a:lnTo>
                      <a:pt x="1" y="9963"/>
                    </a:lnTo>
                    <a:cubicBezTo>
                      <a:pt x="72" y="10164"/>
                      <a:pt x="250" y="10307"/>
                      <a:pt x="463" y="10307"/>
                    </a:cubicBezTo>
                    <a:lnTo>
                      <a:pt x="1839" y="10307"/>
                    </a:lnTo>
                    <a:cubicBezTo>
                      <a:pt x="2064" y="10307"/>
                      <a:pt x="2254" y="10129"/>
                      <a:pt x="2254" y="9903"/>
                    </a:cubicBezTo>
                    <a:cubicBezTo>
                      <a:pt x="2325" y="8362"/>
                      <a:pt x="2266" y="6808"/>
                      <a:pt x="2266" y="5231"/>
                    </a:cubicBezTo>
                    <a:cubicBezTo>
                      <a:pt x="4673" y="4092"/>
                      <a:pt x="8374" y="6393"/>
                      <a:pt x="8077" y="439"/>
                    </a:cubicBezTo>
                    <a:cubicBezTo>
                      <a:pt x="7864" y="273"/>
                      <a:pt x="7603" y="131"/>
                      <a:pt x="73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45"/>
              <p:cNvSpPr/>
              <p:nvPr/>
            </p:nvSpPr>
            <p:spPr>
              <a:xfrm flipH="1">
                <a:off x="1352512" y="2934190"/>
                <a:ext cx="364741" cy="303245"/>
              </a:xfrm>
              <a:custGeom>
                <a:avLst/>
                <a:gdLst/>
                <a:ahLst/>
                <a:cxnLst/>
                <a:rect l="l" t="t" r="r" b="b"/>
                <a:pathLst>
                  <a:path w="4223" h="3511" extrusionOk="0">
                    <a:moveTo>
                      <a:pt x="190" y="0"/>
                    </a:moveTo>
                    <a:cubicBezTo>
                      <a:pt x="107" y="130"/>
                      <a:pt x="83" y="474"/>
                      <a:pt x="0" y="605"/>
                    </a:cubicBezTo>
                    <a:cubicBezTo>
                      <a:pt x="914" y="949"/>
                      <a:pt x="1613" y="1364"/>
                      <a:pt x="2361" y="1992"/>
                    </a:cubicBezTo>
                    <a:cubicBezTo>
                      <a:pt x="2930" y="2455"/>
                      <a:pt x="3499" y="2929"/>
                      <a:pt x="3950" y="3510"/>
                    </a:cubicBezTo>
                    <a:cubicBezTo>
                      <a:pt x="4080" y="3333"/>
                      <a:pt x="4223" y="3095"/>
                      <a:pt x="4128" y="2894"/>
                    </a:cubicBezTo>
                    <a:cubicBezTo>
                      <a:pt x="4080" y="2799"/>
                      <a:pt x="3997" y="2740"/>
                      <a:pt x="3926" y="2680"/>
                    </a:cubicBezTo>
                    <a:cubicBezTo>
                      <a:pt x="3309" y="2194"/>
                      <a:pt x="2811" y="1577"/>
                      <a:pt x="2242" y="1044"/>
                    </a:cubicBezTo>
                    <a:cubicBezTo>
                      <a:pt x="1661" y="510"/>
                      <a:pt x="973" y="47"/>
                      <a:pt x="1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45"/>
              <p:cNvSpPr/>
              <p:nvPr/>
            </p:nvSpPr>
            <p:spPr>
              <a:xfrm flipH="1">
                <a:off x="1126136" y="2292892"/>
                <a:ext cx="589043" cy="907058"/>
              </a:xfrm>
              <a:custGeom>
                <a:avLst/>
                <a:gdLst/>
                <a:ahLst/>
                <a:cxnLst/>
                <a:rect l="l" t="t" r="r" b="b"/>
                <a:pathLst>
                  <a:path w="6820" h="10502" extrusionOk="0">
                    <a:moveTo>
                      <a:pt x="2965" y="1"/>
                    </a:moveTo>
                    <a:cubicBezTo>
                      <a:pt x="1815" y="13"/>
                      <a:pt x="913" y="950"/>
                      <a:pt x="913" y="2088"/>
                    </a:cubicBezTo>
                    <a:cubicBezTo>
                      <a:pt x="593" y="2610"/>
                      <a:pt x="344" y="3167"/>
                      <a:pt x="392" y="3760"/>
                    </a:cubicBezTo>
                    <a:cubicBezTo>
                      <a:pt x="427" y="4175"/>
                      <a:pt x="605" y="4555"/>
                      <a:pt x="795" y="4934"/>
                    </a:cubicBezTo>
                    <a:cubicBezTo>
                      <a:pt x="629" y="6109"/>
                      <a:pt x="344" y="7093"/>
                      <a:pt x="0" y="7508"/>
                    </a:cubicBezTo>
                    <a:cubicBezTo>
                      <a:pt x="1364" y="7650"/>
                      <a:pt x="2847" y="9583"/>
                      <a:pt x="4056" y="10473"/>
                    </a:cubicBezTo>
                    <a:cubicBezTo>
                      <a:pt x="4082" y="10493"/>
                      <a:pt x="4112" y="10501"/>
                      <a:pt x="4142" y="10501"/>
                    </a:cubicBezTo>
                    <a:cubicBezTo>
                      <a:pt x="4220" y="10501"/>
                      <a:pt x="4297" y="10440"/>
                      <a:pt x="4305" y="10354"/>
                    </a:cubicBezTo>
                    <a:cubicBezTo>
                      <a:pt x="4697" y="6026"/>
                      <a:pt x="6820" y="3998"/>
                      <a:pt x="6511" y="2005"/>
                    </a:cubicBezTo>
                    <a:cubicBezTo>
                      <a:pt x="6452" y="1602"/>
                      <a:pt x="6345" y="1187"/>
                      <a:pt x="6084" y="867"/>
                    </a:cubicBezTo>
                    <a:cubicBezTo>
                      <a:pt x="5740" y="451"/>
                      <a:pt x="5195" y="274"/>
                      <a:pt x="4661" y="167"/>
                    </a:cubicBezTo>
                    <a:cubicBezTo>
                      <a:pt x="4104" y="60"/>
                      <a:pt x="3534" y="1"/>
                      <a:pt x="29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45"/>
              <p:cNvSpPr/>
              <p:nvPr/>
            </p:nvSpPr>
            <p:spPr>
              <a:xfrm flipH="1">
                <a:off x="1126136" y="2299025"/>
                <a:ext cx="554236" cy="900494"/>
              </a:xfrm>
              <a:custGeom>
                <a:avLst/>
                <a:gdLst/>
                <a:ahLst/>
                <a:cxnLst/>
                <a:rect l="l" t="t" r="r" b="b"/>
                <a:pathLst>
                  <a:path w="6417" h="10426" extrusionOk="0">
                    <a:moveTo>
                      <a:pt x="3606" y="1"/>
                    </a:moveTo>
                    <a:cubicBezTo>
                      <a:pt x="3096" y="653"/>
                      <a:pt x="2657" y="1317"/>
                      <a:pt x="2787" y="2100"/>
                    </a:cubicBezTo>
                    <a:cubicBezTo>
                      <a:pt x="2823" y="2907"/>
                      <a:pt x="2859" y="3725"/>
                      <a:pt x="2847" y="4531"/>
                    </a:cubicBezTo>
                    <a:cubicBezTo>
                      <a:pt x="2384" y="4508"/>
                      <a:pt x="1910" y="4472"/>
                      <a:pt x="1435" y="4437"/>
                    </a:cubicBezTo>
                    <a:cubicBezTo>
                      <a:pt x="1222" y="4425"/>
                      <a:pt x="1009" y="4413"/>
                      <a:pt x="795" y="4353"/>
                    </a:cubicBezTo>
                    <a:cubicBezTo>
                      <a:pt x="593" y="4282"/>
                      <a:pt x="392" y="4164"/>
                      <a:pt x="285" y="3974"/>
                    </a:cubicBezTo>
                    <a:cubicBezTo>
                      <a:pt x="214" y="3855"/>
                      <a:pt x="143" y="3677"/>
                      <a:pt x="0" y="3666"/>
                    </a:cubicBezTo>
                    <a:lnTo>
                      <a:pt x="0" y="3666"/>
                    </a:lnTo>
                    <a:cubicBezTo>
                      <a:pt x="95" y="4187"/>
                      <a:pt x="321" y="4674"/>
                      <a:pt x="665" y="5065"/>
                    </a:cubicBezTo>
                    <a:cubicBezTo>
                      <a:pt x="700" y="5101"/>
                      <a:pt x="724" y="5136"/>
                      <a:pt x="771" y="5136"/>
                    </a:cubicBezTo>
                    <a:cubicBezTo>
                      <a:pt x="778" y="5138"/>
                      <a:pt x="785" y="5139"/>
                      <a:pt x="792" y="5139"/>
                    </a:cubicBezTo>
                    <a:cubicBezTo>
                      <a:pt x="885" y="5139"/>
                      <a:pt x="932" y="4990"/>
                      <a:pt x="1020" y="4935"/>
                    </a:cubicBezTo>
                    <a:cubicBezTo>
                      <a:pt x="1040" y="4925"/>
                      <a:pt x="1062" y="4920"/>
                      <a:pt x="1085" y="4920"/>
                    </a:cubicBezTo>
                    <a:cubicBezTo>
                      <a:pt x="1147" y="4920"/>
                      <a:pt x="1215" y="4951"/>
                      <a:pt x="1258" y="4994"/>
                    </a:cubicBezTo>
                    <a:cubicBezTo>
                      <a:pt x="1329" y="5041"/>
                      <a:pt x="1388" y="5113"/>
                      <a:pt x="1459" y="5160"/>
                    </a:cubicBezTo>
                    <a:cubicBezTo>
                      <a:pt x="1514" y="5186"/>
                      <a:pt x="1574" y="5194"/>
                      <a:pt x="1636" y="5194"/>
                    </a:cubicBezTo>
                    <a:cubicBezTo>
                      <a:pt x="1763" y="5194"/>
                      <a:pt x="1899" y="5159"/>
                      <a:pt x="2027" y="5159"/>
                    </a:cubicBezTo>
                    <a:cubicBezTo>
                      <a:pt x="2040" y="5159"/>
                      <a:pt x="2052" y="5159"/>
                      <a:pt x="2064" y="5160"/>
                    </a:cubicBezTo>
                    <a:cubicBezTo>
                      <a:pt x="2361" y="5184"/>
                      <a:pt x="2562" y="5468"/>
                      <a:pt x="2799" y="5658"/>
                    </a:cubicBezTo>
                    <a:cubicBezTo>
                      <a:pt x="2704" y="6797"/>
                      <a:pt x="2467" y="7888"/>
                      <a:pt x="1945" y="8872"/>
                    </a:cubicBezTo>
                    <a:cubicBezTo>
                      <a:pt x="2550" y="9418"/>
                      <a:pt x="3120" y="10011"/>
                      <a:pt x="3653" y="10390"/>
                    </a:cubicBezTo>
                    <a:cubicBezTo>
                      <a:pt x="3685" y="10415"/>
                      <a:pt x="3720" y="10426"/>
                      <a:pt x="3753" y="10426"/>
                    </a:cubicBezTo>
                    <a:cubicBezTo>
                      <a:pt x="3833" y="10426"/>
                      <a:pt x="3906" y="10363"/>
                      <a:pt x="3914" y="10271"/>
                    </a:cubicBezTo>
                    <a:cubicBezTo>
                      <a:pt x="4306" y="5955"/>
                      <a:pt x="6417" y="3927"/>
                      <a:pt x="6108" y="1934"/>
                    </a:cubicBezTo>
                    <a:cubicBezTo>
                      <a:pt x="6049" y="1531"/>
                      <a:pt x="5942" y="1116"/>
                      <a:pt x="5681" y="796"/>
                    </a:cubicBezTo>
                    <a:cubicBezTo>
                      <a:pt x="5337" y="380"/>
                      <a:pt x="4792" y="203"/>
                      <a:pt x="4270" y="96"/>
                    </a:cubicBezTo>
                    <a:cubicBezTo>
                      <a:pt x="4045" y="60"/>
                      <a:pt x="3831" y="25"/>
                      <a:pt x="360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45"/>
              <p:cNvSpPr/>
              <p:nvPr/>
            </p:nvSpPr>
            <p:spPr>
              <a:xfrm flipH="1">
                <a:off x="1586056" y="2789952"/>
                <a:ext cx="21592" cy="1952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26" extrusionOk="0">
                    <a:moveTo>
                      <a:pt x="123" y="0"/>
                    </a:moveTo>
                    <a:cubicBezTo>
                      <a:pt x="110" y="0"/>
                      <a:pt x="96" y="3"/>
                      <a:pt x="83" y="10"/>
                    </a:cubicBezTo>
                    <a:cubicBezTo>
                      <a:pt x="36" y="21"/>
                      <a:pt x="0" y="81"/>
                      <a:pt x="12" y="128"/>
                    </a:cubicBezTo>
                    <a:cubicBezTo>
                      <a:pt x="23" y="190"/>
                      <a:pt x="78" y="225"/>
                      <a:pt x="132" y="225"/>
                    </a:cubicBezTo>
                    <a:cubicBezTo>
                      <a:pt x="139" y="225"/>
                      <a:pt x="147" y="225"/>
                      <a:pt x="155" y="223"/>
                    </a:cubicBezTo>
                    <a:cubicBezTo>
                      <a:pt x="214" y="199"/>
                      <a:pt x="250" y="116"/>
                      <a:pt x="214" y="57"/>
                    </a:cubicBezTo>
                    <a:cubicBezTo>
                      <a:pt x="197" y="22"/>
                      <a:pt x="160" y="0"/>
                      <a:pt x="1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45"/>
              <p:cNvSpPr/>
              <p:nvPr/>
            </p:nvSpPr>
            <p:spPr>
              <a:xfrm flipH="1">
                <a:off x="1589166" y="2524019"/>
                <a:ext cx="20556" cy="18829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18" extrusionOk="0">
                    <a:moveTo>
                      <a:pt x="112" y="0"/>
                    </a:moveTo>
                    <a:cubicBezTo>
                      <a:pt x="55" y="0"/>
                      <a:pt x="1" y="49"/>
                      <a:pt x="1" y="112"/>
                    </a:cubicBezTo>
                    <a:cubicBezTo>
                      <a:pt x="1" y="168"/>
                      <a:pt x="68" y="217"/>
                      <a:pt x="125" y="217"/>
                    </a:cubicBezTo>
                    <a:cubicBezTo>
                      <a:pt x="140" y="217"/>
                      <a:pt x="155" y="214"/>
                      <a:pt x="167" y="207"/>
                    </a:cubicBezTo>
                    <a:cubicBezTo>
                      <a:pt x="238" y="159"/>
                      <a:pt x="226" y="53"/>
                      <a:pt x="167" y="17"/>
                    </a:cubicBezTo>
                    <a:cubicBezTo>
                      <a:pt x="149" y="5"/>
                      <a:pt x="130" y="0"/>
                      <a:pt x="1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45"/>
              <p:cNvSpPr/>
              <p:nvPr/>
            </p:nvSpPr>
            <p:spPr>
              <a:xfrm flipH="1">
                <a:off x="1467211" y="2586896"/>
                <a:ext cx="24702" cy="19779"/>
              </a:xfrm>
              <a:custGeom>
                <a:avLst/>
                <a:gdLst/>
                <a:ahLst/>
                <a:cxnLst/>
                <a:rect l="l" t="t" r="r" b="b"/>
                <a:pathLst>
                  <a:path w="286" h="229" extrusionOk="0">
                    <a:moveTo>
                      <a:pt x="143" y="1"/>
                    </a:moveTo>
                    <a:cubicBezTo>
                      <a:pt x="60" y="12"/>
                      <a:pt x="1" y="131"/>
                      <a:pt x="60" y="190"/>
                    </a:cubicBezTo>
                    <a:cubicBezTo>
                      <a:pt x="80" y="216"/>
                      <a:pt x="112" y="228"/>
                      <a:pt x="144" y="228"/>
                    </a:cubicBezTo>
                    <a:cubicBezTo>
                      <a:pt x="186" y="228"/>
                      <a:pt x="229" y="207"/>
                      <a:pt x="250" y="167"/>
                    </a:cubicBezTo>
                    <a:cubicBezTo>
                      <a:pt x="285" y="95"/>
                      <a:pt x="214" y="1"/>
                      <a:pt x="1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45"/>
              <p:cNvSpPr/>
              <p:nvPr/>
            </p:nvSpPr>
            <p:spPr>
              <a:xfrm flipH="1">
                <a:off x="1538898" y="2922789"/>
                <a:ext cx="22629" cy="20038"/>
              </a:xfrm>
              <a:custGeom>
                <a:avLst/>
                <a:gdLst/>
                <a:ahLst/>
                <a:cxnLst/>
                <a:rect l="l" t="t" r="r" b="b"/>
                <a:pathLst>
                  <a:path w="262" h="232" extrusionOk="0">
                    <a:moveTo>
                      <a:pt x="135" y="0"/>
                    </a:moveTo>
                    <a:cubicBezTo>
                      <a:pt x="129" y="0"/>
                      <a:pt x="124" y="1"/>
                      <a:pt x="119" y="2"/>
                    </a:cubicBezTo>
                    <a:cubicBezTo>
                      <a:pt x="24" y="25"/>
                      <a:pt x="0" y="156"/>
                      <a:pt x="71" y="215"/>
                    </a:cubicBezTo>
                    <a:cubicBezTo>
                      <a:pt x="89" y="227"/>
                      <a:pt x="109" y="232"/>
                      <a:pt x="130" y="232"/>
                    </a:cubicBezTo>
                    <a:cubicBezTo>
                      <a:pt x="194" y="232"/>
                      <a:pt x="261" y="183"/>
                      <a:pt x="261" y="120"/>
                    </a:cubicBezTo>
                    <a:cubicBezTo>
                      <a:pt x="261" y="55"/>
                      <a:pt x="192" y="0"/>
                      <a:pt x="13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45"/>
              <p:cNvSpPr/>
              <p:nvPr/>
            </p:nvSpPr>
            <p:spPr>
              <a:xfrm flipH="1">
                <a:off x="1378077" y="2886600"/>
                <a:ext cx="17533" cy="20988"/>
              </a:xfrm>
              <a:custGeom>
                <a:avLst/>
                <a:gdLst/>
                <a:ahLst/>
                <a:cxnLst/>
                <a:rect l="l" t="t" r="r" b="b"/>
                <a:pathLst>
                  <a:path w="203" h="243" extrusionOk="0">
                    <a:moveTo>
                      <a:pt x="116" y="0"/>
                    </a:moveTo>
                    <a:cubicBezTo>
                      <a:pt x="65" y="0"/>
                      <a:pt x="12" y="44"/>
                      <a:pt x="12" y="88"/>
                    </a:cubicBezTo>
                    <a:cubicBezTo>
                      <a:pt x="0" y="160"/>
                      <a:pt x="60" y="231"/>
                      <a:pt x="131" y="243"/>
                    </a:cubicBezTo>
                    <a:cubicBezTo>
                      <a:pt x="155" y="207"/>
                      <a:pt x="178" y="171"/>
                      <a:pt x="190" y="136"/>
                    </a:cubicBezTo>
                    <a:cubicBezTo>
                      <a:pt x="202" y="88"/>
                      <a:pt x="202" y="41"/>
                      <a:pt x="166" y="17"/>
                    </a:cubicBezTo>
                    <a:cubicBezTo>
                      <a:pt x="151" y="5"/>
                      <a:pt x="134" y="0"/>
                      <a:pt x="1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45"/>
              <p:cNvSpPr/>
              <p:nvPr/>
            </p:nvSpPr>
            <p:spPr>
              <a:xfrm flipH="1">
                <a:off x="1397597" y="3029369"/>
                <a:ext cx="21592" cy="20642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39" extrusionOk="0">
                    <a:moveTo>
                      <a:pt x="119" y="1"/>
                    </a:moveTo>
                    <a:cubicBezTo>
                      <a:pt x="60" y="1"/>
                      <a:pt x="1" y="48"/>
                      <a:pt x="1" y="120"/>
                    </a:cubicBezTo>
                    <a:cubicBezTo>
                      <a:pt x="1" y="179"/>
                      <a:pt x="60" y="238"/>
                      <a:pt x="119" y="238"/>
                    </a:cubicBezTo>
                    <a:cubicBezTo>
                      <a:pt x="190" y="238"/>
                      <a:pt x="250" y="179"/>
                      <a:pt x="250" y="120"/>
                    </a:cubicBezTo>
                    <a:cubicBezTo>
                      <a:pt x="250" y="48"/>
                      <a:pt x="190" y="1"/>
                      <a:pt x="1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45"/>
              <p:cNvSpPr/>
              <p:nvPr/>
            </p:nvSpPr>
            <p:spPr>
              <a:xfrm flipH="1">
                <a:off x="1457019" y="2822513"/>
                <a:ext cx="19520" cy="19520"/>
              </a:xfrm>
              <a:custGeom>
                <a:avLst/>
                <a:gdLst/>
                <a:ahLst/>
                <a:cxnLst/>
                <a:rect l="l" t="t" r="r" b="b"/>
                <a:pathLst>
                  <a:path w="226" h="226" extrusionOk="0">
                    <a:moveTo>
                      <a:pt x="107" y="0"/>
                    </a:moveTo>
                    <a:cubicBezTo>
                      <a:pt x="48" y="0"/>
                      <a:pt x="1" y="48"/>
                      <a:pt x="1" y="119"/>
                    </a:cubicBezTo>
                    <a:cubicBezTo>
                      <a:pt x="1" y="178"/>
                      <a:pt x="48" y="226"/>
                      <a:pt x="107" y="226"/>
                    </a:cubicBezTo>
                    <a:cubicBezTo>
                      <a:pt x="167" y="226"/>
                      <a:pt x="226" y="178"/>
                      <a:pt x="226" y="119"/>
                    </a:cubicBezTo>
                    <a:cubicBezTo>
                      <a:pt x="226" y="48"/>
                      <a:pt x="167" y="0"/>
                      <a:pt x="1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45"/>
              <p:cNvSpPr/>
              <p:nvPr/>
            </p:nvSpPr>
            <p:spPr>
              <a:xfrm flipH="1">
                <a:off x="1573792" y="2641223"/>
                <a:ext cx="19520" cy="19520"/>
              </a:xfrm>
              <a:custGeom>
                <a:avLst/>
                <a:gdLst/>
                <a:ahLst/>
                <a:cxnLst/>
                <a:rect l="l" t="t" r="r" b="b"/>
                <a:pathLst>
                  <a:path w="226" h="226" extrusionOk="0">
                    <a:moveTo>
                      <a:pt x="107" y="0"/>
                    </a:moveTo>
                    <a:cubicBezTo>
                      <a:pt x="48" y="0"/>
                      <a:pt x="1" y="59"/>
                      <a:pt x="1" y="119"/>
                    </a:cubicBezTo>
                    <a:cubicBezTo>
                      <a:pt x="1" y="178"/>
                      <a:pt x="48" y="225"/>
                      <a:pt x="107" y="225"/>
                    </a:cubicBezTo>
                    <a:cubicBezTo>
                      <a:pt x="167" y="225"/>
                      <a:pt x="226" y="178"/>
                      <a:pt x="226" y="119"/>
                    </a:cubicBezTo>
                    <a:cubicBezTo>
                      <a:pt x="226" y="59"/>
                      <a:pt x="167" y="0"/>
                      <a:pt x="1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45"/>
              <p:cNvSpPr/>
              <p:nvPr/>
            </p:nvSpPr>
            <p:spPr>
              <a:xfrm flipH="1">
                <a:off x="1354585" y="3131804"/>
                <a:ext cx="18483" cy="17533"/>
              </a:xfrm>
              <a:custGeom>
                <a:avLst/>
                <a:gdLst/>
                <a:ahLst/>
                <a:cxnLst/>
                <a:rect l="l" t="t" r="r" b="b"/>
                <a:pathLst>
                  <a:path w="214" h="203" extrusionOk="0">
                    <a:moveTo>
                      <a:pt x="107" y="1"/>
                    </a:moveTo>
                    <a:cubicBezTo>
                      <a:pt x="48" y="1"/>
                      <a:pt x="0" y="48"/>
                      <a:pt x="0" y="96"/>
                    </a:cubicBezTo>
                    <a:cubicBezTo>
                      <a:pt x="0" y="155"/>
                      <a:pt x="48" y="203"/>
                      <a:pt x="107" y="203"/>
                    </a:cubicBezTo>
                    <a:cubicBezTo>
                      <a:pt x="166" y="203"/>
                      <a:pt x="214" y="155"/>
                      <a:pt x="214" y="96"/>
                    </a:cubicBezTo>
                    <a:cubicBezTo>
                      <a:pt x="214" y="48"/>
                      <a:pt x="166" y="1"/>
                      <a:pt x="1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45"/>
              <p:cNvSpPr/>
              <p:nvPr/>
            </p:nvSpPr>
            <p:spPr>
              <a:xfrm flipH="1">
                <a:off x="1502018" y="3019178"/>
                <a:ext cx="14510" cy="14424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67" extrusionOk="0">
                    <a:moveTo>
                      <a:pt x="84" y="0"/>
                    </a:moveTo>
                    <a:cubicBezTo>
                      <a:pt x="37" y="0"/>
                      <a:pt x="1" y="36"/>
                      <a:pt x="1" y="83"/>
                    </a:cubicBezTo>
                    <a:cubicBezTo>
                      <a:pt x="1" y="131"/>
                      <a:pt x="37" y="166"/>
                      <a:pt x="84" y="166"/>
                    </a:cubicBezTo>
                    <a:cubicBezTo>
                      <a:pt x="131" y="166"/>
                      <a:pt x="167" y="131"/>
                      <a:pt x="167" y="83"/>
                    </a:cubicBezTo>
                    <a:cubicBezTo>
                      <a:pt x="167" y="36"/>
                      <a:pt x="131" y="0"/>
                      <a:pt x="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45"/>
              <p:cNvSpPr/>
              <p:nvPr/>
            </p:nvSpPr>
            <p:spPr>
              <a:xfrm flipH="1">
                <a:off x="1628032" y="2902406"/>
                <a:ext cx="24702" cy="24615"/>
              </a:xfrm>
              <a:custGeom>
                <a:avLst/>
                <a:gdLst/>
                <a:ahLst/>
                <a:cxnLst/>
                <a:rect l="l" t="t" r="r" b="b"/>
                <a:pathLst>
                  <a:path w="286" h="285" extrusionOk="0">
                    <a:moveTo>
                      <a:pt x="143" y="0"/>
                    </a:moveTo>
                    <a:cubicBezTo>
                      <a:pt x="60" y="0"/>
                      <a:pt x="1" y="60"/>
                      <a:pt x="1" y="143"/>
                    </a:cubicBezTo>
                    <a:cubicBezTo>
                      <a:pt x="1" y="214"/>
                      <a:pt x="60" y="285"/>
                      <a:pt x="143" y="285"/>
                    </a:cubicBezTo>
                    <a:cubicBezTo>
                      <a:pt x="214" y="285"/>
                      <a:pt x="285" y="214"/>
                      <a:pt x="285" y="143"/>
                    </a:cubicBezTo>
                    <a:cubicBezTo>
                      <a:pt x="285" y="72"/>
                      <a:pt x="214" y="0"/>
                      <a:pt x="14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45"/>
              <p:cNvSpPr/>
              <p:nvPr/>
            </p:nvSpPr>
            <p:spPr>
              <a:xfrm flipH="1">
                <a:off x="1184522" y="1869852"/>
                <a:ext cx="428222" cy="422177"/>
              </a:xfrm>
              <a:custGeom>
                <a:avLst/>
                <a:gdLst/>
                <a:ahLst/>
                <a:cxnLst/>
                <a:rect l="l" t="t" r="r" b="b"/>
                <a:pathLst>
                  <a:path w="4958" h="4888" extrusionOk="0">
                    <a:moveTo>
                      <a:pt x="2150" y="0"/>
                    </a:moveTo>
                    <a:cubicBezTo>
                      <a:pt x="2145" y="0"/>
                      <a:pt x="2140" y="0"/>
                      <a:pt x="2135" y="1"/>
                    </a:cubicBezTo>
                    <a:cubicBezTo>
                      <a:pt x="1886" y="13"/>
                      <a:pt x="1744" y="297"/>
                      <a:pt x="1506" y="392"/>
                    </a:cubicBezTo>
                    <a:cubicBezTo>
                      <a:pt x="1293" y="487"/>
                      <a:pt x="1008" y="428"/>
                      <a:pt x="842" y="582"/>
                    </a:cubicBezTo>
                    <a:cubicBezTo>
                      <a:pt x="652" y="760"/>
                      <a:pt x="735" y="1068"/>
                      <a:pt x="664" y="1329"/>
                    </a:cubicBezTo>
                    <a:cubicBezTo>
                      <a:pt x="605" y="1554"/>
                      <a:pt x="427" y="1720"/>
                      <a:pt x="273" y="1898"/>
                    </a:cubicBezTo>
                    <a:cubicBezTo>
                      <a:pt x="131" y="2076"/>
                      <a:pt x="0" y="2313"/>
                      <a:pt x="83" y="2539"/>
                    </a:cubicBezTo>
                    <a:cubicBezTo>
                      <a:pt x="142" y="2669"/>
                      <a:pt x="261" y="2776"/>
                      <a:pt x="249" y="2918"/>
                    </a:cubicBezTo>
                    <a:cubicBezTo>
                      <a:pt x="237" y="2978"/>
                      <a:pt x="214" y="3037"/>
                      <a:pt x="190" y="3096"/>
                    </a:cubicBezTo>
                    <a:cubicBezTo>
                      <a:pt x="142" y="3250"/>
                      <a:pt x="190" y="3416"/>
                      <a:pt x="237" y="3571"/>
                    </a:cubicBezTo>
                    <a:cubicBezTo>
                      <a:pt x="297" y="3725"/>
                      <a:pt x="249" y="3855"/>
                      <a:pt x="249" y="4009"/>
                    </a:cubicBezTo>
                    <a:cubicBezTo>
                      <a:pt x="249" y="4175"/>
                      <a:pt x="95" y="4306"/>
                      <a:pt x="131" y="4567"/>
                    </a:cubicBezTo>
                    <a:cubicBezTo>
                      <a:pt x="1097" y="4747"/>
                      <a:pt x="2059" y="4888"/>
                      <a:pt x="3017" y="4888"/>
                    </a:cubicBezTo>
                    <a:cubicBezTo>
                      <a:pt x="3634" y="4888"/>
                      <a:pt x="4249" y="4829"/>
                      <a:pt x="4863" y="4685"/>
                    </a:cubicBezTo>
                    <a:cubicBezTo>
                      <a:pt x="4744" y="4579"/>
                      <a:pt x="4756" y="4306"/>
                      <a:pt x="4827" y="4175"/>
                    </a:cubicBezTo>
                    <a:cubicBezTo>
                      <a:pt x="4875" y="4092"/>
                      <a:pt x="4958" y="3997"/>
                      <a:pt x="4934" y="3903"/>
                    </a:cubicBezTo>
                    <a:cubicBezTo>
                      <a:pt x="4898" y="3820"/>
                      <a:pt x="4780" y="3808"/>
                      <a:pt x="4709" y="3737"/>
                    </a:cubicBezTo>
                    <a:cubicBezTo>
                      <a:pt x="4542" y="3571"/>
                      <a:pt x="4519" y="3345"/>
                      <a:pt x="4590" y="3274"/>
                    </a:cubicBezTo>
                    <a:cubicBezTo>
                      <a:pt x="4720" y="3155"/>
                      <a:pt x="4720" y="2954"/>
                      <a:pt x="4720" y="2776"/>
                    </a:cubicBezTo>
                    <a:cubicBezTo>
                      <a:pt x="4720" y="2420"/>
                      <a:pt x="4376" y="2171"/>
                      <a:pt x="4210" y="1863"/>
                    </a:cubicBezTo>
                    <a:cubicBezTo>
                      <a:pt x="4068" y="1602"/>
                      <a:pt x="4033" y="1305"/>
                      <a:pt x="3938" y="1033"/>
                    </a:cubicBezTo>
                    <a:cubicBezTo>
                      <a:pt x="3843" y="760"/>
                      <a:pt x="3665" y="475"/>
                      <a:pt x="3380" y="416"/>
                    </a:cubicBezTo>
                    <a:cubicBezTo>
                      <a:pt x="3317" y="399"/>
                      <a:pt x="3251" y="396"/>
                      <a:pt x="3183" y="396"/>
                    </a:cubicBezTo>
                    <a:cubicBezTo>
                      <a:pt x="3138" y="396"/>
                      <a:pt x="3093" y="397"/>
                      <a:pt x="3047" y="397"/>
                    </a:cubicBezTo>
                    <a:cubicBezTo>
                      <a:pt x="2968" y="397"/>
                      <a:pt x="2888" y="393"/>
                      <a:pt x="2811" y="368"/>
                    </a:cubicBezTo>
                    <a:cubicBezTo>
                      <a:pt x="2567" y="287"/>
                      <a:pt x="2402" y="0"/>
                      <a:pt x="215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45"/>
              <p:cNvSpPr/>
              <p:nvPr/>
            </p:nvSpPr>
            <p:spPr>
              <a:xfrm flipH="1">
                <a:off x="1268474" y="1955445"/>
                <a:ext cx="305404" cy="336498"/>
              </a:xfrm>
              <a:custGeom>
                <a:avLst/>
                <a:gdLst/>
                <a:ahLst/>
                <a:cxnLst/>
                <a:rect l="l" t="t" r="r" b="b"/>
                <a:pathLst>
                  <a:path w="3536" h="3896" extrusionOk="0">
                    <a:moveTo>
                      <a:pt x="1043" y="0"/>
                    </a:moveTo>
                    <a:cubicBezTo>
                      <a:pt x="999" y="0"/>
                      <a:pt x="955" y="6"/>
                      <a:pt x="914" y="18"/>
                    </a:cubicBezTo>
                    <a:cubicBezTo>
                      <a:pt x="736" y="65"/>
                      <a:pt x="594" y="184"/>
                      <a:pt x="475" y="326"/>
                    </a:cubicBezTo>
                    <a:cubicBezTo>
                      <a:pt x="368" y="445"/>
                      <a:pt x="274" y="623"/>
                      <a:pt x="321" y="777"/>
                    </a:cubicBezTo>
                    <a:cubicBezTo>
                      <a:pt x="357" y="884"/>
                      <a:pt x="440" y="967"/>
                      <a:pt x="452" y="1073"/>
                    </a:cubicBezTo>
                    <a:cubicBezTo>
                      <a:pt x="475" y="1311"/>
                      <a:pt x="108" y="1429"/>
                      <a:pt x="84" y="1678"/>
                    </a:cubicBezTo>
                    <a:cubicBezTo>
                      <a:pt x="72" y="1809"/>
                      <a:pt x="179" y="1915"/>
                      <a:pt x="226" y="2046"/>
                    </a:cubicBezTo>
                    <a:cubicBezTo>
                      <a:pt x="285" y="2212"/>
                      <a:pt x="250" y="2390"/>
                      <a:pt x="191" y="2556"/>
                    </a:cubicBezTo>
                    <a:cubicBezTo>
                      <a:pt x="131" y="2734"/>
                      <a:pt x="48" y="2888"/>
                      <a:pt x="25" y="3066"/>
                    </a:cubicBezTo>
                    <a:cubicBezTo>
                      <a:pt x="1" y="3244"/>
                      <a:pt x="36" y="3445"/>
                      <a:pt x="179" y="3552"/>
                    </a:cubicBezTo>
                    <a:cubicBezTo>
                      <a:pt x="250" y="3611"/>
                      <a:pt x="345" y="3635"/>
                      <a:pt x="440" y="3659"/>
                    </a:cubicBezTo>
                    <a:cubicBezTo>
                      <a:pt x="938" y="3801"/>
                      <a:pt x="1448" y="3896"/>
                      <a:pt x="1970" y="3896"/>
                    </a:cubicBezTo>
                    <a:cubicBezTo>
                      <a:pt x="2491" y="3896"/>
                      <a:pt x="3013" y="3789"/>
                      <a:pt x="3464" y="3552"/>
                    </a:cubicBezTo>
                    <a:cubicBezTo>
                      <a:pt x="3488" y="3552"/>
                      <a:pt x="3499" y="3540"/>
                      <a:pt x="3499" y="3528"/>
                    </a:cubicBezTo>
                    <a:cubicBezTo>
                      <a:pt x="3535" y="3481"/>
                      <a:pt x="3476" y="3445"/>
                      <a:pt x="3428" y="3422"/>
                    </a:cubicBezTo>
                    <a:cubicBezTo>
                      <a:pt x="3322" y="3339"/>
                      <a:pt x="3298" y="3196"/>
                      <a:pt x="3310" y="3066"/>
                    </a:cubicBezTo>
                    <a:cubicBezTo>
                      <a:pt x="3322" y="2947"/>
                      <a:pt x="3381" y="2817"/>
                      <a:pt x="3405" y="2698"/>
                    </a:cubicBezTo>
                    <a:cubicBezTo>
                      <a:pt x="3428" y="2568"/>
                      <a:pt x="3428" y="2425"/>
                      <a:pt x="3333" y="2330"/>
                    </a:cubicBezTo>
                    <a:cubicBezTo>
                      <a:pt x="3215" y="2188"/>
                      <a:pt x="2990" y="2212"/>
                      <a:pt x="2812" y="2129"/>
                    </a:cubicBezTo>
                    <a:cubicBezTo>
                      <a:pt x="2610" y="2022"/>
                      <a:pt x="2527" y="1785"/>
                      <a:pt x="2468" y="1560"/>
                    </a:cubicBezTo>
                    <a:cubicBezTo>
                      <a:pt x="2420" y="1334"/>
                      <a:pt x="2373" y="1097"/>
                      <a:pt x="2195" y="943"/>
                    </a:cubicBezTo>
                    <a:cubicBezTo>
                      <a:pt x="2005" y="777"/>
                      <a:pt x="1709" y="753"/>
                      <a:pt x="1566" y="551"/>
                    </a:cubicBezTo>
                    <a:cubicBezTo>
                      <a:pt x="1483" y="433"/>
                      <a:pt x="1471" y="279"/>
                      <a:pt x="1400" y="172"/>
                    </a:cubicBezTo>
                    <a:cubicBezTo>
                      <a:pt x="1320" y="56"/>
                      <a:pt x="1179" y="0"/>
                      <a:pt x="1043" y="0"/>
                    </a:cubicBezTo>
                    <a:close/>
                  </a:path>
                </a:pathLst>
              </a:custGeom>
              <a:solidFill>
                <a:srgbClr val="3125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45"/>
              <p:cNvSpPr/>
              <p:nvPr/>
            </p:nvSpPr>
            <p:spPr>
              <a:xfrm flipH="1">
                <a:off x="1296199" y="2149518"/>
                <a:ext cx="244859" cy="293140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3394" extrusionOk="0">
                    <a:moveTo>
                      <a:pt x="1115" y="0"/>
                    </a:moveTo>
                    <a:cubicBezTo>
                      <a:pt x="1056" y="605"/>
                      <a:pt x="1020" y="1151"/>
                      <a:pt x="771" y="1708"/>
                    </a:cubicBezTo>
                    <a:cubicBezTo>
                      <a:pt x="653" y="1768"/>
                      <a:pt x="344" y="1886"/>
                      <a:pt x="261" y="1993"/>
                    </a:cubicBezTo>
                    <a:cubicBezTo>
                      <a:pt x="0" y="2349"/>
                      <a:pt x="131" y="2906"/>
                      <a:pt x="487" y="3179"/>
                    </a:cubicBezTo>
                    <a:cubicBezTo>
                      <a:pt x="680" y="3325"/>
                      <a:pt x="921" y="3393"/>
                      <a:pt x="1170" y="3393"/>
                    </a:cubicBezTo>
                    <a:cubicBezTo>
                      <a:pt x="1364" y="3393"/>
                      <a:pt x="1562" y="3352"/>
                      <a:pt x="1744" y="3274"/>
                    </a:cubicBezTo>
                    <a:cubicBezTo>
                      <a:pt x="2147" y="3108"/>
                      <a:pt x="2467" y="2764"/>
                      <a:pt x="2704" y="2396"/>
                    </a:cubicBezTo>
                    <a:cubicBezTo>
                      <a:pt x="2776" y="2289"/>
                      <a:pt x="2835" y="2171"/>
                      <a:pt x="2811" y="2052"/>
                    </a:cubicBezTo>
                    <a:cubicBezTo>
                      <a:pt x="2787" y="1945"/>
                      <a:pt x="2693" y="1874"/>
                      <a:pt x="2598" y="1839"/>
                    </a:cubicBezTo>
                    <a:cubicBezTo>
                      <a:pt x="2515" y="1258"/>
                      <a:pt x="2420" y="676"/>
                      <a:pt x="2337" y="95"/>
                    </a:cubicBezTo>
                    <a:cubicBezTo>
                      <a:pt x="2198" y="110"/>
                      <a:pt x="2067" y="118"/>
                      <a:pt x="1940" y="118"/>
                    </a:cubicBezTo>
                    <a:cubicBezTo>
                      <a:pt x="1665" y="118"/>
                      <a:pt x="1407" y="81"/>
                      <a:pt x="1115" y="0"/>
                    </a:cubicBezTo>
                    <a:close/>
                  </a:path>
                </a:pathLst>
              </a:custGeom>
              <a:solidFill>
                <a:srgbClr val="634D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45"/>
              <p:cNvSpPr/>
              <p:nvPr/>
            </p:nvSpPr>
            <p:spPr>
              <a:xfrm flipH="1">
                <a:off x="1296199" y="2320617"/>
                <a:ext cx="230522" cy="122041"/>
              </a:xfrm>
              <a:custGeom>
                <a:avLst/>
                <a:gdLst/>
                <a:ahLst/>
                <a:cxnLst/>
                <a:rect l="l" t="t" r="r" b="b"/>
                <a:pathLst>
                  <a:path w="2669" h="1413" extrusionOk="0">
                    <a:moveTo>
                      <a:pt x="2610" y="0"/>
                    </a:moveTo>
                    <a:cubicBezTo>
                      <a:pt x="2384" y="706"/>
                      <a:pt x="1754" y="1210"/>
                      <a:pt x="1041" y="1210"/>
                    </a:cubicBezTo>
                    <a:cubicBezTo>
                      <a:pt x="856" y="1210"/>
                      <a:pt x="666" y="1176"/>
                      <a:pt x="475" y="1103"/>
                    </a:cubicBezTo>
                    <a:cubicBezTo>
                      <a:pt x="332" y="1103"/>
                      <a:pt x="131" y="949"/>
                      <a:pt x="0" y="735"/>
                    </a:cubicBezTo>
                    <a:lnTo>
                      <a:pt x="0" y="735"/>
                    </a:lnTo>
                    <a:cubicBezTo>
                      <a:pt x="60" y="913"/>
                      <a:pt x="166" y="1079"/>
                      <a:pt x="309" y="1198"/>
                    </a:cubicBezTo>
                    <a:cubicBezTo>
                      <a:pt x="508" y="1344"/>
                      <a:pt x="753" y="1412"/>
                      <a:pt x="1003" y="1412"/>
                    </a:cubicBezTo>
                    <a:cubicBezTo>
                      <a:pt x="1198" y="1412"/>
                      <a:pt x="1396" y="1371"/>
                      <a:pt x="1578" y="1293"/>
                    </a:cubicBezTo>
                    <a:cubicBezTo>
                      <a:pt x="1981" y="1127"/>
                      <a:pt x="2301" y="783"/>
                      <a:pt x="2538" y="415"/>
                    </a:cubicBezTo>
                    <a:cubicBezTo>
                      <a:pt x="2610" y="308"/>
                      <a:pt x="2669" y="190"/>
                      <a:pt x="2645" y="71"/>
                    </a:cubicBezTo>
                    <a:cubicBezTo>
                      <a:pt x="2633" y="36"/>
                      <a:pt x="2633" y="12"/>
                      <a:pt x="2610" y="0"/>
                    </a:cubicBezTo>
                    <a:close/>
                  </a:path>
                </a:pathLst>
              </a:custGeom>
              <a:solidFill>
                <a:srgbClr val="3125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45"/>
              <p:cNvSpPr/>
              <p:nvPr/>
            </p:nvSpPr>
            <p:spPr>
              <a:xfrm flipH="1">
                <a:off x="1348452" y="2149518"/>
                <a:ext cx="181377" cy="211088"/>
              </a:xfrm>
              <a:custGeom>
                <a:avLst/>
                <a:gdLst/>
                <a:ahLst/>
                <a:cxnLst/>
                <a:rect l="l" t="t" r="r" b="b"/>
                <a:pathLst>
                  <a:path w="2100" h="2444" extrusionOk="0">
                    <a:moveTo>
                      <a:pt x="985" y="0"/>
                    </a:moveTo>
                    <a:cubicBezTo>
                      <a:pt x="926" y="605"/>
                      <a:pt x="890" y="1151"/>
                      <a:pt x="641" y="1708"/>
                    </a:cubicBezTo>
                    <a:cubicBezTo>
                      <a:pt x="523" y="1768"/>
                      <a:pt x="214" y="1886"/>
                      <a:pt x="131" y="1993"/>
                    </a:cubicBezTo>
                    <a:cubicBezTo>
                      <a:pt x="36" y="2123"/>
                      <a:pt x="1" y="2278"/>
                      <a:pt x="1" y="2444"/>
                    </a:cubicBezTo>
                    <a:cubicBezTo>
                      <a:pt x="499" y="2100"/>
                      <a:pt x="1127" y="1898"/>
                      <a:pt x="1697" y="1756"/>
                    </a:cubicBezTo>
                    <a:cubicBezTo>
                      <a:pt x="2088" y="1625"/>
                      <a:pt x="2017" y="807"/>
                      <a:pt x="2100" y="107"/>
                    </a:cubicBezTo>
                    <a:lnTo>
                      <a:pt x="2100" y="107"/>
                    </a:lnTo>
                    <a:cubicBezTo>
                      <a:pt x="2010" y="113"/>
                      <a:pt x="1923" y="116"/>
                      <a:pt x="1838" y="116"/>
                    </a:cubicBezTo>
                    <a:cubicBezTo>
                      <a:pt x="1553" y="116"/>
                      <a:pt x="1286" y="83"/>
                      <a:pt x="985" y="0"/>
                    </a:cubicBezTo>
                    <a:close/>
                  </a:path>
                </a:pathLst>
              </a:custGeom>
              <a:solidFill>
                <a:srgbClr val="3125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45"/>
              <p:cNvSpPr/>
              <p:nvPr/>
            </p:nvSpPr>
            <p:spPr>
              <a:xfrm flipH="1">
                <a:off x="1354585" y="2149518"/>
                <a:ext cx="105544" cy="104594"/>
              </a:xfrm>
              <a:custGeom>
                <a:avLst/>
                <a:gdLst/>
                <a:ahLst/>
                <a:cxnLst/>
                <a:rect l="l" t="t" r="r" b="b"/>
                <a:pathLst>
                  <a:path w="1222" h="1211" extrusionOk="0">
                    <a:moveTo>
                      <a:pt x="178" y="0"/>
                    </a:moveTo>
                    <a:cubicBezTo>
                      <a:pt x="143" y="427"/>
                      <a:pt x="107" y="819"/>
                      <a:pt x="0" y="1210"/>
                    </a:cubicBezTo>
                    <a:cubicBezTo>
                      <a:pt x="653" y="1103"/>
                      <a:pt x="1198" y="842"/>
                      <a:pt x="1222" y="107"/>
                    </a:cubicBezTo>
                    <a:lnTo>
                      <a:pt x="1222" y="107"/>
                    </a:lnTo>
                    <a:cubicBezTo>
                      <a:pt x="1137" y="113"/>
                      <a:pt x="1056" y="116"/>
                      <a:pt x="976" y="116"/>
                    </a:cubicBezTo>
                    <a:cubicBezTo>
                      <a:pt x="709" y="116"/>
                      <a:pt x="461" y="83"/>
                      <a:pt x="1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45"/>
              <p:cNvSpPr/>
              <p:nvPr/>
            </p:nvSpPr>
            <p:spPr>
              <a:xfrm flipH="1">
                <a:off x="1294126" y="1941971"/>
                <a:ext cx="247968" cy="286576"/>
              </a:xfrm>
              <a:custGeom>
                <a:avLst/>
                <a:gdLst/>
                <a:ahLst/>
                <a:cxnLst/>
                <a:rect l="l" t="t" r="r" b="b"/>
                <a:pathLst>
                  <a:path w="2871" h="3318" extrusionOk="0">
                    <a:moveTo>
                      <a:pt x="1209" y="0"/>
                    </a:moveTo>
                    <a:cubicBezTo>
                      <a:pt x="952" y="0"/>
                      <a:pt x="694" y="60"/>
                      <a:pt x="451" y="186"/>
                    </a:cubicBezTo>
                    <a:lnTo>
                      <a:pt x="333" y="494"/>
                    </a:lnTo>
                    <a:cubicBezTo>
                      <a:pt x="285" y="648"/>
                      <a:pt x="226" y="909"/>
                      <a:pt x="238" y="1075"/>
                    </a:cubicBezTo>
                    <a:cubicBezTo>
                      <a:pt x="250" y="1158"/>
                      <a:pt x="238" y="1241"/>
                      <a:pt x="202" y="1312"/>
                    </a:cubicBezTo>
                    <a:cubicBezTo>
                      <a:pt x="131" y="1419"/>
                      <a:pt x="60" y="1538"/>
                      <a:pt x="48" y="1656"/>
                    </a:cubicBezTo>
                    <a:cubicBezTo>
                      <a:pt x="0" y="2143"/>
                      <a:pt x="107" y="2605"/>
                      <a:pt x="250" y="3056"/>
                    </a:cubicBezTo>
                    <a:cubicBezTo>
                      <a:pt x="295" y="3203"/>
                      <a:pt x="437" y="3317"/>
                      <a:pt x="594" y="3317"/>
                    </a:cubicBezTo>
                    <a:cubicBezTo>
                      <a:pt x="602" y="3317"/>
                      <a:pt x="610" y="3317"/>
                      <a:pt x="617" y="3317"/>
                    </a:cubicBezTo>
                    <a:cubicBezTo>
                      <a:pt x="843" y="3317"/>
                      <a:pt x="1056" y="3305"/>
                      <a:pt x="1269" y="3257"/>
                    </a:cubicBezTo>
                    <a:cubicBezTo>
                      <a:pt x="1578" y="3198"/>
                      <a:pt x="1874" y="3079"/>
                      <a:pt x="2100" y="2866"/>
                    </a:cubicBezTo>
                    <a:cubicBezTo>
                      <a:pt x="2337" y="2641"/>
                      <a:pt x="2479" y="2332"/>
                      <a:pt x="2622" y="2036"/>
                    </a:cubicBezTo>
                    <a:cubicBezTo>
                      <a:pt x="2740" y="1763"/>
                      <a:pt x="2871" y="1478"/>
                      <a:pt x="2835" y="1194"/>
                    </a:cubicBezTo>
                    <a:cubicBezTo>
                      <a:pt x="2799" y="897"/>
                      <a:pt x="2622" y="636"/>
                      <a:pt x="2384" y="447"/>
                    </a:cubicBezTo>
                    <a:cubicBezTo>
                      <a:pt x="2046" y="159"/>
                      <a:pt x="1629" y="0"/>
                      <a:pt x="1209" y="0"/>
                    </a:cubicBezTo>
                    <a:close/>
                  </a:path>
                </a:pathLst>
              </a:custGeom>
              <a:solidFill>
                <a:srgbClr val="634D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45"/>
              <p:cNvSpPr/>
              <p:nvPr/>
            </p:nvSpPr>
            <p:spPr>
              <a:xfrm flipH="1">
                <a:off x="1294126" y="1942403"/>
                <a:ext cx="169112" cy="231817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2684" extrusionOk="0">
                    <a:moveTo>
                      <a:pt x="294" y="0"/>
                    </a:moveTo>
                    <a:cubicBezTo>
                      <a:pt x="197" y="0"/>
                      <a:pt x="98" y="9"/>
                      <a:pt x="1" y="26"/>
                    </a:cubicBezTo>
                    <a:cubicBezTo>
                      <a:pt x="72" y="62"/>
                      <a:pt x="131" y="98"/>
                      <a:pt x="179" y="145"/>
                    </a:cubicBezTo>
                    <a:cubicBezTo>
                      <a:pt x="558" y="406"/>
                      <a:pt x="499" y="1094"/>
                      <a:pt x="949" y="1379"/>
                    </a:cubicBezTo>
                    <a:cubicBezTo>
                      <a:pt x="1092" y="1473"/>
                      <a:pt x="1175" y="1628"/>
                      <a:pt x="1163" y="1794"/>
                    </a:cubicBezTo>
                    <a:cubicBezTo>
                      <a:pt x="1151" y="2102"/>
                      <a:pt x="1199" y="2410"/>
                      <a:pt x="1353" y="2683"/>
                    </a:cubicBezTo>
                    <a:cubicBezTo>
                      <a:pt x="1495" y="2481"/>
                      <a:pt x="1602" y="2256"/>
                      <a:pt x="1709" y="2031"/>
                    </a:cubicBezTo>
                    <a:cubicBezTo>
                      <a:pt x="1827" y="1758"/>
                      <a:pt x="1958" y="1473"/>
                      <a:pt x="1922" y="1189"/>
                    </a:cubicBezTo>
                    <a:cubicBezTo>
                      <a:pt x="1886" y="892"/>
                      <a:pt x="1697" y="631"/>
                      <a:pt x="1471" y="442"/>
                    </a:cubicBezTo>
                    <a:cubicBezTo>
                      <a:pt x="1134" y="162"/>
                      <a:pt x="718" y="0"/>
                      <a:pt x="294" y="0"/>
                    </a:cubicBezTo>
                    <a:close/>
                  </a:path>
                </a:pathLst>
              </a:custGeom>
              <a:solidFill>
                <a:srgbClr val="3125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45"/>
              <p:cNvSpPr/>
              <p:nvPr/>
            </p:nvSpPr>
            <p:spPr>
              <a:xfrm flipH="1">
                <a:off x="1241872" y="1916319"/>
                <a:ext cx="237777" cy="333647"/>
              </a:xfrm>
              <a:custGeom>
                <a:avLst/>
                <a:gdLst/>
                <a:ahLst/>
                <a:cxnLst/>
                <a:rect l="l" t="t" r="r" b="b"/>
                <a:pathLst>
                  <a:path w="2753" h="3863" extrusionOk="0">
                    <a:moveTo>
                      <a:pt x="582" y="0"/>
                    </a:moveTo>
                    <a:cubicBezTo>
                      <a:pt x="518" y="0"/>
                      <a:pt x="454" y="3"/>
                      <a:pt x="392" y="8"/>
                    </a:cubicBezTo>
                    <a:lnTo>
                      <a:pt x="1" y="186"/>
                    </a:lnTo>
                    <a:cubicBezTo>
                      <a:pt x="18" y="182"/>
                      <a:pt x="39" y="181"/>
                      <a:pt x="63" y="181"/>
                    </a:cubicBezTo>
                    <a:cubicBezTo>
                      <a:pt x="265" y="181"/>
                      <a:pt x="663" y="309"/>
                      <a:pt x="748" y="447"/>
                    </a:cubicBezTo>
                    <a:cubicBezTo>
                      <a:pt x="819" y="566"/>
                      <a:pt x="819" y="732"/>
                      <a:pt x="867" y="874"/>
                    </a:cubicBezTo>
                    <a:cubicBezTo>
                      <a:pt x="926" y="1052"/>
                      <a:pt x="1056" y="1194"/>
                      <a:pt x="1223" y="1254"/>
                    </a:cubicBezTo>
                    <a:cubicBezTo>
                      <a:pt x="1353" y="1313"/>
                      <a:pt x="1507" y="1325"/>
                      <a:pt x="1590" y="1443"/>
                    </a:cubicBezTo>
                    <a:cubicBezTo>
                      <a:pt x="1661" y="1550"/>
                      <a:pt x="1614" y="1692"/>
                      <a:pt x="1578" y="1823"/>
                    </a:cubicBezTo>
                    <a:cubicBezTo>
                      <a:pt x="1543" y="2001"/>
                      <a:pt x="1519" y="2179"/>
                      <a:pt x="1543" y="2368"/>
                    </a:cubicBezTo>
                    <a:cubicBezTo>
                      <a:pt x="1555" y="2451"/>
                      <a:pt x="1590" y="2546"/>
                      <a:pt x="1638" y="2629"/>
                    </a:cubicBezTo>
                    <a:cubicBezTo>
                      <a:pt x="1649" y="2736"/>
                      <a:pt x="1732" y="2843"/>
                      <a:pt x="1827" y="2902"/>
                    </a:cubicBezTo>
                    <a:cubicBezTo>
                      <a:pt x="1946" y="2997"/>
                      <a:pt x="2088" y="3068"/>
                      <a:pt x="2159" y="3199"/>
                    </a:cubicBezTo>
                    <a:cubicBezTo>
                      <a:pt x="2242" y="3353"/>
                      <a:pt x="2207" y="3554"/>
                      <a:pt x="2314" y="3697"/>
                    </a:cubicBezTo>
                    <a:cubicBezTo>
                      <a:pt x="2408" y="3827"/>
                      <a:pt x="2586" y="3851"/>
                      <a:pt x="2752" y="3863"/>
                    </a:cubicBezTo>
                    <a:cubicBezTo>
                      <a:pt x="2539" y="3673"/>
                      <a:pt x="2515" y="3376"/>
                      <a:pt x="2539" y="3104"/>
                    </a:cubicBezTo>
                    <a:cubicBezTo>
                      <a:pt x="2575" y="2831"/>
                      <a:pt x="2669" y="2558"/>
                      <a:pt x="2658" y="2285"/>
                    </a:cubicBezTo>
                    <a:cubicBezTo>
                      <a:pt x="2646" y="2084"/>
                      <a:pt x="2575" y="1894"/>
                      <a:pt x="2468" y="1728"/>
                    </a:cubicBezTo>
                    <a:cubicBezTo>
                      <a:pt x="2444" y="1681"/>
                      <a:pt x="2408" y="1645"/>
                      <a:pt x="2385" y="1609"/>
                    </a:cubicBezTo>
                    <a:cubicBezTo>
                      <a:pt x="2385" y="1586"/>
                      <a:pt x="2385" y="1550"/>
                      <a:pt x="2385" y="1526"/>
                    </a:cubicBezTo>
                    <a:cubicBezTo>
                      <a:pt x="2397" y="1277"/>
                      <a:pt x="2385" y="1016"/>
                      <a:pt x="2290" y="803"/>
                    </a:cubicBezTo>
                    <a:cubicBezTo>
                      <a:pt x="2159" y="530"/>
                      <a:pt x="1899" y="340"/>
                      <a:pt x="1626" y="222"/>
                    </a:cubicBezTo>
                    <a:cubicBezTo>
                      <a:pt x="1315" y="81"/>
                      <a:pt x="935" y="0"/>
                      <a:pt x="58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45"/>
              <p:cNvSpPr/>
              <p:nvPr/>
            </p:nvSpPr>
            <p:spPr>
              <a:xfrm flipH="1">
                <a:off x="1570682" y="2036805"/>
                <a:ext cx="29798" cy="127137"/>
              </a:xfrm>
              <a:custGeom>
                <a:avLst/>
                <a:gdLst/>
                <a:ahLst/>
                <a:cxnLst/>
                <a:rect l="l" t="t" r="r" b="b"/>
                <a:pathLst>
                  <a:path w="345" h="1472" extrusionOk="0">
                    <a:moveTo>
                      <a:pt x="297" y="1"/>
                    </a:moveTo>
                    <a:lnTo>
                      <a:pt x="297" y="1"/>
                    </a:lnTo>
                    <a:cubicBezTo>
                      <a:pt x="202" y="96"/>
                      <a:pt x="107" y="202"/>
                      <a:pt x="60" y="321"/>
                    </a:cubicBezTo>
                    <a:cubicBezTo>
                      <a:pt x="0" y="440"/>
                      <a:pt x="0" y="606"/>
                      <a:pt x="95" y="701"/>
                    </a:cubicBezTo>
                    <a:cubicBezTo>
                      <a:pt x="131" y="748"/>
                      <a:pt x="178" y="784"/>
                      <a:pt x="202" y="831"/>
                    </a:cubicBezTo>
                    <a:cubicBezTo>
                      <a:pt x="214" y="902"/>
                      <a:pt x="167" y="962"/>
                      <a:pt x="143" y="1033"/>
                    </a:cubicBezTo>
                    <a:cubicBezTo>
                      <a:pt x="72" y="1175"/>
                      <a:pt x="107" y="1365"/>
                      <a:pt x="226" y="1471"/>
                    </a:cubicBezTo>
                    <a:cubicBezTo>
                      <a:pt x="178" y="1329"/>
                      <a:pt x="190" y="1163"/>
                      <a:pt x="250" y="1033"/>
                    </a:cubicBezTo>
                    <a:cubicBezTo>
                      <a:pt x="285" y="950"/>
                      <a:pt x="344" y="867"/>
                      <a:pt x="333" y="784"/>
                    </a:cubicBezTo>
                    <a:cubicBezTo>
                      <a:pt x="309" y="665"/>
                      <a:pt x="178" y="618"/>
                      <a:pt x="131" y="499"/>
                    </a:cubicBezTo>
                    <a:cubicBezTo>
                      <a:pt x="95" y="416"/>
                      <a:pt x="131" y="321"/>
                      <a:pt x="178" y="250"/>
                    </a:cubicBezTo>
                    <a:cubicBezTo>
                      <a:pt x="226" y="167"/>
                      <a:pt x="285" y="96"/>
                      <a:pt x="297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45"/>
              <p:cNvSpPr/>
              <p:nvPr/>
            </p:nvSpPr>
            <p:spPr>
              <a:xfrm flipH="1">
                <a:off x="1567659" y="2182253"/>
                <a:ext cx="18483" cy="82051"/>
              </a:xfrm>
              <a:custGeom>
                <a:avLst/>
                <a:gdLst/>
                <a:ahLst/>
                <a:cxnLst/>
                <a:rect l="l" t="t" r="r" b="b"/>
                <a:pathLst>
                  <a:path w="214" h="950" extrusionOk="0">
                    <a:moveTo>
                      <a:pt x="214" y="1"/>
                    </a:moveTo>
                    <a:lnTo>
                      <a:pt x="214" y="1"/>
                    </a:lnTo>
                    <a:cubicBezTo>
                      <a:pt x="131" y="155"/>
                      <a:pt x="48" y="309"/>
                      <a:pt x="24" y="475"/>
                    </a:cubicBezTo>
                    <a:cubicBezTo>
                      <a:pt x="1" y="641"/>
                      <a:pt x="36" y="831"/>
                      <a:pt x="167" y="950"/>
                    </a:cubicBezTo>
                    <a:cubicBezTo>
                      <a:pt x="95" y="630"/>
                      <a:pt x="107" y="297"/>
                      <a:pt x="21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45"/>
              <p:cNvSpPr/>
              <p:nvPr/>
            </p:nvSpPr>
            <p:spPr>
              <a:xfrm flipH="1">
                <a:off x="1251113" y="2021432"/>
                <a:ext cx="70737" cy="209102"/>
              </a:xfrm>
              <a:custGeom>
                <a:avLst/>
                <a:gdLst/>
                <a:ahLst/>
                <a:cxnLst/>
                <a:rect l="l" t="t" r="r" b="b"/>
                <a:pathLst>
                  <a:path w="819" h="2421" extrusionOk="0">
                    <a:moveTo>
                      <a:pt x="0" y="1"/>
                    </a:moveTo>
                    <a:cubicBezTo>
                      <a:pt x="14" y="5"/>
                      <a:pt x="27" y="9"/>
                      <a:pt x="40" y="14"/>
                    </a:cubicBezTo>
                    <a:lnTo>
                      <a:pt x="40" y="14"/>
                    </a:lnTo>
                    <a:cubicBezTo>
                      <a:pt x="28" y="8"/>
                      <a:pt x="14" y="4"/>
                      <a:pt x="0" y="1"/>
                    </a:cubicBezTo>
                    <a:close/>
                    <a:moveTo>
                      <a:pt x="40" y="14"/>
                    </a:moveTo>
                    <a:cubicBezTo>
                      <a:pt x="132" y="56"/>
                      <a:pt x="178" y="171"/>
                      <a:pt x="178" y="286"/>
                    </a:cubicBezTo>
                    <a:cubicBezTo>
                      <a:pt x="178" y="404"/>
                      <a:pt x="131" y="523"/>
                      <a:pt x="95" y="641"/>
                    </a:cubicBezTo>
                    <a:cubicBezTo>
                      <a:pt x="60" y="748"/>
                      <a:pt x="48" y="890"/>
                      <a:pt x="107" y="985"/>
                    </a:cubicBezTo>
                    <a:cubicBezTo>
                      <a:pt x="166" y="1092"/>
                      <a:pt x="285" y="1140"/>
                      <a:pt x="380" y="1199"/>
                    </a:cubicBezTo>
                    <a:cubicBezTo>
                      <a:pt x="487" y="1270"/>
                      <a:pt x="581" y="1365"/>
                      <a:pt x="558" y="1483"/>
                    </a:cubicBezTo>
                    <a:cubicBezTo>
                      <a:pt x="546" y="1566"/>
                      <a:pt x="475" y="1638"/>
                      <a:pt x="475" y="1721"/>
                    </a:cubicBezTo>
                    <a:cubicBezTo>
                      <a:pt x="475" y="1792"/>
                      <a:pt x="522" y="1839"/>
                      <a:pt x="570" y="1875"/>
                    </a:cubicBezTo>
                    <a:cubicBezTo>
                      <a:pt x="617" y="1922"/>
                      <a:pt x="676" y="1958"/>
                      <a:pt x="712" y="2005"/>
                    </a:cubicBezTo>
                    <a:cubicBezTo>
                      <a:pt x="748" y="2076"/>
                      <a:pt x="748" y="2148"/>
                      <a:pt x="736" y="2219"/>
                    </a:cubicBezTo>
                    <a:cubicBezTo>
                      <a:pt x="724" y="2290"/>
                      <a:pt x="700" y="2361"/>
                      <a:pt x="676" y="2420"/>
                    </a:cubicBezTo>
                    <a:cubicBezTo>
                      <a:pt x="748" y="2373"/>
                      <a:pt x="795" y="2290"/>
                      <a:pt x="807" y="2195"/>
                    </a:cubicBezTo>
                    <a:cubicBezTo>
                      <a:pt x="819" y="2100"/>
                      <a:pt x="795" y="2005"/>
                      <a:pt x="736" y="1934"/>
                    </a:cubicBezTo>
                    <a:cubicBezTo>
                      <a:pt x="700" y="1899"/>
                      <a:pt x="653" y="1863"/>
                      <a:pt x="629" y="1816"/>
                    </a:cubicBezTo>
                    <a:cubicBezTo>
                      <a:pt x="605" y="1732"/>
                      <a:pt x="629" y="1649"/>
                      <a:pt x="665" y="1578"/>
                    </a:cubicBezTo>
                    <a:cubicBezTo>
                      <a:pt x="700" y="1495"/>
                      <a:pt x="736" y="1424"/>
                      <a:pt x="724" y="1341"/>
                    </a:cubicBezTo>
                    <a:cubicBezTo>
                      <a:pt x="712" y="1234"/>
                      <a:pt x="605" y="1175"/>
                      <a:pt x="510" y="1128"/>
                    </a:cubicBezTo>
                    <a:cubicBezTo>
                      <a:pt x="415" y="1080"/>
                      <a:pt x="309" y="1021"/>
                      <a:pt x="273" y="926"/>
                    </a:cubicBezTo>
                    <a:cubicBezTo>
                      <a:pt x="226" y="807"/>
                      <a:pt x="309" y="677"/>
                      <a:pt x="332" y="558"/>
                    </a:cubicBezTo>
                    <a:cubicBezTo>
                      <a:pt x="377" y="335"/>
                      <a:pt x="244" y="92"/>
                      <a:pt x="40" y="14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45"/>
              <p:cNvSpPr/>
              <p:nvPr/>
            </p:nvSpPr>
            <p:spPr>
              <a:xfrm flipH="1">
                <a:off x="1209138" y="2090096"/>
                <a:ext cx="35930" cy="175245"/>
              </a:xfrm>
              <a:custGeom>
                <a:avLst/>
                <a:gdLst/>
                <a:ahLst/>
                <a:cxnLst/>
                <a:rect l="l" t="t" r="r" b="b"/>
                <a:pathLst>
                  <a:path w="416" h="2029" extrusionOk="0">
                    <a:moveTo>
                      <a:pt x="131" y="1"/>
                    </a:moveTo>
                    <a:cubicBezTo>
                      <a:pt x="179" y="36"/>
                      <a:pt x="214" y="60"/>
                      <a:pt x="250" y="95"/>
                    </a:cubicBezTo>
                    <a:cubicBezTo>
                      <a:pt x="285" y="143"/>
                      <a:pt x="309" y="190"/>
                      <a:pt x="297" y="238"/>
                    </a:cubicBezTo>
                    <a:cubicBezTo>
                      <a:pt x="285" y="321"/>
                      <a:pt x="226" y="368"/>
                      <a:pt x="167" y="416"/>
                    </a:cubicBezTo>
                    <a:cubicBezTo>
                      <a:pt x="36" y="570"/>
                      <a:pt x="1" y="807"/>
                      <a:pt x="96" y="985"/>
                    </a:cubicBezTo>
                    <a:cubicBezTo>
                      <a:pt x="143" y="1080"/>
                      <a:pt x="214" y="1151"/>
                      <a:pt x="262" y="1258"/>
                    </a:cubicBezTo>
                    <a:cubicBezTo>
                      <a:pt x="321" y="1388"/>
                      <a:pt x="297" y="1542"/>
                      <a:pt x="250" y="1673"/>
                    </a:cubicBezTo>
                    <a:cubicBezTo>
                      <a:pt x="191" y="1803"/>
                      <a:pt x="108" y="1922"/>
                      <a:pt x="25" y="2029"/>
                    </a:cubicBezTo>
                    <a:cubicBezTo>
                      <a:pt x="119" y="1946"/>
                      <a:pt x="214" y="1863"/>
                      <a:pt x="297" y="1768"/>
                    </a:cubicBezTo>
                    <a:cubicBezTo>
                      <a:pt x="368" y="1661"/>
                      <a:pt x="416" y="1530"/>
                      <a:pt x="392" y="1400"/>
                    </a:cubicBezTo>
                    <a:cubicBezTo>
                      <a:pt x="368" y="1258"/>
                      <a:pt x="250" y="1139"/>
                      <a:pt x="202" y="997"/>
                    </a:cubicBezTo>
                    <a:cubicBezTo>
                      <a:pt x="143" y="854"/>
                      <a:pt x="143" y="677"/>
                      <a:pt x="226" y="534"/>
                    </a:cubicBezTo>
                    <a:cubicBezTo>
                      <a:pt x="274" y="439"/>
                      <a:pt x="357" y="345"/>
                      <a:pt x="345" y="226"/>
                    </a:cubicBezTo>
                    <a:cubicBezTo>
                      <a:pt x="333" y="119"/>
                      <a:pt x="226" y="48"/>
                      <a:pt x="131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45"/>
              <p:cNvSpPr/>
              <p:nvPr/>
            </p:nvSpPr>
            <p:spPr>
              <a:xfrm flipH="1">
                <a:off x="1402693" y="1910964"/>
                <a:ext cx="91293" cy="29711"/>
              </a:xfrm>
              <a:custGeom>
                <a:avLst/>
                <a:gdLst/>
                <a:ahLst/>
                <a:cxnLst/>
                <a:rect l="l" t="t" r="r" b="b"/>
                <a:pathLst>
                  <a:path w="1057" h="344" extrusionOk="0">
                    <a:moveTo>
                      <a:pt x="473" y="1"/>
                    </a:moveTo>
                    <a:cubicBezTo>
                      <a:pt x="286" y="1"/>
                      <a:pt x="92" y="112"/>
                      <a:pt x="1" y="284"/>
                    </a:cubicBezTo>
                    <a:cubicBezTo>
                      <a:pt x="149" y="204"/>
                      <a:pt x="317" y="165"/>
                      <a:pt x="483" y="165"/>
                    </a:cubicBezTo>
                    <a:cubicBezTo>
                      <a:pt x="689" y="165"/>
                      <a:pt x="892" y="225"/>
                      <a:pt x="1056" y="343"/>
                    </a:cubicBezTo>
                    <a:cubicBezTo>
                      <a:pt x="914" y="201"/>
                      <a:pt x="772" y="58"/>
                      <a:pt x="570" y="11"/>
                    </a:cubicBezTo>
                    <a:cubicBezTo>
                      <a:pt x="539" y="4"/>
                      <a:pt x="506" y="1"/>
                      <a:pt x="47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45"/>
              <p:cNvSpPr/>
              <p:nvPr/>
            </p:nvSpPr>
            <p:spPr>
              <a:xfrm flipH="1">
                <a:off x="1360717" y="1919947"/>
                <a:ext cx="51304" cy="55536"/>
              </a:xfrm>
              <a:custGeom>
                <a:avLst/>
                <a:gdLst/>
                <a:ahLst/>
                <a:cxnLst/>
                <a:rect l="l" t="t" r="r" b="b"/>
                <a:pathLst>
                  <a:path w="594" h="643" extrusionOk="0">
                    <a:moveTo>
                      <a:pt x="33" y="0"/>
                    </a:moveTo>
                    <a:cubicBezTo>
                      <a:pt x="22" y="0"/>
                      <a:pt x="12" y="1"/>
                      <a:pt x="1" y="2"/>
                    </a:cubicBezTo>
                    <a:cubicBezTo>
                      <a:pt x="96" y="37"/>
                      <a:pt x="167" y="120"/>
                      <a:pt x="214" y="203"/>
                    </a:cubicBezTo>
                    <a:cubicBezTo>
                      <a:pt x="262" y="298"/>
                      <a:pt x="297" y="393"/>
                      <a:pt x="356" y="476"/>
                    </a:cubicBezTo>
                    <a:cubicBezTo>
                      <a:pt x="404" y="559"/>
                      <a:pt x="499" y="642"/>
                      <a:pt x="594" y="642"/>
                    </a:cubicBezTo>
                    <a:cubicBezTo>
                      <a:pt x="523" y="571"/>
                      <a:pt x="487" y="476"/>
                      <a:pt x="440" y="381"/>
                    </a:cubicBezTo>
                    <a:cubicBezTo>
                      <a:pt x="392" y="286"/>
                      <a:pt x="345" y="192"/>
                      <a:pt x="273" y="120"/>
                    </a:cubicBezTo>
                    <a:cubicBezTo>
                      <a:pt x="220" y="46"/>
                      <a:pt x="129" y="0"/>
                      <a:pt x="33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45"/>
              <p:cNvSpPr/>
              <p:nvPr/>
            </p:nvSpPr>
            <p:spPr>
              <a:xfrm flipH="1">
                <a:off x="1343270" y="1940503"/>
                <a:ext cx="19606" cy="22629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62" extrusionOk="0">
                    <a:moveTo>
                      <a:pt x="52" y="0"/>
                    </a:moveTo>
                    <a:cubicBezTo>
                      <a:pt x="41" y="0"/>
                      <a:pt x="25" y="1"/>
                      <a:pt x="1" y="1"/>
                    </a:cubicBezTo>
                    <a:cubicBezTo>
                      <a:pt x="13" y="120"/>
                      <a:pt x="108" y="226"/>
                      <a:pt x="226" y="262"/>
                    </a:cubicBezTo>
                    <a:cubicBezTo>
                      <a:pt x="226" y="179"/>
                      <a:pt x="191" y="96"/>
                      <a:pt x="120" y="48"/>
                    </a:cubicBezTo>
                    <a:cubicBezTo>
                      <a:pt x="86" y="6"/>
                      <a:pt x="82" y="0"/>
                      <a:pt x="5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45"/>
              <p:cNvSpPr/>
              <p:nvPr/>
            </p:nvSpPr>
            <p:spPr>
              <a:xfrm flipH="1">
                <a:off x="1096425" y="2350069"/>
                <a:ext cx="225426" cy="637411"/>
              </a:xfrm>
              <a:custGeom>
                <a:avLst/>
                <a:gdLst/>
                <a:ahLst/>
                <a:cxnLst/>
                <a:rect l="l" t="t" r="r" b="b"/>
                <a:pathLst>
                  <a:path w="2610" h="7380" extrusionOk="0">
                    <a:moveTo>
                      <a:pt x="1186" y="0"/>
                    </a:moveTo>
                    <a:cubicBezTo>
                      <a:pt x="1166" y="0"/>
                      <a:pt x="1147" y="1"/>
                      <a:pt x="1127" y="3"/>
                    </a:cubicBezTo>
                    <a:cubicBezTo>
                      <a:pt x="759" y="39"/>
                      <a:pt x="498" y="382"/>
                      <a:pt x="356" y="726"/>
                    </a:cubicBezTo>
                    <a:cubicBezTo>
                      <a:pt x="0" y="1616"/>
                      <a:pt x="226" y="2624"/>
                      <a:pt x="380" y="3573"/>
                    </a:cubicBezTo>
                    <a:cubicBezTo>
                      <a:pt x="581" y="4830"/>
                      <a:pt x="641" y="6111"/>
                      <a:pt x="581" y="7380"/>
                    </a:cubicBezTo>
                    <a:lnTo>
                      <a:pt x="2017" y="7190"/>
                    </a:lnTo>
                    <a:cubicBezTo>
                      <a:pt x="2337" y="6324"/>
                      <a:pt x="2325" y="5281"/>
                      <a:pt x="2396" y="4391"/>
                    </a:cubicBezTo>
                    <a:cubicBezTo>
                      <a:pt x="2515" y="3098"/>
                      <a:pt x="2610" y="2150"/>
                      <a:pt x="2159" y="928"/>
                    </a:cubicBezTo>
                    <a:cubicBezTo>
                      <a:pt x="2064" y="703"/>
                      <a:pt x="1957" y="465"/>
                      <a:pt x="1791" y="288"/>
                    </a:cubicBezTo>
                    <a:cubicBezTo>
                      <a:pt x="1627" y="124"/>
                      <a:pt x="1413" y="0"/>
                      <a:pt x="11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45"/>
              <p:cNvSpPr/>
              <p:nvPr/>
            </p:nvSpPr>
            <p:spPr>
              <a:xfrm flipH="1">
                <a:off x="1218293" y="2433244"/>
                <a:ext cx="99498" cy="554236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6417" extrusionOk="0">
                    <a:moveTo>
                      <a:pt x="226" y="1"/>
                    </a:moveTo>
                    <a:cubicBezTo>
                      <a:pt x="1" y="831"/>
                      <a:pt x="191" y="1744"/>
                      <a:pt x="333" y="2610"/>
                    </a:cubicBezTo>
                    <a:cubicBezTo>
                      <a:pt x="534" y="3867"/>
                      <a:pt x="606" y="5148"/>
                      <a:pt x="534" y="6417"/>
                    </a:cubicBezTo>
                    <a:lnTo>
                      <a:pt x="926" y="6357"/>
                    </a:lnTo>
                    <a:cubicBezTo>
                      <a:pt x="1151" y="4258"/>
                      <a:pt x="819" y="2040"/>
                      <a:pt x="2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45"/>
              <p:cNvSpPr/>
              <p:nvPr/>
            </p:nvSpPr>
            <p:spPr>
              <a:xfrm flipH="1">
                <a:off x="1236776" y="2426075"/>
                <a:ext cx="15460" cy="15460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79" extrusionOk="0">
                    <a:moveTo>
                      <a:pt x="84" y="1"/>
                    </a:moveTo>
                    <a:cubicBezTo>
                      <a:pt x="36" y="1"/>
                      <a:pt x="1" y="36"/>
                      <a:pt x="1" y="84"/>
                    </a:cubicBezTo>
                    <a:cubicBezTo>
                      <a:pt x="1" y="143"/>
                      <a:pt x="36" y="178"/>
                      <a:pt x="84" y="178"/>
                    </a:cubicBezTo>
                    <a:cubicBezTo>
                      <a:pt x="143" y="178"/>
                      <a:pt x="179" y="143"/>
                      <a:pt x="179" y="84"/>
                    </a:cubicBezTo>
                    <a:cubicBezTo>
                      <a:pt x="179" y="36"/>
                      <a:pt x="143" y="1"/>
                      <a:pt x="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45"/>
              <p:cNvSpPr/>
              <p:nvPr/>
            </p:nvSpPr>
            <p:spPr>
              <a:xfrm flipH="1">
                <a:off x="1140473" y="2486534"/>
                <a:ext cx="25652" cy="25652"/>
              </a:xfrm>
              <a:custGeom>
                <a:avLst/>
                <a:gdLst/>
                <a:ahLst/>
                <a:cxnLst/>
                <a:rect l="l" t="t" r="r" b="b"/>
                <a:pathLst>
                  <a:path w="297" h="297" extrusionOk="0">
                    <a:moveTo>
                      <a:pt x="142" y="0"/>
                    </a:moveTo>
                    <a:cubicBezTo>
                      <a:pt x="71" y="0"/>
                      <a:pt x="0" y="71"/>
                      <a:pt x="0" y="154"/>
                    </a:cubicBezTo>
                    <a:cubicBezTo>
                      <a:pt x="0" y="226"/>
                      <a:pt x="71" y="297"/>
                      <a:pt x="142" y="297"/>
                    </a:cubicBezTo>
                    <a:cubicBezTo>
                      <a:pt x="225" y="297"/>
                      <a:pt x="297" y="226"/>
                      <a:pt x="297" y="154"/>
                    </a:cubicBezTo>
                    <a:cubicBezTo>
                      <a:pt x="297" y="71"/>
                      <a:pt x="225" y="0"/>
                      <a:pt x="14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45"/>
              <p:cNvSpPr/>
              <p:nvPr/>
            </p:nvSpPr>
            <p:spPr>
              <a:xfrm flipH="1">
                <a:off x="1211124" y="2623776"/>
                <a:ext cx="20556" cy="21592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50" extrusionOk="0">
                    <a:moveTo>
                      <a:pt x="119" y="1"/>
                    </a:moveTo>
                    <a:cubicBezTo>
                      <a:pt x="59" y="1"/>
                      <a:pt x="0" y="60"/>
                      <a:pt x="0" y="131"/>
                    </a:cubicBezTo>
                    <a:cubicBezTo>
                      <a:pt x="0" y="190"/>
                      <a:pt x="59" y="250"/>
                      <a:pt x="119" y="250"/>
                    </a:cubicBezTo>
                    <a:cubicBezTo>
                      <a:pt x="190" y="250"/>
                      <a:pt x="237" y="190"/>
                      <a:pt x="237" y="131"/>
                    </a:cubicBezTo>
                    <a:cubicBezTo>
                      <a:pt x="237" y="60"/>
                      <a:pt x="190" y="1"/>
                      <a:pt x="1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45"/>
              <p:cNvSpPr/>
              <p:nvPr/>
            </p:nvSpPr>
            <p:spPr>
              <a:xfrm flipH="1">
                <a:off x="1123027" y="2628872"/>
                <a:ext cx="19606" cy="19606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27" extrusionOk="0">
                    <a:moveTo>
                      <a:pt x="119" y="1"/>
                    </a:moveTo>
                    <a:cubicBezTo>
                      <a:pt x="60" y="1"/>
                      <a:pt x="1" y="48"/>
                      <a:pt x="1" y="108"/>
                    </a:cubicBezTo>
                    <a:cubicBezTo>
                      <a:pt x="1" y="179"/>
                      <a:pt x="60" y="226"/>
                      <a:pt x="119" y="226"/>
                    </a:cubicBezTo>
                    <a:cubicBezTo>
                      <a:pt x="179" y="226"/>
                      <a:pt x="226" y="179"/>
                      <a:pt x="226" y="108"/>
                    </a:cubicBezTo>
                    <a:cubicBezTo>
                      <a:pt x="226" y="48"/>
                      <a:pt x="179" y="1"/>
                      <a:pt x="1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45"/>
              <p:cNvSpPr/>
              <p:nvPr/>
            </p:nvSpPr>
            <p:spPr>
              <a:xfrm flipH="1">
                <a:off x="1154811" y="2777428"/>
                <a:ext cx="17533" cy="18483"/>
              </a:xfrm>
              <a:custGeom>
                <a:avLst/>
                <a:gdLst/>
                <a:ahLst/>
                <a:cxnLst/>
                <a:rect l="l" t="t" r="r" b="b"/>
                <a:pathLst>
                  <a:path w="203" h="214" extrusionOk="0">
                    <a:moveTo>
                      <a:pt x="96" y="0"/>
                    </a:moveTo>
                    <a:cubicBezTo>
                      <a:pt x="48" y="0"/>
                      <a:pt x="1" y="48"/>
                      <a:pt x="1" y="107"/>
                    </a:cubicBezTo>
                    <a:cubicBezTo>
                      <a:pt x="1" y="166"/>
                      <a:pt x="48" y="214"/>
                      <a:pt x="96" y="214"/>
                    </a:cubicBezTo>
                    <a:cubicBezTo>
                      <a:pt x="155" y="214"/>
                      <a:pt x="203" y="166"/>
                      <a:pt x="203" y="107"/>
                    </a:cubicBezTo>
                    <a:cubicBezTo>
                      <a:pt x="203" y="48"/>
                      <a:pt x="155" y="0"/>
                      <a:pt x="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45"/>
              <p:cNvSpPr/>
              <p:nvPr/>
            </p:nvSpPr>
            <p:spPr>
              <a:xfrm flipH="1">
                <a:off x="1275642" y="2415711"/>
                <a:ext cx="152789" cy="277766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3216" extrusionOk="0">
                    <a:moveTo>
                      <a:pt x="472" y="0"/>
                    </a:moveTo>
                    <a:cubicBezTo>
                      <a:pt x="433" y="0"/>
                      <a:pt x="404" y="41"/>
                      <a:pt x="404" y="73"/>
                    </a:cubicBezTo>
                    <a:cubicBezTo>
                      <a:pt x="404" y="112"/>
                      <a:pt x="388" y="119"/>
                      <a:pt x="395" y="159"/>
                    </a:cubicBezTo>
                    <a:lnTo>
                      <a:pt x="395" y="159"/>
                    </a:lnTo>
                    <a:cubicBezTo>
                      <a:pt x="384" y="126"/>
                      <a:pt x="366" y="106"/>
                      <a:pt x="338" y="106"/>
                    </a:cubicBezTo>
                    <a:cubicBezTo>
                      <a:pt x="333" y="106"/>
                      <a:pt x="327" y="107"/>
                      <a:pt x="321" y="109"/>
                    </a:cubicBezTo>
                    <a:cubicBezTo>
                      <a:pt x="286" y="132"/>
                      <a:pt x="238" y="215"/>
                      <a:pt x="238" y="251"/>
                    </a:cubicBezTo>
                    <a:cubicBezTo>
                      <a:pt x="238" y="417"/>
                      <a:pt x="274" y="548"/>
                      <a:pt x="309" y="714"/>
                    </a:cubicBezTo>
                    <a:cubicBezTo>
                      <a:pt x="333" y="808"/>
                      <a:pt x="357" y="939"/>
                      <a:pt x="357" y="1034"/>
                    </a:cubicBezTo>
                    <a:cubicBezTo>
                      <a:pt x="357" y="1129"/>
                      <a:pt x="392" y="1224"/>
                      <a:pt x="333" y="1295"/>
                    </a:cubicBezTo>
                    <a:cubicBezTo>
                      <a:pt x="286" y="951"/>
                      <a:pt x="226" y="749"/>
                      <a:pt x="155" y="488"/>
                    </a:cubicBezTo>
                    <a:cubicBezTo>
                      <a:pt x="144" y="444"/>
                      <a:pt x="82" y="380"/>
                      <a:pt x="36" y="380"/>
                    </a:cubicBezTo>
                    <a:cubicBezTo>
                      <a:pt x="32" y="380"/>
                      <a:pt x="28" y="381"/>
                      <a:pt x="25" y="381"/>
                    </a:cubicBezTo>
                    <a:cubicBezTo>
                      <a:pt x="1" y="429"/>
                      <a:pt x="1" y="488"/>
                      <a:pt x="1" y="536"/>
                    </a:cubicBezTo>
                    <a:cubicBezTo>
                      <a:pt x="48" y="951"/>
                      <a:pt x="143" y="1366"/>
                      <a:pt x="131" y="1781"/>
                    </a:cubicBezTo>
                    <a:cubicBezTo>
                      <a:pt x="131" y="1923"/>
                      <a:pt x="120" y="2066"/>
                      <a:pt x="143" y="2208"/>
                    </a:cubicBezTo>
                    <a:cubicBezTo>
                      <a:pt x="155" y="2350"/>
                      <a:pt x="203" y="2493"/>
                      <a:pt x="309" y="2599"/>
                    </a:cubicBezTo>
                    <a:cubicBezTo>
                      <a:pt x="345" y="2647"/>
                      <a:pt x="404" y="2682"/>
                      <a:pt x="440" y="2730"/>
                    </a:cubicBezTo>
                    <a:cubicBezTo>
                      <a:pt x="475" y="2789"/>
                      <a:pt x="511" y="2872"/>
                      <a:pt x="523" y="2931"/>
                    </a:cubicBezTo>
                    <a:lnTo>
                      <a:pt x="558" y="3216"/>
                    </a:lnTo>
                    <a:cubicBezTo>
                      <a:pt x="819" y="3109"/>
                      <a:pt x="1092" y="3109"/>
                      <a:pt x="1341" y="2860"/>
                    </a:cubicBezTo>
                    <a:cubicBezTo>
                      <a:pt x="1317" y="2706"/>
                      <a:pt x="1317" y="2564"/>
                      <a:pt x="1317" y="2410"/>
                    </a:cubicBezTo>
                    <a:cubicBezTo>
                      <a:pt x="1317" y="2374"/>
                      <a:pt x="1282" y="2362"/>
                      <a:pt x="1294" y="2338"/>
                    </a:cubicBezTo>
                    <a:cubicBezTo>
                      <a:pt x="1329" y="2243"/>
                      <a:pt x="1460" y="2184"/>
                      <a:pt x="1507" y="2101"/>
                    </a:cubicBezTo>
                    <a:cubicBezTo>
                      <a:pt x="1578" y="2006"/>
                      <a:pt x="1566" y="1888"/>
                      <a:pt x="1578" y="1781"/>
                    </a:cubicBezTo>
                    <a:cubicBezTo>
                      <a:pt x="1614" y="1567"/>
                      <a:pt x="1721" y="1390"/>
                      <a:pt x="1768" y="1188"/>
                    </a:cubicBezTo>
                    <a:cubicBezTo>
                      <a:pt x="1768" y="1164"/>
                      <a:pt x="1768" y="1129"/>
                      <a:pt x="1756" y="1117"/>
                    </a:cubicBezTo>
                    <a:cubicBezTo>
                      <a:pt x="1744" y="1105"/>
                      <a:pt x="1721" y="1093"/>
                      <a:pt x="1709" y="1093"/>
                    </a:cubicBezTo>
                    <a:cubicBezTo>
                      <a:pt x="1626" y="1093"/>
                      <a:pt x="1555" y="1164"/>
                      <a:pt x="1519" y="1235"/>
                    </a:cubicBezTo>
                    <a:cubicBezTo>
                      <a:pt x="1483" y="1307"/>
                      <a:pt x="1460" y="1390"/>
                      <a:pt x="1424" y="1449"/>
                    </a:cubicBezTo>
                    <a:cubicBezTo>
                      <a:pt x="1365" y="1532"/>
                      <a:pt x="1282" y="1591"/>
                      <a:pt x="1211" y="1639"/>
                    </a:cubicBezTo>
                    <a:cubicBezTo>
                      <a:pt x="1163" y="1473"/>
                      <a:pt x="1211" y="1295"/>
                      <a:pt x="1211" y="1129"/>
                    </a:cubicBezTo>
                    <a:cubicBezTo>
                      <a:pt x="1222" y="714"/>
                      <a:pt x="985" y="346"/>
                      <a:pt x="748" y="2"/>
                    </a:cubicBezTo>
                    <a:cubicBezTo>
                      <a:pt x="689" y="85"/>
                      <a:pt x="689" y="192"/>
                      <a:pt x="713" y="287"/>
                    </a:cubicBezTo>
                    <a:cubicBezTo>
                      <a:pt x="736" y="381"/>
                      <a:pt x="784" y="465"/>
                      <a:pt x="819" y="559"/>
                    </a:cubicBezTo>
                    <a:cubicBezTo>
                      <a:pt x="902" y="761"/>
                      <a:pt x="914" y="974"/>
                      <a:pt x="867" y="1176"/>
                    </a:cubicBezTo>
                    <a:cubicBezTo>
                      <a:pt x="879" y="915"/>
                      <a:pt x="867" y="844"/>
                      <a:pt x="831" y="642"/>
                    </a:cubicBezTo>
                    <a:cubicBezTo>
                      <a:pt x="784" y="429"/>
                      <a:pt x="618" y="156"/>
                      <a:pt x="487" y="2"/>
                    </a:cubicBezTo>
                    <a:cubicBezTo>
                      <a:pt x="482" y="1"/>
                      <a:pt x="477" y="0"/>
                      <a:pt x="472" y="0"/>
                    </a:cubicBezTo>
                    <a:close/>
                  </a:path>
                </a:pathLst>
              </a:custGeom>
              <a:solidFill>
                <a:srgbClr val="634D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45"/>
              <p:cNvSpPr/>
              <p:nvPr/>
            </p:nvSpPr>
            <p:spPr>
              <a:xfrm flipH="1">
                <a:off x="1312522" y="2617644"/>
                <a:ext cx="95352" cy="75833"/>
              </a:xfrm>
              <a:custGeom>
                <a:avLst/>
                <a:gdLst/>
                <a:ahLst/>
                <a:cxnLst/>
                <a:rect l="l" t="t" r="r" b="b"/>
                <a:pathLst>
                  <a:path w="1104" h="878" extrusionOk="0">
                    <a:moveTo>
                      <a:pt x="1056" y="0"/>
                    </a:moveTo>
                    <a:cubicBezTo>
                      <a:pt x="775" y="126"/>
                      <a:pt x="494" y="173"/>
                      <a:pt x="200" y="173"/>
                    </a:cubicBezTo>
                    <a:cubicBezTo>
                      <a:pt x="134" y="173"/>
                      <a:pt x="67" y="171"/>
                      <a:pt x="0" y="166"/>
                    </a:cubicBezTo>
                    <a:lnTo>
                      <a:pt x="0" y="166"/>
                    </a:lnTo>
                    <a:cubicBezTo>
                      <a:pt x="12" y="202"/>
                      <a:pt x="36" y="226"/>
                      <a:pt x="71" y="261"/>
                    </a:cubicBezTo>
                    <a:cubicBezTo>
                      <a:pt x="119" y="309"/>
                      <a:pt x="166" y="344"/>
                      <a:pt x="202" y="404"/>
                    </a:cubicBezTo>
                    <a:cubicBezTo>
                      <a:pt x="237" y="451"/>
                      <a:pt x="273" y="534"/>
                      <a:pt x="285" y="593"/>
                    </a:cubicBezTo>
                    <a:lnTo>
                      <a:pt x="320" y="878"/>
                    </a:lnTo>
                    <a:cubicBezTo>
                      <a:pt x="581" y="771"/>
                      <a:pt x="854" y="771"/>
                      <a:pt x="1103" y="522"/>
                    </a:cubicBezTo>
                    <a:cubicBezTo>
                      <a:pt x="1091" y="368"/>
                      <a:pt x="1079" y="226"/>
                      <a:pt x="1079" y="72"/>
                    </a:cubicBezTo>
                    <a:cubicBezTo>
                      <a:pt x="1079" y="48"/>
                      <a:pt x="1056" y="24"/>
                      <a:pt x="1056" y="0"/>
                    </a:cubicBezTo>
                    <a:close/>
                  </a:path>
                </a:pathLst>
              </a:custGeom>
              <a:solidFill>
                <a:srgbClr val="3125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45"/>
              <p:cNvSpPr/>
              <p:nvPr/>
            </p:nvSpPr>
            <p:spPr>
              <a:xfrm flipH="1">
                <a:off x="1135378" y="2610475"/>
                <a:ext cx="260233" cy="416217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4819" extrusionOk="0">
                    <a:moveTo>
                      <a:pt x="1056" y="0"/>
                    </a:moveTo>
                    <a:cubicBezTo>
                      <a:pt x="866" y="309"/>
                      <a:pt x="368" y="510"/>
                      <a:pt x="0" y="534"/>
                    </a:cubicBezTo>
                    <a:cubicBezTo>
                      <a:pt x="285" y="1507"/>
                      <a:pt x="546" y="2515"/>
                      <a:pt x="831" y="3499"/>
                    </a:cubicBezTo>
                    <a:cubicBezTo>
                      <a:pt x="926" y="3819"/>
                      <a:pt x="1115" y="4211"/>
                      <a:pt x="1329" y="4471"/>
                    </a:cubicBezTo>
                    <a:cubicBezTo>
                      <a:pt x="1496" y="4698"/>
                      <a:pt x="1803" y="4818"/>
                      <a:pt x="2093" y="4818"/>
                    </a:cubicBezTo>
                    <a:cubicBezTo>
                      <a:pt x="2152" y="4818"/>
                      <a:pt x="2210" y="4814"/>
                      <a:pt x="2266" y="4804"/>
                    </a:cubicBezTo>
                    <a:cubicBezTo>
                      <a:pt x="2764" y="4721"/>
                      <a:pt x="3013" y="4116"/>
                      <a:pt x="2918" y="3629"/>
                    </a:cubicBezTo>
                    <a:cubicBezTo>
                      <a:pt x="2835" y="3131"/>
                      <a:pt x="2515" y="2716"/>
                      <a:pt x="2230" y="2301"/>
                    </a:cubicBezTo>
                    <a:cubicBezTo>
                      <a:pt x="1756" y="1590"/>
                      <a:pt x="1388" y="795"/>
                      <a:pt x="10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45"/>
              <p:cNvSpPr/>
              <p:nvPr/>
            </p:nvSpPr>
            <p:spPr>
              <a:xfrm flipH="1">
                <a:off x="1172258" y="2612548"/>
                <a:ext cx="134219" cy="292017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3381" extrusionOk="0">
                    <a:moveTo>
                      <a:pt x="71" y="0"/>
                    </a:moveTo>
                    <a:lnTo>
                      <a:pt x="0" y="24"/>
                    </a:lnTo>
                    <a:cubicBezTo>
                      <a:pt x="143" y="474"/>
                      <a:pt x="356" y="818"/>
                      <a:pt x="593" y="1174"/>
                    </a:cubicBezTo>
                    <a:cubicBezTo>
                      <a:pt x="676" y="1316"/>
                      <a:pt x="771" y="1447"/>
                      <a:pt x="854" y="1601"/>
                    </a:cubicBezTo>
                    <a:cubicBezTo>
                      <a:pt x="1163" y="2111"/>
                      <a:pt x="1483" y="2728"/>
                      <a:pt x="1483" y="3380"/>
                    </a:cubicBezTo>
                    <a:lnTo>
                      <a:pt x="1554" y="3380"/>
                    </a:lnTo>
                    <a:cubicBezTo>
                      <a:pt x="1554" y="2704"/>
                      <a:pt x="1234" y="2087"/>
                      <a:pt x="925" y="1566"/>
                    </a:cubicBezTo>
                    <a:cubicBezTo>
                      <a:pt x="830" y="1411"/>
                      <a:pt x="747" y="1269"/>
                      <a:pt x="653" y="1139"/>
                    </a:cubicBezTo>
                    <a:cubicBezTo>
                      <a:pt x="427" y="783"/>
                      <a:pt x="214" y="451"/>
                      <a:pt x="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45"/>
              <p:cNvSpPr/>
              <p:nvPr/>
            </p:nvSpPr>
            <p:spPr>
              <a:xfrm flipH="1">
                <a:off x="1244981" y="2915707"/>
                <a:ext cx="18483" cy="1952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226" extrusionOk="0">
                    <a:moveTo>
                      <a:pt x="107" y="1"/>
                    </a:moveTo>
                    <a:cubicBezTo>
                      <a:pt x="48" y="1"/>
                      <a:pt x="0" y="48"/>
                      <a:pt x="0" y="107"/>
                    </a:cubicBezTo>
                    <a:cubicBezTo>
                      <a:pt x="0" y="167"/>
                      <a:pt x="48" y="226"/>
                      <a:pt x="107" y="226"/>
                    </a:cubicBezTo>
                    <a:cubicBezTo>
                      <a:pt x="166" y="226"/>
                      <a:pt x="214" y="167"/>
                      <a:pt x="214" y="107"/>
                    </a:cubicBezTo>
                    <a:cubicBezTo>
                      <a:pt x="214" y="48"/>
                      <a:pt x="166" y="1"/>
                      <a:pt x="1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45"/>
              <p:cNvSpPr/>
              <p:nvPr/>
            </p:nvSpPr>
            <p:spPr>
              <a:xfrm flipH="1">
                <a:off x="1226498" y="2808176"/>
                <a:ext cx="16497" cy="16497"/>
              </a:xfrm>
              <a:custGeom>
                <a:avLst/>
                <a:gdLst/>
                <a:ahLst/>
                <a:cxnLst/>
                <a:rect l="l" t="t" r="r" b="b"/>
                <a:pathLst>
                  <a:path w="191" h="191" extrusionOk="0">
                    <a:moveTo>
                      <a:pt x="95" y="0"/>
                    </a:moveTo>
                    <a:cubicBezTo>
                      <a:pt x="48" y="0"/>
                      <a:pt x="1" y="48"/>
                      <a:pt x="1" y="95"/>
                    </a:cubicBezTo>
                    <a:cubicBezTo>
                      <a:pt x="1" y="143"/>
                      <a:pt x="48" y="190"/>
                      <a:pt x="95" y="190"/>
                    </a:cubicBezTo>
                    <a:cubicBezTo>
                      <a:pt x="143" y="190"/>
                      <a:pt x="190" y="143"/>
                      <a:pt x="190" y="95"/>
                    </a:cubicBezTo>
                    <a:cubicBezTo>
                      <a:pt x="190" y="48"/>
                      <a:pt x="143" y="0"/>
                      <a:pt x="9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45"/>
              <p:cNvSpPr/>
              <p:nvPr/>
            </p:nvSpPr>
            <p:spPr>
              <a:xfrm flipH="1">
                <a:off x="1314595" y="2763091"/>
                <a:ext cx="14424" cy="14424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67" extrusionOk="0">
                    <a:moveTo>
                      <a:pt x="83" y="0"/>
                    </a:moveTo>
                    <a:cubicBezTo>
                      <a:pt x="36" y="0"/>
                      <a:pt x="0" y="36"/>
                      <a:pt x="0" y="83"/>
                    </a:cubicBezTo>
                    <a:cubicBezTo>
                      <a:pt x="0" y="131"/>
                      <a:pt x="36" y="166"/>
                      <a:pt x="83" y="166"/>
                    </a:cubicBezTo>
                    <a:cubicBezTo>
                      <a:pt x="131" y="166"/>
                      <a:pt x="166" y="131"/>
                      <a:pt x="166" y="83"/>
                    </a:cubicBezTo>
                    <a:cubicBezTo>
                      <a:pt x="166" y="36"/>
                      <a:pt x="131" y="0"/>
                      <a:pt x="8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45"/>
              <p:cNvSpPr/>
              <p:nvPr/>
            </p:nvSpPr>
            <p:spPr>
              <a:xfrm flipH="1">
                <a:off x="1299221" y="2688294"/>
                <a:ext cx="14424" cy="14424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67" extrusionOk="0">
                    <a:moveTo>
                      <a:pt x="83" y="1"/>
                    </a:moveTo>
                    <a:cubicBezTo>
                      <a:pt x="48" y="1"/>
                      <a:pt x="0" y="36"/>
                      <a:pt x="0" y="84"/>
                    </a:cubicBezTo>
                    <a:cubicBezTo>
                      <a:pt x="0" y="131"/>
                      <a:pt x="48" y="167"/>
                      <a:pt x="83" y="167"/>
                    </a:cubicBezTo>
                    <a:cubicBezTo>
                      <a:pt x="131" y="167"/>
                      <a:pt x="166" y="131"/>
                      <a:pt x="166" y="84"/>
                    </a:cubicBezTo>
                    <a:cubicBezTo>
                      <a:pt x="166" y="36"/>
                      <a:pt x="131" y="1"/>
                      <a:pt x="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45"/>
              <p:cNvSpPr/>
              <p:nvPr/>
            </p:nvSpPr>
            <p:spPr>
              <a:xfrm flipH="1">
                <a:off x="1681322" y="3089828"/>
                <a:ext cx="437464" cy="784758"/>
              </a:xfrm>
              <a:custGeom>
                <a:avLst/>
                <a:gdLst/>
                <a:ahLst/>
                <a:cxnLst/>
                <a:rect l="l" t="t" r="r" b="b"/>
                <a:pathLst>
                  <a:path w="5065" h="9086" extrusionOk="0">
                    <a:moveTo>
                      <a:pt x="5017" y="1"/>
                    </a:moveTo>
                    <a:cubicBezTo>
                      <a:pt x="4472" y="523"/>
                      <a:pt x="3701" y="831"/>
                      <a:pt x="2871" y="1151"/>
                    </a:cubicBezTo>
                    <a:cubicBezTo>
                      <a:pt x="2206" y="1412"/>
                      <a:pt x="1530" y="1673"/>
                      <a:pt x="949" y="2076"/>
                    </a:cubicBezTo>
                    <a:cubicBezTo>
                      <a:pt x="641" y="2290"/>
                      <a:pt x="439" y="2634"/>
                      <a:pt x="261" y="2954"/>
                    </a:cubicBezTo>
                    <a:cubicBezTo>
                      <a:pt x="0" y="3428"/>
                      <a:pt x="95" y="4092"/>
                      <a:pt x="166" y="4626"/>
                    </a:cubicBezTo>
                    <a:lnTo>
                      <a:pt x="700" y="8635"/>
                    </a:lnTo>
                    <a:cubicBezTo>
                      <a:pt x="736" y="8895"/>
                      <a:pt x="949" y="9085"/>
                      <a:pt x="1210" y="9085"/>
                    </a:cubicBezTo>
                    <a:lnTo>
                      <a:pt x="1210" y="9014"/>
                    </a:lnTo>
                    <a:cubicBezTo>
                      <a:pt x="997" y="9014"/>
                      <a:pt x="807" y="8848"/>
                      <a:pt x="771" y="8623"/>
                    </a:cubicBezTo>
                    <a:lnTo>
                      <a:pt x="249" y="4721"/>
                    </a:lnTo>
                    <a:lnTo>
                      <a:pt x="238" y="4614"/>
                    </a:lnTo>
                    <a:cubicBezTo>
                      <a:pt x="166" y="4092"/>
                      <a:pt x="83" y="3440"/>
                      <a:pt x="321" y="2989"/>
                    </a:cubicBezTo>
                    <a:cubicBezTo>
                      <a:pt x="499" y="2669"/>
                      <a:pt x="700" y="2349"/>
                      <a:pt x="997" y="2135"/>
                    </a:cubicBezTo>
                    <a:cubicBezTo>
                      <a:pt x="1566" y="1744"/>
                      <a:pt x="2242" y="1483"/>
                      <a:pt x="2906" y="1222"/>
                    </a:cubicBezTo>
                    <a:cubicBezTo>
                      <a:pt x="3724" y="902"/>
                      <a:pt x="4519" y="594"/>
                      <a:pt x="5065" y="60"/>
                    </a:cubicBezTo>
                    <a:lnTo>
                      <a:pt x="50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57214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41"/>
          <p:cNvSpPr txBox="1">
            <a:spLocks noGrp="1"/>
          </p:cNvSpPr>
          <p:nvPr>
            <p:ph type="subTitle" idx="1"/>
          </p:nvPr>
        </p:nvSpPr>
        <p:spPr>
          <a:xfrm>
            <a:off x="634601" y="2623124"/>
            <a:ext cx="25539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Determina si hay diferencia entre el peso de los bebés de padres fumandores y no fumadores  </a:t>
            </a:r>
            <a:endParaRPr dirty="0"/>
          </a:p>
        </p:txBody>
      </p:sp>
      <p:sp>
        <p:nvSpPr>
          <p:cNvPr id="899" name="Google Shape;899;p41"/>
          <p:cNvSpPr txBox="1">
            <a:spLocks noGrp="1"/>
          </p:cNvSpPr>
          <p:nvPr>
            <p:ph type="subTitle" idx="3"/>
          </p:nvPr>
        </p:nvSpPr>
        <p:spPr>
          <a:xfrm>
            <a:off x="5835160" y="2529539"/>
            <a:ext cx="25539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Determina si hay diferencia entre el peso de los bebés  de sexo femenino y masculino </a:t>
            </a:r>
            <a:endParaRPr dirty="0"/>
          </a:p>
        </p:txBody>
      </p:sp>
      <p:grpSp>
        <p:nvGrpSpPr>
          <p:cNvPr id="903" name="Google Shape;903;p41"/>
          <p:cNvGrpSpPr/>
          <p:nvPr/>
        </p:nvGrpSpPr>
        <p:grpSpPr>
          <a:xfrm>
            <a:off x="1668521" y="1684834"/>
            <a:ext cx="645810" cy="649053"/>
            <a:chOff x="2480425" y="1532200"/>
            <a:chExt cx="426700" cy="426700"/>
          </a:xfrm>
        </p:grpSpPr>
        <p:sp>
          <p:nvSpPr>
            <p:cNvPr id="904" name="Google Shape;904;p41"/>
            <p:cNvSpPr/>
            <p:nvPr/>
          </p:nvSpPr>
          <p:spPr>
            <a:xfrm>
              <a:off x="2731500" y="1722350"/>
              <a:ext cx="155175" cy="236550"/>
            </a:xfrm>
            <a:custGeom>
              <a:avLst/>
              <a:gdLst/>
              <a:ahLst/>
              <a:cxnLst/>
              <a:rect l="l" t="t" r="r" b="b"/>
              <a:pathLst>
                <a:path w="6207" h="9462" extrusionOk="0">
                  <a:moveTo>
                    <a:pt x="2201" y="0"/>
                  </a:moveTo>
                  <a:cubicBezTo>
                    <a:pt x="1987" y="0"/>
                    <a:pt x="1779" y="120"/>
                    <a:pt x="1686" y="352"/>
                  </a:cubicBezTo>
                  <a:lnTo>
                    <a:pt x="1" y="4560"/>
                  </a:lnTo>
                  <a:lnTo>
                    <a:pt x="1646" y="9462"/>
                  </a:lnTo>
                  <a:lnTo>
                    <a:pt x="5542" y="9462"/>
                  </a:lnTo>
                  <a:cubicBezTo>
                    <a:pt x="5937" y="9462"/>
                    <a:pt x="6206" y="9065"/>
                    <a:pt x="6059" y="8699"/>
                  </a:cubicBezTo>
                  <a:lnTo>
                    <a:pt x="2718" y="352"/>
                  </a:lnTo>
                  <a:cubicBezTo>
                    <a:pt x="2625" y="120"/>
                    <a:pt x="2414" y="0"/>
                    <a:pt x="22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1"/>
            <p:cNvSpPr/>
            <p:nvPr/>
          </p:nvSpPr>
          <p:spPr>
            <a:xfrm>
              <a:off x="2786575" y="1722350"/>
              <a:ext cx="100100" cy="236550"/>
            </a:xfrm>
            <a:custGeom>
              <a:avLst/>
              <a:gdLst/>
              <a:ahLst/>
              <a:cxnLst/>
              <a:rect l="l" t="t" r="r" b="b"/>
              <a:pathLst>
                <a:path w="4004" h="9462" extrusionOk="0">
                  <a:moveTo>
                    <a:pt x="0" y="0"/>
                  </a:moveTo>
                  <a:lnTo>
                    <a:pt x="0" y="9462"/>
                  </a:lnTo>
                  <a:lnTo>
                    <a:pt x="3339" y="9462"/>
                  </a:lnTo>
                  <a:cubicBezTo>
                    <a:pt x="3734" y="9462"/>
                    <a:pt x="4003" y="9065"/>
                    <a:pt x="3856" y="8699"/>
                  </a:cubicBezTo>
                  <a:lnTo>
                    <a:pt x="515" y="352"/>
                  </a:lnTo>
                  <a:cubicBezTo>
                    <a:pt x="422" y="120"/>
                    <a:pt x="208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1"/>
            <p:cNvSpPr/>
            <p:nvPr/>
          </p:nvSpPr>
          <p:spPr>
            <a:xfrm>
              <a:off x="2608950" y="1624950"/>
              <a:ext cx="179650" cy="333950"/>
            </a:xfrm>
            <a:custGeom>
              <a:avLst/>
              <a:gdLst/>
              <a:ahLst/>
              <a:cxnLst/>
              <a:rect l="l" t="t" r="r" b="b"/>
              <a:pathLst>
                <a:path w="7186" h="13358" extrusionOk="0">
                  <a:moveTo>
                    <a:pt x="3204" y="0"/>
                  </a:moveTo>
                  <a:cubicBezTo>
                    <a:pt x="2969" y="0"/>
                    <a:pt x="2740" y="141"/>
                    <a:pt x="2668" y="413"/>
                  </a:cubicBezTo>
                  <a:lnTo>
                    <a:pt x="1" y="10195"/>
                  </a:lnTo>
                  <a:lnTo>
                    <a:pt x="2649" y="13358"/>
                  </a:lnTo>
                  <a:lnTo>
                    <a:pt x="6548" y="13358"/>
                  </a:lnTo>
                  <a:cubicBezTo>
                    <a:pt x="6919" y="13358"/>
                    <a:pt x="7185" y="13009"/>
                    <a:pt x="7081" y="12657"/>
                  </a:cubicBezTo>
                  <a:lnTo>
                    <a:pt x="3740" y="413"/>
                  </a:lnTo>
                  <a:cubicBezTo>
                    <a:pt x="3668" y="136"/>
                    <a:pt x="3433" y="0"/>
                    <a:pt x="3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1"/>
            <p:cNvSpPr/>
            <p:nvPr/>
          </p:nvSpPr>
          <p:spPr>
            <a:xfrm>
              <a:off x="2689100" y="1624950"/>
              <a:ext cx="99500" cy="333950"/>
            </a:xfrm>
            <a:custGeom>
              <a:avLst/>
              <a:gdLst/>
              <a:ahLst/>
              <a:cxnLst/>
              <a:rect l="l" t="t" r="r" b="b"/>
              <a:pathLst>
                <a:path w="3980" h="13358" extrusionOk="0">
                  <a:moveTo>
                    <a:pt x="0" y="0"/>
                  </a:moveTo>
                  <a:lnTo>
                    <a:pt x="0" y="13358"/>
                  </a:lnTo>
                  <a:lnTo>
                    <a:pt x="3342" y="13358"/>
                  </a:lnTo>
                  <a:cubicBezTo>
                    <a:pt x="3713" y="13358"/>
                    <a:pt x="3979" y="13009"/>
                    <a:pt x="3878" y="12657"/>
                  </a:cubicBezTo>
                  <a:lnTo>
                    <a:pt x="539" y="413"/>
                  </a:lnTo>
                  <a:cubicBezTo>
                    <a:pt x="464" y="136"/>
                    <a:pt x="23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1"/>
            <p:cNvSpPr/>
            <p:nvPr/>
          </p:nvSpPr>
          <p:spPr>
            <a:xfrm>
              <a:off x="2493350" y="1833825"/>
              <a:ext cx="196900" cy="125075"/>
            </a:xfrm>
            <a:custGeom>
              <a:avLst/>
              <a:gdLst/>
              <a:ahLst/>
              <a:cxnLst/>
              <a:rect l="l" t="t" r="r" b="b"/>
              <a:pathLst>
                <a:path w="7876" h="5003" extrusionOk="0">
                  <a:moveTo>
                    <a:pt x="3937" y="0"/>
                  </a:moveTo>
                  <a:cubicBezTo>
                    <a:pt x="3777" y="0"/>
                    <a:pt x="3617" y="61"/>
                    <a:pt x="3516" y="187"/>
                  </a:cubicBezTo>
                  <a:lnTo>
                    <a:pt x="174" y="4083"/>
                  </a:lnTo>
                  <a:cubicBezTo>
                    <a:pt x="35" y="4248"/>
                    <a:pt x="1" y="4480"/>
                    <a:pt x="94" y="4680"/>
                  </a:cubicBezTo>
                  <a:cubicBezTo>
                    <a:pt x="185" y="4875"/>
                    <a:pt x="382" y="5003"/>
                    <a:pt x="598" y="5003"/>
                  </a:cubicBezTo>
                  <a:lnTo>
                    <a:pt x="7276" y="5003"/>
                  </a:lnTo>
                  <a:cubicBezTo>
                    <a:pt x="7494" y="5003"/>
                    <a:pt x="7692" y="4875"/>
                    <a:pt x="7777" y="4680"/>
                  </a:cubicBezTo>
                  <a:cubicBezTo>
                    <a:pt x="7876" y="4480"/>
                    <a:pt x="7841" y="4248"/>
                    <a:pt x="7702" y="4083"/>
                  </a:cubicBezTo>
                  <a:lnTo>
                    <a:pt x="4361" y="187"/>
                  </a:lnTo>
                  <a:cubicBezTo>
                    <a:pt x="4257" y="61"/>
                    <a:pt x="4097" y="0"/>
                    <a:pt x="39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1"/>
            <p:cNvSpPr/>
            <p:nvPr/>
          </p:nvSpPr>
          <p:spPr>
            <a:xfrm>
              <a:off x="2591750" y="1833875"/>
              <a:ext cx="98500" cy="125025"/>
            </a:xfrm>
            <a:custGeom>
              <a:avLst/>
              <a:gdLst/>
              <a:ahLst/>
              <a:cxnLst/>
              <a:rect l="l" t="t" r="r" b="b"/>
              <a:pathLst>
                <a:path w="3940" h="5001" extrusionOk="0">
                  <a:moveTo>
                    <a:pt x="1" y="1"/>
                  </a:moveTo>
                  <a:lnTo>
                    <a:pt x="1" y="5001"/>
                  </a:lnTo>
                  <a:lnTo>
                    <a:pt x="3342" y="5001"/>
                  </a:lnTo>
                  <a:cubicBezTo>
                    <a:pt x="3558" y="5001"/>
                    <a:pt x="3756" y="4873"/>
                    <a:pt x="3846" y="4678"/>
                  </a:cubicBezTo>
                  <a:cubicBezTo>
                    <a:pt x="3940" y="4478"/>
                    <a:pt x="3905" y="4246"/>
                    <a:pt x="3766" y="4083"/>
                  </a:cubicBezTo>
                  <a:lnTo>
                    <a:pt x="425" y="187"/>
                  </a:lnTo>
                  <a:cubicBezTo>
                    <a:pt x="321" y="65"/>
                    <a:pt x="16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1"/>
            <p:cNvSpPr/>
            <p:nvPr/>
          </p:nvSpPr>
          <p:spPr>
            <a:xfrm>
              <a:off x="2480425" y="1532200"/>
              <a:ext cx="426700" cy="426700"/>
            </a:xfrm>
            <a:custGeom>
              <a:avLst/>
              <a:gdLst/>
              <a:ahLst/>
              <a:cxnLst/>
              <a:rect l="l" t="t" r="r" b="b"/>
              <a:pathLst>
                <a:path w="17068" h="17068" extrusionOk="0">
                  <a:moveTo>
                    <a:pt x="558" y="1"/>
                  </a:moveTo>
                  <a:cubicBezTo>
                    <a:pt x="251" y="1"/>
                    <a:pt x="0" y="251"/>
                    <a:pt x="0" y="558"/>
                  </a:cubicBezTo>
                  <a:lnTo>
                    <a:pt x="0" y="16511"/>
                  </a:lnTo>
                  <a:cubicBezTo>
                    <a:pt x="0" y="16817"/>
                    <a:pt x="251" y="17068"/>
                    <a:pt x="558" y="17068"/>
                  </a:cubicBezTo>
                  <a:lnTo>
                    <a:pt x="16513" y="17068"/>
                  </a:lnTo>
                  <a:cubicBezTo>
                    <a:pt x="16822" y="17068"/>
                    <a:pt x="17068" y="16817"/>
                    <a:pt x="17068" y="16511"/>
                  </a:cubicBezTo>
                  <a:cubicBezTo>
                    <a:pt x="17068" y="16204"/>
                    <a:pt x="16820" y="15953"/>
                    <a:pt x="16513" y="15953"/>
                  </a:cubicBezTo>
                  <a:lnTo>
                    <a:pt x="1115" y="15953"/>
                  </a:lnTo>
                  <a:lnTo>
                    <a:pt x="1115" y="558"/>
                  </a:lnTo>
                  <a:cubicBezTo>
                    <a:pt x="1115" y="251"/>
                    <a:pt x="864" y="1"/>
                    <a:pt x="5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1"/>
            <p:cNvSpPr/>
            <p:nvPr/>
          </p:nvSpPr>
          <p:spPr>
            <a:xfrm>
              <a:off x="2689100" y="1931025"/>
              <a:ext cx="218025" cy="27875"/>
            </a:xfrm>
            <a:custGeom>
              <a:avLst/>
              <a:gdLst/>
              <a:ahLst/>
              <a:cxnLst/>
              <a:rect l="l" t="t" r="r" b="b"/>
              <a:pathLst>
                <a:path w="8721" h="1115" extrusionOk="0">
                  <a:moveTo>
                    <a:pt x="0" y="0"/>
                  </a:moveTo>
                  <a:lnTo>
                    <a:pt x="0" y="1115"/>
                  </a:lnTo>
                  <a:lnTo>
                    <a:pt x="8166" y="1115"/>
                  </a:lnTo>
                  <a:cubicBezTo>
                    <a:pt x="8473" y="1115"/>
                    <a:pt x="8721" y="864"/>
                    <a:pt x="8721" y="558"/>
                  </a:cubicBezTo>
                  <a:cubicBezTo>
                    <a:pt x="8721" y="251"/>
                    <a:pt x="8475" y="0"/>
                    <a:pt x="8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" name="Google Shape;921;p41"/>
          <p:cNvGrpSpPr/>
          <p:nvPr/>
        </p:nvGrpSpPr>
        <p:grpSpPr>
          <a:xfrm>
            <a:off x="6829577" y="1684644"/>
            <a:ext cx="648346" cy="649244"/>
            <a:chOff x="3640075" y="1508675"/>
            <a:chExt cx="428375" cy="426825"/>
          </a:xfrm>
        </p:grpSpPr>
        <p:sp>
          <p:nvSpPr>
            <p:cNvPr id="922" name="Google Shape;922;p41"/>
            <p:cNvSpPr/>
            <p:nvPr/>
          </p:nvSpPr>
          <p:spPr>
            <a:xfrm>
              <a:off x="3640075" y="1584125"/>
              <a:ext cx="95025" cy="100900"/>
            </a:xfrm>
            <a:custGeom>
              <a:avLst/>
              <a:gdLst/>
              <a:ahLst/>
              <a:cxnLst/>
              <a:rect l="l" t="t" r="r" b="b"/>
              <a:pathLst>
                <a:path w="3801" h="4036" extrusionOk="0">
                  <a:moveTo>
                    <a:pt x="3178" y="0"/>
                  </a:moveTo>
                  <a:cubicBezTo>
                    <a:pt x="3023" y="0"/>
                    <a:pt x="2868" y="65"/>
                    <a:pt x="2758" y="190"/>
                  </a:cubicBezTo>
                  <a:lnTo>
                    <a:pt x="203" y="3113"/>
                  </a:lnTo>
                  <a:cubicBezTo>
                    <a:pt x="0" y="3348"/>
                    <a:pt x="27" y="3697"/>
                    <a:pt x="256" y="3900"/>
                  </a:cubicBezTo>
                  <a:cubicBezTo>
                    <a:pt x="363" y="3990"/>
                    <a:pt x="494" y="4036"/>
                    <a:pt x="624" y="4036"/>
                  </a:cubicBezTo>
                  <a:cubicBezTo>
                    <a:pt x="776" y="4036"/>
                    <a:pt x="934" y="3969"/>
                    <a:pt x="1043" y="3846"/>
                  </a:cubicBezTo>
                  <a:lnTo>
                    <a:pt x="3598" y="924"/>
                  </a:lnTo>
                  <a:cubicBezTo>
                    <a:pt x="3800" y="689"/>
                    <a:pt x="3774" y="340"/>
                    <a:pt x="3544" y="137"/>
                  </a:cubicBezTo>
                  <a:cubicBezTo>
                    <a:pt x="3438" y="45"/>
                    <a:pt x="3308" y="0"/>
                    <a:pt x="31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1"/>
            <p:cNvSpPr/>
            <p:nvPr/>
          </p:nvSpPr>
          <p:spPr>
            <a:xfrm>
              <a:off x="3743075" y="1583975"/>
              <a:ext cx="75425" cy="81325"/>
            </a:xfrm>
            <a:custGeom>
              <a:avLst/>
              <a:gdLst/>
              <a:ahLst/>
              <a:cxnLst/>
              <a:rect l="l" t="t" r="r" b="b"/>
              <a:pathLst>
                <a:path w="3017" h="3253" extrusionOk="0">
                  <a:moveTo>
                    <a:pt x="626" y="0"/>
                  </a:moveTo>
                  <a:cubicBezTo>
                    <a:pt x="501" y="0"/>
                    <a:pt x="374" y="43"/>
                    <a:pt x="270" y="130"/>
                  </a:cubicBezTo>
                  <a:cubicBezTo>
                    <a:pt x="35" y="324"/>
                    <a:pt x="0" y="676"/>
                    <a:pt x="198" y="911"/>
                  </a:cubicBezTo>
                  <a:lnTo>
                    <a:pt x="1963" y="3050"/>
                  </a:lnTo>
                  <a:cubicBezTo>
                    <a:pt x="2075" y="3183"/>
                    <a:pt x="2235" y="3252"/>
                    <a:pt x="2395" y="3252"/>
                  </a:cubicBezTo>
                  <a:cubicBezTo>
                    <a:pt x="2521" y="3252"/>
                    <a:pt x="2649" y="3212"/>
                    <a:pt x="2747" y="3122"/>
                  </a:cubicBezTo>
                  <a:cubicBezTo>
                    <a:pt x="2985" y="2924"/>
                    <a:pt x="3017" y="2575"/>
                    <a:pt x="2822" y="2338"/>
                  </a:cubicBezTo>
                  <a:lnTo>
                    <a:pt x="1054" y="202"/>
                  </a:lnTo>
                  <a:cubicBezTo>
                    <a:pt x="943" y="69"/>
                    <a:pt x="785" y="0"/>
                    <a:pt x="6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1"/>
            <p:cNvSpPr/>
            <p:nvPr/>
          </p:nvSpPr>
          <p:spPr>
            <a:xfrm>
              <a:off x="3826750" y="1556175"/>
              <a:ext cx="102950" cy="109125"/>
            </a:xfrm>
            <a:custGeom>
              <a:avLst/>
              <a:gdLst/>
              <a:ahLst/>
              <a:cxnLst/>
              <a:rect l="l" t="t" r="r" b="b"/>
              <a:pathLst>
                <a:path w="4118" h="4365" extrusionOk="0">
                  <a:moveTo>
                    <a:pt x="3497" y="0"/>
                  </a:moveTo>
                  <a:cubicBezTo>
                    <a:pt x="3343" y="0"/>
                    <a:pt x="3189" y="63"/>
                    <a:pt x="3080" y="188"/>
                  </a:cubicBezTo>
                  <a:lnTo>
                    <a:pt x="203" y="3439"/>
                  </a:lnTo>
                  <a:cubicBezTo>
                    <a:pt x="0" y="3668"/>
                    <a:pt x="22" y="4020"/>
                    <a:pt x="251" y="4226"/>
                  </a:cubicBezTo>
                  <a:cubicBezTo>
                    <a:pt x="358" y="4319"/>
                    <a:pt x="491" y="4364"/>
                    <a:pt x="622" y="4364"/>
                  </a:cubicBezTo>
                  <a:cubicBezTo>
                    <a:pt x="776" y="4364"/>
                    <a:pt x="928" y="4300"/>
                    <a:pt x="1038" y="4178"/>
                  </a:cubicBezTo>
                  <a:lnTo>
                    <a:pt x="3915" y="927"/>
                  </a:lnTo>
                  <a:cubicBezTo>
                    <a:pt x="4118" y="698"/>
                    <a:pt x="4096" y="343"/>
                    <a:pt x="3867" y="140"/>
                  </a:cubicBezTo>
                  <a:cubicBezTo>
                    <a:pt x="3761" y="47"/>
                    <a:pt x="3629" y="0"/>
                    <a:pt x="34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1"/>
            <p:cNvSpPr/>
            <p:nvPr/>
          </p:nvSpPr>
          <p:spPr>
            <a:xfrm>
              <a:off x="3937950" y="1556225"/>
              <a:ext cx="75425" cy="81350"/>
            </a:xfrm>
            <a:custGeom>
              <a:avLst/>
              <a:gdLst/>
              <a:ahLst/>
              <a:cxnLst/>
              <a:rect l="l" t="t" r="r" b="b"/>
              <a:pathLst>
                <a:path w="3017" h="3254" extrusionOk="0">
                  <a:moveTo>
                    <a:pt x="624" y="0"/>
                  </a:moveTo>
                  <a:cubicBezTo>
                    <a:pt x="499" y="0"/>
                    <a:pt x="374" y="42"/>
                    <a:pt x="270" y="128"/>
                  </a:cubicBezTo>
                  <a:cubicBezTo>
                    <a:pt x="32" y="325"/>
                    <a:pt x="0" y="674"/>
                    <a:pt x="195" y="912"/>
                  </a:cubicBezTo>
                  <a:lnTo>
                    <a:pt x="1963" y="3050"/>
                  </a:lnTo>
                  <a:cubicBezTo>
                    <a:pt x="2073" y="3184"/>
                    <a:pt x="2233" y="3253"/>
                    <a:pt x="2393" y="3253"/>
                  </a:cubicBezTo>
                  <a:cubicBezTo>
                    <a:pt x="2515" y="3253"/>
                    <a:pt x="2643" y="3210"/>
                    <a:pt x="2747" y="3122"/>
                  </a:cubicBezTo>
                  <a:cubicBezTo>
                    <a:pt x="2982" y="2925"/>
                    <a:pt x="3017" y="2576"/>
                    <a:pt x="2819" y="2338"/>
                  </a:cubicBezTo>
                  <a:lnTo>
                    <a:pt x="1054" y="202"/>
                  </a:lnTo>
                  <a:cubicBezTo>
                    <a:pt x="943" y="69"/>
                    <a:pt x="784" y="0"/>
                    <a:pt x="6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1"/>
            <p:cNvSpPr/>
            <p:nvPr/>
          </p:nvSpPr>
          <p:spPr>
            <a:xfrm>
              <a:off x="3697400" y="1536525"/>
              <a:ext cx="83575" cy="83500"/>
            </a:xfrm>
            <a:custGeom>
              <a:avLst/>
              <a:gdLst/>
              <a:ahLst/>
              <a:cxnLst/>
              <a:rect l="l" t="t" r="r" b="b"/>
              <a:pathLst>
                <a:path w="3343" h="3340" extrusionOk="0">
                  <a:moveTo>
                    <a:pt x="1670" y="1"/>
                  </a:moveTo>
                  <a:cubicBezTo>
                    <a:pt x="750" y="1"/>
                    <a:pt x="1" y="750"/>
                    <a:pt x="1" y="1670"/>
                  </a:cubicBezTo>
                  <a:cubicBezTo>
                    <a:pt x="1" y="2590"/>
                    <a:pt x="750" y="3340"/>
                    <a:pt x="1670" y="3340"/>
                  </a:cubicBezTo>
                  <a:cubicBezTo>
                    <a:pt x="2590" y="3340"/>
                    <a:pt x="3342" y="2590"/>
                    <a:pt x="3342" y="1670"/>
                  </a:cubicBezTo>
                  <a:cubicBezTo>
                    <a:pt x="3342" y="750"/>
                    <a:pt x="2590" y="1"/>
                    <a:pt x="16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1"/>
            <p:cNvSpPr/>
            <p:nvPr/>
          </p:nvSpPr>
          <p:spPr>
            <a:xfrm>
              <a:off x="3780800" y="1629275"/>
              <a:ext cx="83575" cy="83550"/>
            </a:xfrm>
            <a:custGeom>
              <a:avLst/>
              <a:gdLst/>
              <a:ahLst/>
              <a:cxnLst/>
              <a:rect l="l" t="t" r="r" b="b"/>
              <a:pathLst>
                <a:path w="3343" h="3342" extrusionOk="0">
                  <a:moveTo>
                    <a:pt x="1673" y="0"/>
                  </a:moveTo>
                  <a:cubicBezTo>
                    <a:pt x="753" y="0"/>
                    <a:pt x="1" y="750"/>
                    <a:pt x="1" y="1670"/>
                  </a:cubicBezTo>
                  <a:cubicBezTo>
                    <a:pt x="1" y="2590"/>
                    <a:pt x="753" y="3342"/>
                    <a:pt x="1673" y="3342"/>
                  </a:cubicBezTo>
                  <a:cubicBezTo>
                    <a:pt x="2596" y="3342"/>
                    <a:pt x="3342" y="2595"/>
                    <a:pt x="3342" y="1670"/>
                  </a:cubicBezTo>
                  <a:cubicBezTo>
                    <a:pt x="3342" y="750"/>
                    <a:pt x="2593" y="0"/>
                    <a:pt x="16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1"/>
            <p:cNvSpPr/>
            <p:nvPr/>
          </p:nvSpPr>
          <p:spPr>
            <a:xfrm>
              <a:off x="3892150" y="1508675"/>
              <a:ext cx="83550" cy="83550"/>
            </a:xfrm>
            <a:custGeom>
              <a:avLst/>
              <a:gdLst/>
              <a:ahLst/>
              <a:cxnLst/>
              <a:rect l="l" t="t" r="r" b="b"/>
              <a:pathLst>
                <a:path w="3342" h="3342" extrusionOk="0">
                  <a:moveTo>
                    <a:pt x="1672" y="0"/>
                  </a:moveTo>
                  <a:cubicBezTo>
                    <a:pt x="752" y="0"/>
                    <a:pt x="0" y="752"/>
                    <a:pt x="0" y="1672"/>
                  </a:cubicBezTo>
                  <a:cubicBezTo>
                    <a:pt x="0" y="2592"/>
                    <a:pt x="752" y="3342"/>
                    <a:pt x="1672" y="3342"/>
                  </a:cubicBezTo>
                  <a:cubicBezTo>
                    <a:pt x="2592" y="3342"/>
                    <a:pt x="3342" y="2592"/>
                    <a:pt x="3342" y="1672"/>
                  </a:cubicBezTo>
                  <a:cubicBezTo>
                    <a:pt x="3342" y="752"/>
                    <a:pt x="2592" y="0"/>
                    <a:pt x="16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1"/>
            <p:cNvSpPr/>
            <p:nvPr/>
          </p:nvSpPr>
          <p:spPr>
            <a:xfrm>
              <a:off x="3975675" y="1601550"/>
              <a:ext cx="83500" cy="83475"/>
            </a:xfrm>
            <a:custGeom>
              <a:avLst/>
              <a:gdLst/>
              <a:ahLst/>
              <a:cxnLst/>
              <a:rect l="l" t="t" r="r" b="b"/>
              <a:pathLst>
                <a:path w="3340" h="3339" extrusionOk="0">
                  <a:moveTo>
                    <a:pt x="1670" y="0"/>
                  </a:moveTo>
                  <a:cubicBezTo>
                    <a:pt x="750" y="0"/>
                    <a:pt x="1" y="749"/>
                    <a:pt x="1" y="1669"/>
                  </a:cubicBezTo>
                  <a:cubicBezTo>
                    <a:pt x="1" y="2589"/>
                    <a:pt x="750" y="3339"/>
                    <a:pt x="1670" y="3339"/>
                  </a:cubicBezTo>
                  <a:cubicBezTo>
                    <a:pt x="2590" y="3339"/>
                    <a:pt x="3340" y="2589"/>
                    <a:pt x="3340" y="1669"/>
                  </a:cubicBezTo>
                  <a:cubicBezTo>
                    <a:pt x="3340" y="749"/>
                    <a:pt x="2590" y="0"/>
                    <a:pt x="16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1"/>
            <p:cNvSpPr/>
            <p:nvPr/>
          </p:nvSpPr>
          <p:spPr>
            <a:xfrm>
              <a:off x="3640075" y="1769650"/>
              <a:ext cx="94900" cy="82325"/>
            </a:xfrm>
            <a:custGeom>
              <a:avLst/>
              <a:gdLst/>
              <a:ahLst/>
              <a:cxnLst/>
              <a:rect l="l" t="t" r="r" b="b"/>
              <a:pathLst>
                <a:path w="3796" h="3293" extrusionOk="0">
                  <a:moveTo>
                    <a:pt x="3177" y="1"/>
                  </a:moveTo>
                  <a:cubicBezTo>
                    <a:pt x="3048" y="1"/>
                    <a:pt x="2919" y="45"/>
                    <a:pt x="2814" y="135"/>
                  </a:cubicBezTo>
                  <a:lnTo>
                    <a:pt x="262" y="2316"/>
                  </a:lnTo>
                  <a:cubicBezTo>
                    <a:pt x="27" y="2516"/>
                    <a:pt x="0" y="2866"/>
                    <a:pt x="200" y="3100"/>
                  </a:cubicBezTo>
                  <a:cubicBezTo>
                    <a:pt x="310" y="3226"/>
                    <a:pt x="467" y="3292"/>
                    <a:pt x="624" y="3292"/>
                  </a:cubicBezTo>
                  <a:cubicBezTo>
                    <a:pt x="750" y="3292"/>
                    <a:pt x="880" y="3250"/>
                    <a:pt x="984" y="3159"/>
                  </a:cubicBezTo>
                  <a:lnTo>
                    <a:pt x="3536" y="980"/>
                  </a:lnTo>
                  <a:cubicBezTo>
                    <a:pt x="3771" y="780"/>
                    <a:pt x="3795" y="428"/>
                    <a:pt x="3598" y="196"/>
                  </a:cubicBezTo>
                  <a:cubicBezTo>
                    <a:pt x="3489" y="67"/>
                    <a:pt x="3334" y="1"/>
                    <a:pt x="31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1"/>
            <p:cNvSpPr/>
            <p:nvPr/>
          </p:nvSpPr>
          <p:spPr>
            <a:xfrm>
              <a:off x="3641725" y="1508800"/>
              <a:ext cx="426725" cy="426700"/>
            </a:xfrm>
            <a:custGeom>
              <a:avLst/>
              <a:gdLst/>
              <a:ahLst/>
              <a:cxnLst/>
              <a:rect l="l" t="t" r="r" b="b"/>
              <a:pathLst>
                <a:path w="17069" h="17068" extrusionOk="0">
                  <a:moveTo>
                    <a:pt x="558" y="1"/>
                  </a:moveTo>
                  <a:cubicBezTo>
                    <a:pt x="252" y="1"/>
                    <a:pt x="1" y="249"/>
                    <a:pt x="1" y="555"/>
                  </a:cubicBezTo>
                  <a:lnTo>
                    <a:pt x="1" y="16510"/>
                  </a:lnTo>
                  <a:cubicBezTo>
                    <a:pt x="1" y="16817"/>
                    <a:pt x="252" y="17068"/>
                    <a:pt x="558" y="17068"/>
                  </a:cubicBezTo>
                  <a:lnTo>
                    <a:pt x="16511" y="17068"/>
                  </a:lnTo>
                  <a:cubicBezTo>
                    <a:pt x="16818" y="17068"/>
                    <a:pt x="17068" y="16817"/>
                    <a:pt x="17068" y="16510"/>
                  </a:cubicBezTo>
                  <a:cubicBezTo>
                    <a:pt x="17068" y="16204"/>
                    <a:pt x="16818" y="15953"/>
                    <a:pt x="16511" y="15953"/>
                  </a:cubicBezTo>
                  <a:lnTo>
                    <a:pt x="1116" y="15953"/>
                  </a:lnTo>
                  <a:lnTo>
                    <a:pt x="1116" y="555"/>
                  </a:lnTo>
                  <a:cubicBezTo>
                    <a:pt x="1116" y="249"/>
                    <a:pt x="865" y="1"/>
                    <a:pt x="5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1"/>
            <p:cNvSpPr/>
            <p:nvPr/>
          </p:nvSpPr>
          <p:spPr>
            <a:xfrm>
              <a:off x="3743075" y="1769575"/>
              <a:ext cx="75550" cy="62725"/>
            </a:xfrm>
            <a:custGeom>
              <a:avLst/>
              <a:gdLst/>
              <a:ahLst/>
              <a:cxnLst/>
              <a:rect l="l" t="t" r="r" b="b"/>
              <a:pathLst>
                <a:path w="3022" h="2509" extrusionOk="0">
                  <a:moveTo>
                    <a:pt x="629" y="1"/>
                  </a:moveTo>
                  <a:cubicBezTo>
                    <a:pt x="463" y="1"/>
                    <a:pt x="299" y="74"/>
                    <a:pt x="190" y="213"/>
                  </a:cubicBezTo>
                  <a:cubicBezTo>
                    <a:pt x="0" y="455"/>
                    <a:pt x="43" y="805"/>
                    <a:pt x="283" y="997"/>
                  </a:cubicBezTo>
                  <a:lnTo>
                    <a:pt x="2051" y="2389"/>
                  </a:lnTo>
                  <a:cubicBezTo>
                    <a:pt x="2150" y="2469"/>
                    <a:pt x="2275" y="2509"/>
                    <a:pt x="2395" y="2509"/>
                  </a:cubicBezTo>
                  <a:cubicBezTo>
                    <a:pt x="2561" y="2509"/>
                    <a:pt x="2721" y="2437"/>
                    <a:pt x="2830" y="2295"/>
                  </a:cubicBezTo>
                  <a:cubicBezTo>
                    <a:pt x="3022" y="2053"/>
                    <a:pt x="2977" y="1703"/>
                    <a:pt x="2737" y="1511"/>
                  </a:cubicBezTo>
                  <a:lnTo>
                    <a:pt x="971" y="119"/>
                  </a:lnTo>
                  <a:cubicBezTo>
                    <a:pt x="870" y="39"/>
                    <a:pt x="749" y="1"/>
                    <a:pt x="6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1"/>
            <p:cNvSpPr/>
            <p:nvPr/>
          </p:nvSpPr>
          <p:spPr>
            <a:xfrm>
              <a:off x="3826750" y="1741750"/>
              <a:ext cx="103100" cy="90550"/>
            </a:xfrm>
            <a:custGeom>
              <a:avLst/>
              <a:gdLst/>
              <a:ahLst/>
              <a:cxnLst/>
              <a:rect l="l" t="t" r="r" b="b"/>
              <a:pathLst>
                <a:path w="4124" h="3622" extrusionOk="0">
                  <a:moveTo>
                    <a:pt x="3500" y="0"/>
                  </a:moveTo>
                  <a:cubicBezTo>
                    <a:pt x="3371" y="0"/>
                    <a:pt x="3240" y="46"/>
                    <a:pt x="3134" y="139"/>
                  </a:cubicBezTo>
                  <a:lnTo>
                    <a:pt x="256" y="2646"/>
                  </a:lnTo>
                  <a:cubicBezTo>
                    <a:pt x="27" y="2848"/>
                    <a:pt x="0" y="3198"/>
                    <a:pt x="203" y="3432"/>
                  </a:cubicBezTo>
                  <a:cubicBezTo>
                    <a:pt x="315" y="3558"/>
                    <a:pt x="467" y="3622"/>
                    <a:pt x="624" y="3622"/>
                  </a:cubicBezTo>
                  <a:cubicBezTo>
                    <a:pt x="750" y="3622"/>
                    <a:pt x="883" y="3576"/>
                    <a:pt x="990" y="3486"/>
                  </a:cubicBezTo>
                  <a:lnTo>
                    <a:pt x="3867" y="979"/>
                  </a:lnTo>
                  <a:cubicBezTo>
                    <a:pt x="4096" y="774"/>
                    <a:pt x="4123" y="424"/>
                    <a:pt x="3920" y="192"/>
                  </a:cubicBezTo>
                  <a:cubicBezTo>
                    <a:pt x="3810" y="66"/>
                    <a:pt x="3656" y="0"/>
                    <a:pt x="35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1"/>
            <p:cNvSpPr/>
            <p:nvPr/>
          </p:nvSpPr>
          <p:spPr>
            <a:xfrm>
              <a:off x="3937950" y="1741725"/>
              <a:ext cx="75500" cy="62775"/>
            </a:xfrm>
            <a:custGeom>
              <a:avLst/>
              <a:gdLst/>
              <a:ahLst/>
              <a:cxnLst/>
              <a:rect l="l" t="t" r="r" b="b"/>
              <a:pathLst>
                <a:path w="3020" h="2511" extrusionOk="0">
                  <a:moveTo>
                    <a:pt x="627" y="0"/>
                  </a:moveTo>
                  <a:cubicBezTo>
                    <a:pt x="463" y="0"/>
                    <a:pt x="299" y="73"/>
                    <a:pt x="190" y="212"/>
                  </a:cubicBezTo>
                  <a:cubicBezTo>
                    <a:pt x="0" y="455"/>
                    <a:pt x="43" y="807"/>
                    <a:pt x="283" y="996"/>
                  </a:cubicBezTo>
                  <a:lnTo>
                    <a:pt x="2049" y="2388"/>
                  </a:lnTo>
                  <a:cubicBezTo>
                    <a:pt x="2150" y="2468"/>
                    <a:pt x="2273" y="2511"/>
                    <a:pt x="2393" y="2511"/>
                  </a:cubicBezTo>
                  <a:cubicBezTo>
                    <a:pt x="2555" y="2511"/>
                    <a:pt x="2721" y="2436"/>
                    <a:pt x="2830" y="2297"/>
                  </a:cubicBezTo>
                  <a:cubicBezTo>
                    <a:pt x="3019" y="2052"/>
                    <a:pt x="2977" y="1703"/>
                    <a:pt x="2737" y="1513"/>
                  </a:cubicBezTo>
                  <a:lnTo>
                    <a:pt x="968" y="119"/>
                  </a:lnTo>
                  <a:cubicBezTo>
                    <a:pt x="867" y="39"/>
                    <a:pt x="747" y="0"/>
                    <a:pt x="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1"/>
            <p:cNvSpPr/>
            <p:nvPr/>
          </p:nvSpPr>
          <p:spPr>
            <a:xfrm>
              <a:off x="3697400" y="1722000"/>
              <a:ext cx="83575" cy="83575"/>
            </a:xfrm>
            <a:custGeom>
              <a:avLst/>
              <a:gdLst/>
              <a:ahLst/>
              <a:cxnLst/>
              <a:rect l="l" t="t" r="r" b="b"/>
              <a:pathLst>
                <a:path w="3343" h="3343" extrusionOk="0">
                  <a:moveTo>
                    <a:pt x="1670" y="1"/>
                  </a:moveTo>
                  <a:cubicBezTo>
                    <a:pt x="750" y="1"/>
                    <a:pt x="1" y="753"/>
                    <a:pt x="1" y="1673"/>
                  </a:cubicBezTo>
                  <a:cubicBezTo>
                    <a:pt x="1" y="2593"/>
                    <a:pt x="750" y="3342"/>
                    <a:pt x="1670" y="3342"/>
                  </a:cubicBezTo>
                  <a:cubicBezTo>
                    <a:pt x="2590" y="3342"/>
                    <a:pt x="3342" y="2596"/>
                    <a:pt x="3342" y="1673"/>
                  </a:cubicBezTo>
                  <a:cubicBezTo>
                    <a:pt x="3342" y="753"/>
                    <a:pt x="2590" y="1"/>
                    <a:pt x="16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1"/>
            <p:cNvSpPr/>
            <p:nvPr/>
          </p:nvSpPr>
          <p:spPr>
            <a:xfrm>
              <a:off x="3780800" y="1796275"/>
              <a:ext cx="83575" cy="83500"/>
            </a:xfrm>
            <a:custGeom>
              <a:avLst/>
              <a:gdLst/>
              <a:ahLst/>
              <a:cxnLst/>
              <a:rect l="l" t="t" r="r" b="b"/>
              <a:pathLst>
                <a:path w="3343" h="3340" extrusionOk="0">
                  <a:moveTo>
                    <a:pt x="1673" y="1"/>
                  </a:moveTo>
                  <a:cubicBezTo>
                    <a:pt x="753" y="1"/>
                    <a:pt x="1" y="750"/>
                    <a:pt x="1" y="1670"/>
                  </a:cubicBezTo>
                  <a:cubicBezTo>
                    <a:pt x="1" y="2590"/>
                    <a:pt x="753" y="3339"/>
                    <a:pt x="1673" y="3339"/>
                  </a:cubicBezTo>
                  <a:cubicBezTo>
                    <a:pt x="2596" y="3339"/>
                    <a:pt x="3342" y="2590"/>
                    <a:pt x="3342" y="1670"/>
                  </a:cubicBezTo>
                  <a:cubicBezTo>
                    <a:pt x="3342" y="750"/>
                    <a:pt x="2593" y="1"/>
                    <a:pt x="16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1"/>
            <p:cNvSpPr/>
            <p:nvPr/>
          </p:nvSpPr>
          <p:spPr>
            <a:xfrm>
              <a:off x="3892150" y="1694275"/>
              <a:ext cx="83550" cy="83550"/>
            </a:xfrm>
            <a:custGeom>
              <a:avLst/>
              <a:gdLst/>
              <a:ahLst/>
              <a:cxnLst/>
              <a:rect l="l" t="t" r="r" b="b"/>
              <a:pathLst>
                <a:path w="3342" h="3342" extrusionOk="0">
                  <a:moveTo>
                    <a:pt x="1672" y="0"/>
                  </a:moveTo>
                  <a:cubicBezTo>
                    <a:pt x="752" y="0"/>
                    <a:pt x="0" y="750"/>
                    <a:pt x="0" y="1670"/>
                  </a:cubicBezTo>
                  <a:cubicBezTo>
                    <a:pt x="0" y="2590"/>
                    <a:pt x="752" y="3342"/>
                    <a:pt x="1672" y="3342"/>
                  </a:cubicBezTo>
                  <a:cubicBezTo>
                    <a:pt x="2592" y="3342"/>
                    <a:pt x="3342" y="2590"/>
                    <a:pt x="3342" y="1670"/>
                  </a:cubicBezTo>
                  <a:cubicBezTo>
                    <a:pt x="3342" y="750"/>
                    <a:pt x="2592" y="0"/>
                    <a:pt x="1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1"/>
            <p:cNvSpPr/>
            <p:nvPr/>
          </p:nvSpPr>
          <p:spPr>
            <a:xfrm>
              <a:off x="3975675" y="1768400"/>
              <a:ext cx="83500" cy="83575"/>
            </a:xfrm>
            <a:custGeom>
              <a:avLst/>
              <a:gdLst/>
              <a:ahLst/>
              <a:cxnLst/>
              <a:rect l="l" t="t" r="r" b="b"/>
              <a:pathLst>
                <a:path w="3340" h="3343" extrusionOk="0">
                  <a:moveTo>
                    <a:pt x="1670" y="1"/>
                  </a:moveTo>
                  <a:cubicBezTo>
                    <a:pt x="750" y="1"/>
                    <a:pt x="1" y="753"/>
                    <a:pt x="1" y="1673"/>
                  </a:cubicBezTo>
                  <a:cubicBezTo>
                    <a:pt x="1" y="2593"/>
                    <a:pt x="750" y="3342"/>
                    <a:pt x="1670" y="3342"/>
                  </a:cubicBezTo>
                  <a:cubicBezTo>
                    <a:pt x="2590" y="3342"/>
                    <a:pt x="3340" y="2593"/>
                    <a:pt x="3340" y="1673"/>
                  </a:cubicBezTo>
                  <a:cubicBezTo>
                    <a:pt x="3340" y="753"/>
                    <a:pt x="2590" y="1"/>
                    <a:pt x="16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1"/>
            <p:cNvSpPr/>
            <p:nvPr/>
          </p:nvSpPr>
          <p:spPr>
            <a:xfrm>
              <a:off x="3855075" y="1907625"/>
              <a:ext cx="213375" cy="27875"/>
            </a:xfrm>
            <a:custGeom>
              <a:avLst/>
              <a:gdLst/>
              <a:ahLst/>
              <a:cxnLst/>
              <a:rect l="l" t="t" r="r" b="b"/>
              <a:pathLst>
                <a:path w="8535" h="1115" extrusionOk="0">
                  <a:moveTo>
                    <a:pt x="1" y="0"/>
                  </a:moveTo>
                  <a:lnTo>
                    <a:pt x="1" y="1115"/>
                  </a:lnTo>
                  <a:lnTo>
                    <a:pt x="7977" y="1115"/>
                  </a:lnTo>
                  <a:cubicBezTo>
                    <a:pt x="8284" y="1115"/>
                    <a:pt x="8534" y="864"/>
                    <a:pt x="8534" y="557"/>
                  </a:cubicBezTo>
                  <a:cubicBezTo>
                    <a:pt x="8534" y="251"/>
                    <a:pt x="8284" y="0"/>
                    <a:pt x="7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ítulo 2">
            <a:extLst>
              <a:ext uri="{FF2B5EF4-FFF2-40B4-BE49-F238E27FC236}">
                <a16:creationId xmlns:a16="http://schemas.microsoft.com/office/drawing/2014/main" id="{03625FEB-78C8-418B-AA8D-AD5A4D555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Usa la data </a:t>
            </a:r>
            <a:r>
              <a:rPr lang="es-PE" dirty="0" err="1"/>
              <a:t>births</a:t>
            </a:r>
            <a:endParaRPr lang="es-P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p67"/>
          <p:cNvSpPr txBox="1">
            <a:spLocks noGrp="1"/>
          </p:cNvSpPr>
          <p:nvPr>
            <p:ph type="title"/>
          </p:nvPr>
        </p:nvSpPr>
        <p:spPr>
          <a:xfrm>
            <a:off x="698103" y="2083564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1781" name="Google Shape;1781;p67"/>
          <p:cNvSpPr txBox="1"/>
          <p:nvPr/>
        </p:nvSpPr>
        <p:spPr>
          <a:xfrm>
            <a:off x="713225" y="4175800"/>
            <a:ext cx="41517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Please keep this slide for attribution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799" name="Google Shape;1799;p67"/>
          <p:cNvGrpSpPr/>
          <p:nvPr/>
        </p:nvGrpSpPr>
        <p:grpSpPr>
          <a:xfrm>
            <a:off x="5161317" y="924234"/>
            <a:ext cx="3269447" cy="3511970"/>
            <a:chOff x="5161317" y="924234"/>
            <a:chExt cx="3269447" cy="3511970"/>
          </a:xfrm>
        </p:grpSpPr>
        <p:grpSp>
          <p:nvGrpSpPr>
            <p:cNvPr id="1800" name="Google Shape;1800;p67"/>
            <p:cNvGrpSpPr/>
            <p:nvPr/>
          </p:nvGrpSpPr>
          <p:grpSpPr>
            <a:xfrm>
              <a:off x="5161317" y="1772258"/>
              <a:ext cx="1010434" cy="2663946"/>
              <a:chOff x="7086967" y="1721533"/>
              <a:chExt cx="1010434" cy="2663946"/>
            </a:xfrm>
          </p:grpSpPr>
          <p:sp>
            <p:nvSpPr>
              <p:cNvPr id="1801" name="Google Shape;1801;p67"/>
              <p:cNvSpPr/>
              <p:nvPr/>
            </p:nvSpPr>
            <p:spPr>
              <a:xfrm>
                <a:off x="7086967" y="4169826"/>
                <a:ext cx="964649" cy="189055"/>
              </a:xfrm>
              <a:custGeom>
                <a:avLst/>
                <a:gdLst/>
                <a:ahLst/>
                <a:cxnLst/>
                <a:rect l="l" t="t" r="r" b="b"/>
                <a:pathLst>
                  <a:path w="11719" h="1958" extrusionOk="0">
                    <a:moveTo>
                      <a:pt x="5859" y="1"/>
                    </a:moveTo>
                    <a:cubicBezTo>
                      <a:pt x="2622" y="1"/>
                      <a:pt x="1" y="439"/>
                      <a:pt x="1" y="973"/>
                    </a:cubicBezTo>
                    <a:cubicBezTo>
                      <a:pt x="1" y="1519"/>
                      <a:pt x="2622" y="1957"/>
                      <a:pt x="5859" y="1957"/>
                    </a:cubicBezTo>
                    <a:cubicBezTo>
                      <a:pt x="9097" y="1957"/>
                      <a:pt x="11718" y="1519"/>
                      <a:pt x="11718" y="973"/>
                    </a:cubicBezTo>
                    <a:cubicBezTo>
                      <a:pt x="11718" y="439"/>
                      <a:pt x="9097" y="1"/>
                      <a:pt x="58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67"/>
              <p:cNvSpPr/>
              <p:nvPr/>
            </p:nvSpPr>
            <p:spPr>
              <a:xfrm>
                <a:off x="7289937" y="2147584"/>
                <a:ext cx="85118" cy="419116"/>
              </a:xfrm>
              <a:custGeom>
                <a:avLst/>
                <a:gdLst/>
                <a:ahLst/>
                <a:cxnLst/>
                <a:rect l="l" t="t" r="r" b="b"/>
                <a:pathLst>
                  <a:path w="1104" h="5436" extrusionOk="0">
                    <a:moveTo>
                      <a:pt x="491" y="0"/>
                    </a:moveTo>
                    <a:cubicBezTo>
                      <a:pt x="214" y="0"/>
                      <a:pt x="0" y="203"/>
                      <a:pt x="0" y="467"/>
                    </a:cubicBezTo>
                    <a:cubicBezTo>
                      <a:pt x="0" y="704"/>
                      <a:pt x="154" y="905"/>
                      <a:pt x="380" y="1000"/>
                    </a:cubicBezTo>
                    <a:lnTo>
                      <a:pt x="380" y="5436"/>
                    </a:lnTo>
                    <a:lnTo>
                      <a:pt x="735" y="5424"/>
                    </a:lnTo>
                    <a:lnTo>
                      <a:pt x="735" y="1024"/>
                    </a:lnTo>
                    <a:cubicBezTo>
                      <a:pt x="949" y="965"/>
                      <a:pt x="1103" y="787"/>
                      <a:pt x="1103" y="562"/>
                    </a:cubicBezTo>
                    <a:cubicBezTo>
                      <a:pt x="1103" y="277"/>
                      <a:pt x="854" y="28"/>
                      <a:pt x="557" y="4"/>
                    </a:cubicBezTo>
                    <a:cubicBezTo>
                      <a:pt x="535" y="2"/>
                      <a:pt x="513" y="0"/>
                      <a:pt x="491" y="0"/>
                    </a:cubicBezTo>
                    <a:close/>
                  </a:path>
                </a:pathLst>
              </a:custGeom>
              <a:solidFill>
                <a:srgbClr val="F9B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67"/>
              <p:cNvSpPr/>
              <p:nvPr/>
            </p:nvSpPr>
            <p:spPr>
              <a:xfrm>
                <a:off x="7428870" y="1847976"/>
                <a:ext cx="123514" cy="62220"/>
              </a:xfrm>
              <a:custGeom>
                <a:avLst/>
                <a:gdLst/>
                <a:ahLst/>
                <a:cxnLst/>
                <a:rect l="l" t="t" r="r" b="b"/>
                <a:pathLst>
                  <a:path w="1602" h="807" extrusionOk="0">
                    <a:moveTo>
                      <a:pt x="1" y="0"/>
                    </a:moveTo>
                    <a:lnTo>
                      <a:pt x="1" y="522"/>
                    </a:lnTo>
                    <a:lnTo>
                      <a:pt x="1602" y="807"/>
                    </a:lnTo>
                    <a:lnTo>
                      <a:pt x="1602" y="29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CD5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67"/>
              <p:cNvSpPr/>
              <p:nvPr/>
            </p:nvSpPr>
            <p:spPr>
              <a:xfrm>
                <a:off x="7444444" y="1875963"/>
                <a:ext cx="29298" cy="66229"/>
              </a:xfrm>
              <a:custGeom>
                <a:avLst/>
                <a:gdLst/>
                <a:ahLst/>
                <a:cxnLst/>
                <a:rect l="l" t="t" r="r" b="b"/>
                <a:pathLst>
                  <a:path w="380" h="859" extrusionOk="0">
                    <a:moveTo>
                      <a:pt x="104" y="0"/>
                    </a:moveTo>
                    <a:cubicBezTo>
                      <a:pt x="92" y="0"/>
                      <a:pt x="81" y="2"/>
                      <a:pt x="72" y="5"/>
                    </a:cubicBezTo>
                    <a:cubicBezTo>
                      <a:pt x="24" y="29"/>
                      <a:pt x="12" y="76"/>
                      <a:pt x="12" y="112"/>
                    </a:cubicBezTo>
                    <a:cubicBezTo>
                      <a:pt x="0" y="206"/>
                      <a:pt x="72" y="289"/>
                      <a:pt x="155" y="301"/>
                    </a:cubicBezTo>
                    <a:cubicBezTo>
                      <a:pt x="83" y="384"/>
                      <a:pt x="48" y="479"/>
                      <a:pt x="48" y="574"/>
                    </a:cubicBezTo>
                    <a:cubicBezTo>
                      <a:pt x="36" y="681"/>
                      <a:pt x="72" y="788"/>
                      <a:pt x="143" y="859"/>
                    </a:cubicBezTo>
                    <a:cubicBezTo>
                      <a:pt x="143" y="811"/>
                      <a:pt x="178" y="776"/>
                      <a:pt x="214" y="740"/>
                    </a:cubicBezTo>
                    <a:cubicBezTo>
                      <a:pt x="249" y="716"/>
                      <a:pt x="285" y="693"/>
                      <a:pt x="321" y="669"/>
                    </a:cubicBezTo>
                    <a:cubicBezTo>
                      <a:pt x="356" y="633"/>
                      <a:pt x="380" y="586"/>
                      <a:pt x="356" y="538"/>
                    </a:cubicBezTo>
                    <a:cubicBezTo>
                      <a:pt x="332" y="479"/>
                      <a:pt x="238" y="467"/>
                      <a:pt x="238" y="396"/>
                    </a:cubicBezTo>
                    <a:cubicBezTo>
                      <a:pt x="238" y="349"/>
                      <a:pt x="309" y="325"/>
                      <a:pt x="321" y="278"/>
                    </a:cubicBezTo>
                    <a:cubicBezTo>
                      <a:pt x="344" y="230"/>
                      <a:pt x="321" y="183"/>
                      <a:pt x="297" y="135"/>
                    </a:cubicBezTo>
                    <a:cubicBezTo>
                      <a:pt x="261" y="100"/>
                      <a:pt x="238" y="52"/>
                      <a:pt x="202" y="29"/>
                    </a:cubicBezTo>
                    <a:cubicBezTo>
                      <a:pt x="176" y="11"/>
                      <a:pt x="137" y="0"/>
                      <a:pt x="104" y="0"/>
                    </a:cubicBezTo>
                    <a:close/>
                  </a:path>
                </a:pathLst>
              </a:custGeom>
              <a:solidFill>
                <a:srgbClr val="F27E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67"/>
              <p:cNvSpPr/>
              <p:nvPr/>
            </p:nvSpPr>
            <p:spPr>
              <a:xfrm>
                <a:off x="7481915" y="3402376"/>
                <a:ext cx="341168" cy="871693"/>
              </a:xfrm>
              <a:custGeom>
                <a:avLst/>
                <a:gdLst/>
                <a:ahLst/>
                <a:cxnLst/>
                <a:rect l="l" t="t" r="r" b="b"/>
                <a:pathLst>
                  <a:path w="4425" h="11306" extrusionOk="0">
                    <a:moveTo>
                      <a:pt x="2313" y="24"/>
                    </a:moveTo>
                    <a:cubicBezTo>
                      <a:pt x="1839" y="96"/>
                      <a:pt x="1353" y="1"/>
                      <a:pt x="890" y="226"/>
                    </a:cubicBezTo>
                    <a:cubicBezTo>
                      <a:pt x="772" y="285"/>
                      <a:pt x="665" y="380"/>
                      <a:pt x="570" y="475"/>
                    </a:cubicBezTo>
                    <a:cubicBezTo>
                      <a:pt x="285" y="795"/>
                      <a:pt x="143" y="1139"/>
                      <a:pt x="96" y="1578"/>
                    </a:cubicBezTo>
                    <a:cubicBezTo>
                      <a:pt x="1" y="2491"/>
                      <a:pt x="202" y="4140"/>
                      <a:pt x="451" y="5017"/>
                    </a:cubicBezTo>
                    <a:cubicBezTo>
                      <a:pt x="949" y="6749"/>
                      <a:pt x="1080" y="7401"/>
                      <a:pt x="1305" y="8587"/>
                    </a:cubicBezTo>
                    <a:cubicBezTo>
                      <a:pt x="1376" y="8907"/>
                      <a:pt x="1365" y="9263"/>
                      <a:pt x="1305" y="9536"/>
                    </a:cubicBezTo>
                    <a:cubicBezTo>
                      <a:pt x="1258" y="9726"/>
                      <a:pt x="1175" y="10081"/>
                      <a:pt x="1175" y="10283"/>
                    </a:cubicBezTo>
                    <a:cubicBezTo>
                      <a:pt x="1175" y="10639"/>
                      <a:pt x="1258" y="10769"/>
                      <a:pt x="1554" y="10840"/>
                    </a:cubicBezTo>
                    <a:cubicBezTo>
                      <a:pt x="1686" y="10877"/>
                      <a:pt x="1783" y="10885"/>
                      <a:pt x="1864" y="10885"/>
                    </a:cubicBezTo>
                    <a:cubicBezTo>
                      <a:pt x="1935" y="10885"/>
                      <a:pt x="1994" y="10879"/>
                      <a:pt x="2053" y="10879"/>
                    </a:cubicBezTo>
                    <a:cubicBezTo>
                      <a:pt x="2101" y="10879"/>
                      <a:pt x="2150" y="10883"/>
                      <a:pt x="2207" y="10900"/>
                    </a:cubicBezTo>
                    <a:cubicBezTo>
                      <a:pt x="2432" y="10959"/>
                      <a:pt x="2515" y="11030"/>
                      <a:pt x="2717" y="11149"/>
                    </a:cubicBezTo>
                    <a:cubicBezTo>
                      <a:pt x="2918" y="11264"/>
                      <a:pt x="3072" y="11305"/>
                      <a:pt x="3221" y="11305"/>
                    </a:cubicBezTo>
                    <a:cubicBezTo>
                      <a:pt x="3441" y="11305"/>
                      <a:pt x="3648" y="11215"/>
                      <a:pt x="3974" y="11137"/>
                    </a:cubicBezTo>
                    <a:cubicBezTo>
                      <a:pt x="4235" y="11078"/>
                      <a:pt x="4424" y="10852"/>
                      <a:pt x="4187" y="10734"/>
                    </a:cubicBezTo>
                    <a:cubicBezTo>
                      <a:pt x="4092" y="10674"/>
                      <a:pt x="3997" y="10627"/>
                      <a:pt x="3903" y="10568"/>
                    </a:cubicBezTo>
                    <a:cubicBezTo>
                      <a:pt x="3404" y="10307"/>
                      <a:pt x="3381" y="10342"/>
                      <a:pt x="2977" y="9915"/>
                    </a:cubicBezTo>
                    <a:cubicBezTo>
                      <a:pt x="2966" y="9915"/>
                      <a:pt x="2740" y="9702"/>
                      <a:pt x="2740" y="9702"/>
                    </a:cubicBezTo>
                    <a:cubicBezTo>
                      <a:pt x="2444" y="9394"/>
                      <a:pt x="2361" y="8967"/>
                      <a:pt x="2337" y="8504"/>
                    </a:cubicBezTo>
                    <a:cubicBezTo>
                      <a:pt x="2052" y="2373"/>
                      <a:pt x="2800" y="511"/>
                      <a:pt x="2313" y="24"/>
                    </a:cubicBezTo>
                    <a:close/>
                  </a:path>
                </a:pathLst>
              </a:custGeom>
              <a:solidFill>
                <a:srgbClr val="684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67"/>
              <p:cNvSpPr/>
              <p:nvPr/>
            </p:nvSpPr>
            <p:spPr>
              <a:xfrm>
                <a:off x="7481915" y="3402376"/>
                <a:ext cx="193058" cy="835841"/>
              </a:xfrm>
              <a:custGeom>
                <a:avLst/>
                <a:gdLst/>
                <a:ahLst/>
                <a:cxnLst/>
                <a:rect l="l" t="t" r="r" b="b"/>
                <a:pathLst>
                  <a:path w="2504" h="10841" extrusionOk="0">
                    <a:moveTo>
                      <a:pt x="2313" y="24"/>
                    </a:moveTo>
                    <a:cubicBezTo>
                      <a:pt x="1839" y="96"/>
                      <a:pt x="1353" y="1"/>
                      <a:pt x="890" y="226"/>
                    </a:cubicBezTo>
                    <a:cubicBezTo>
                      <a:pt x="772" y="285"/>
                      <a:pt x="665" y="368"/>
                      <a:pt x="570" y="475"/>
                    </a:cubicBezTo>
                    <a:cubicBezTo>
                      <a:pt x="297" y="795"/>
                      <a:pt x="143" y="1127"/>
                      <a:pt x="96" y="1578"/>
                    </a:cubicBezTo>
                    <a:cubicBezTo>
                      <a:pt x="1" y="2491"/>
                      <a:pt x="202" y="4140"/>
                      <a:pt x="451" y="5017"/>
                    </a:cubicBezTo>
                    <a:cubicBezTo>
                      <a:pt x="949" y="6737"/>
                      <a:pt x="1080" y="7401"/>
                      <a:pt x="1317" y="8587"/>
                    </a:cubicBezTo>
                    <a:cubicBezTo>
                      <a:pt x="1376" y="8907"/>
                      <a:pt x="1376" y="9263"/>
                      <a:pt x="1305" y="9536"/>
                    </a:cubicBezTo>
                    <a:cubicBezTo>
                      <a:pt x="1258" y="9726"/>
                      <a:pt x="1175" y="10081"/>
                      <a:pt x="1175" y="10283"/>
                    </a:cubicBezTo>
                    <a:cubicBezTo>
                      <a:pt x="1175" y="10627"/>
                      <a:pt x="1258" y="10757"/>
                      <a:pt x="1542" y="10840"/>
                    </a:cubicBezTo>
                    <a:cubicBezTo>
                      <a:pt x="1614" y="10497"/>
                      <a:pt x="1685" y="10164"/>
                      <a:pt x="1685" y="9868"/>
                    </a:cubicBezTo>
                    <a:cubicBezTo>
                      <a:pt x="1827" y="7057"/>
                      <a:pt x="368" y="3452"/>
                      <a:pt x="2479" y="938"/>
                    </a:cubicBezTo>
                    <a:cubicBezTo>
                      <a:pt x="2503" y="451"/>
                      <a:pt x="2467" y="167"/>
                      <a:pt x="2313" y="24"/>
                    </a:cubicBezTo>
                    <a:close/>
                  </a:path>
                </a:pathLst>
              </a:custGeom>
              <a:solidFill>
                <a:srgbClr val="3125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67"/>
              <p:cNvSpPr/>
              <p:nvPr/>
            </p:nvSpPr>
            <p:spPr>
              <a:xfrm>
                <a:off x="7481915" y="3402376"/>
                <a:ext cx="193058" cy="439933"/>
              </a:xfrm>
              <a:custGeom>
                <a:avLst/>
                <a:gdLst/>
                <a:ahLst/>
                <a:cxnLst/>
                <a:rect l="l" t="t" r="r" b="b"/>
                <a:pathLst>
                  <a:path w="2504" h="5706" extrusionOk="0">
                    <a:moveTo>
                      <a:pt x="2313" y="24"/>
                    </a:moveTo>
                    <a:cubicBezTo>
                      <a:pt x="1839" y="96"/>
                      <a:pt x="1353" y="1"/>
                      <a:pt x="890" y="226"/>
                    </a:cubicBezTo>
                    <a:cubicBezTo>
                      <a:pt x="772" y="285"/>
                      <a:pt x="665" y="368"/>
                      <a:pt x="570" y="475"/>
                    </a:cubicBezTo>
                    <a:cubicBezTo>
                      <a:pt x="297" y="795"/>
                      <a:pt x="143" y="1127"/>
                      <a:pt x="96" y="1578"/>
                    </a:cubicBezTo>
                    <a:cubicBezTo>
                      <a:pt x="1" y="2491"/>
                      <a:pt x="202" y="4140"/>
                      <a:pt x="451" y="5017"/>
                    </a:cubicBezTo>
                    <a:cubicBezTo>
                      <a:pt x="534" y="5266"/>
                      <a:pt x="594" y="5492"/>
                      <a:pt x="653" y="5705"/>
                    </a:cubicBezTo>
                    <a:cubicBezTo>
                      <a:pt x="902" y="4211"/>
                      <a:pt x="795" y="2527"/>
                      <a:pt x="2029" y="1531"/>
                    </a:cubicBezTo>
                    <a:cubicBezTo>
                      <a:pt x="2159" y="1388"/>
                      <a:pt x="2313" y="1282"/>
                      <a:pt x="2467" y="1187"/>
                    </a:cubicBezTo>
                    <a:cubicBezTo>
                      <a:pt x="2503" y="546"/>
                      <a:pt x="2491" y="190"/>
                      <a:pt x="2313" y="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67"/>
              <p:cNvSpPr/>
              <p:nvPr/>
            </p:nvSpPr>
            <p:spPr>
              <a:xfrm>
                <a:off x="7570656" y="4171366"/>
                <a:ext cx="253351" cy="104471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1355" extrusionOk="0">
                    <a:moveTo>
                      <a:pt x="59" y="1"/>
                    </a:moveTo>
                    <a:cubicBezTo>
                      <a:pt x="12" y="72"/>
                      <a:pt x="0" y="202"/>
                      <a:pt x="0" y="285"/>
                    </a:cubicBezTo>
                    <a:cubicBezTo>
                      <a:pt x="0" y="641"/>
                      <a:pt x="71" y="795"/>
                      <a:pt x="368" y="878"/>
                    </a:cubicBezTo>
                    <a:cubicBezTo>
                      <a:pt x="521" y="921"/>
                      <a:pt x="634" y="928"/>
                      <a:pt x="731" y="928"/>
                    </a:cubicBezTo>
                    <a:cubicBezTo>
                      <a:pt x="779" y="928"/>
                      <a:pt x="824" y="926"/>
                      <a:pt x="868" y="926"/>
                    </a:cubicBezTo>
                    <a:cubicBezTo>
                      <a:pt x="933" y="926"/>
                      <a:pt x="996" y="930"/>
                      <a:pt x="1067" y="950"/>
                    </a:cubicBezTo>
                    <a:cubicBezTo>
                      <a:pt x="1281" y="1009"/>
                      <a:pt x="1364" y="1080"/>
                      <a:pt x="1577" y="1199"/>
                    </a:cubicBezTo>
                    <a:cubicBezTo>
                      <a:pt x="1774" y="1313"/>
                      <a:pt x="1926" y="1355"/>
                      <a:pt x="2073" y="1355"/>
                    </a:cubicBezTo>
                    <a:cubicBezTo>
                      <a:pt x="2290" y="1355"/>
                      <a:pt x="2497" y="1264"/>
                      <a:pt x="2823" y="1187"/>
                    </a:cubicBezTo>
                    <a:cubicBezTo>
                      <a:pt x="3084" y="1127"/>
                      <a:pt x="3285" y="878"/>
                      <a:pt x="3036" y="748"/>
                    </a:cubicBezTo>
                    <a:cubicBezTo>
                      <a:pt x="2941" y="700"/>
                      <a:pt x="2846" y="653"/>
                      <a:pt x="2752" y="594"/>
                    </a:cubicBezTo>
                    <a:cubicBezTo>
                      <a:pt x="2597" y="523"/>
                      <a:pt x="2491" y="463"/>
                      <a:pt x="2408" y="416"/>
                    </a:cubicBezTo>
                    <a:cubicBezTo>
                      <a:pt x="2301" y="570"/>
                      <a:pt x="2170" y="689"/>
                      <a:pt x="2052" y="736"/>
                    </a:cubicBezTo>
                    <a:cubicBezTo>
                      <a:pt x="1198" y="606"/>
                      <a:pt x="451" y="629"/>
                      <a:pt x="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67"/>
              <p:cNvSpPr/>
              <p:nvPr/>
            </p:nvSpPr>
            <p:spPr>
              <a:xfrm>
                <a:off x="7328333" y="3391428"/>
                <a:ext cx="229527" cy="994050"/>
              </a:xfrm>
              <a:custGeom>
                <a:avLst/>
                <a:gdLst/>
                <a:ahLst/>
                <a:cxnLst/>
                <a:rect l="l" t="t" r="r" b="b"/>
                <a:pathLst>
                  <a:path w="2977" h="12893" extrusionOk="0">
                    <a:moveTo>
                      <a:pt x="2681" y="0"/>
                    </a:moveTo>
                    <a:lnTo>
                      <a:pt x="2681" y="0"/>
                    </a:lnTo>
                    <a:cubicBezTo>
                      <a:pt x="1904" y="54"/>
                      <a:pt x="1274" y="354"/>
                      <a:pt x="524" y="354"/>
                    </a:cubicBezTo>
                    <a:cubicBezTo>
                      <a:pt x="449" y="354"/>
                      <a:pt x="374" y="351"/>
                      <a:pt x="297" y="344"/>
                    </a:cubicBezTo>
                    <a:lnTo>
                      <a:pt x="297" y="344"/>
                    </a:lnTo>
                    <a:cubicBezTo>
                      <a:pt x="0" y="3594"/>
                      <a:pt x="878" y="7543"/>
                      <a:pt x="1020" y="10057"/>
                    </a:cubicBezTo>
                    <a:cubicBezTo>
                      <a:pt x="949" y="10532"/>
                      <a:pt x="913" y="10769"/>
                      <a:pt x="688" y="11160"/>
                    </a:cubicBezTo>
                    <a:cubicBezTo>
                      <a:pt x="605" y="11279"/>
                      <a:pt x="522" y="11386"/>
                      <a:pt x="451" y="11516"/>
                    </a:cubicBezTo>
                    <a:cubicBezTo>
                      <a:pt x="392" y="11635"/>
                      <a:pt x="403" y="11777"/>
                      <a:pt x="403" y="11919"/>
                    </a:cubicBezTo>
                    <a:cubicBezTo>
                      <a:pt x="427" y="12216"/>
                      <a:pt x="522" y="12477"/>
                      <a:pt x="652" y="12714"/>
                    </a:cubicBezTo>
                    <a:cubicBezTo>
                      <a:pt x="745" y="12857"/>
                      <a:pt x="856" y="12893"/>
                      <a:pt x="980" y="12893"/>
                    </a:cubicBezTo>
                    <a:cubicBezTo>
                      <a:pt x="1031" y="12893"/>
                      <a:pt x="1084" y="12887"/>
                      <a:pt x="1139" y="12880"/>
                    </a:cubicBezTo>
                    <a:cubicBezTo>
                      <a:pt x="1400" y="12856"/>
                      <a:pt x="1613" y="12797"/>
                      <a:pt x="1815" y="12607"/>
                    </a:cubicBezTo>
                    <a:cubicBezTo>
                      <a:pt x="2064" y="12358"/>
                      <a:pt x="2254" y="11931"/>
                      <a:pt x="2254" y="11540"/>
                    </a:cubicBezTo>
                    <a:cubicBezTo>
                      <a:pt x="2254" y="11362"/>
                      <a:pt x="2218" y="11149"/>
                      <a:pt x="2194" y="10971"/>
                    </a:cubicBezTo>
                    <a:cubicBezTo>
                      <a:pt x="2194" y="10971"/>
                      <a:pt x="2099" y="10129"/>
                      <a:pt x="2016" y="9820"/>
                    </a:cubicBezTo>
                    <a:cubicBezTo>
                      <a:pt x="2111" y="6405"/>
                      <a:pt x="2977" y="1032"/>
                      <a:pt x="2681" y="0"/>
                    </a:cubicBezTo>
                    <a:close/>
                  </a:path>
                </a:pathLst>
              </a:custGeom>
              <a:solidFill>
                <a:srgbClr val="684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67"/>
              <p:cNvSpPr/>
              <p:nvPr/>
            </p:nvSpPr>
            <p:spPr>
              <a:xfrm>
                <a:off x="7358479" y="4216160"/>
                <a:ext cx="38473" cy="133614"/>
              </a:xfrm>
              <a:custGeom>
                <a:avLst/>
                <a:gdLst/>
                <a:ahLst/>
                <a:cxnLst/>
                <a:rect l="l" t="t" r="r" b="b"/>
                <a:pathLst>
                  <a:path w="499" h="1733" extrusionOk="0">
                    <a:moveTo>
                      <a:pt x="499" y="1"/>
                    </a:moveTo>
                    <a:lnTo>
                      <a:pt x="499" y="1"/>
                    </a:lnTo>
                    <a:cubicBezTo>
                      <a:pt x="451" y="143"/>
                      <a:pt x="392" y="285"/>
                      <a:pt x="297" y="463"/>
                    </a:cubicBezTo>
                    <a:cubicBezTo>
                      <a:pt x="226" y="582"/>
                      <a:pt x="131" y="689"/>
                      <a:pt x="60" y="819"/>
                    </a:cubicBezTo>
                    <a:cubicBezTo>
                      <a:pt x="1" y="938"/>
                      <a:pt x="12" y="1080"/>
                      <a:pt x="12" y="1222"/>
                    </a:cubicBezTo>
                    <a:cubicBezTo>
                      <a:pt x="24" y="1400"/>
                      <a:pt x="72" y="1566"/>
                      <a:pt x="131" y="1732"/>
                    </a:cubicBezTo>
                    <a:cubicBezTo>
                      <a:pt x="309" y="1163"/>
                      <a:pt x="428" y="594"/>
                      <a:pt x="499" y="1"/>
                    </a:cubicBezTo>
                    <a:close/>
                  </a:path>
                </a:pathLst>
              </a:custGeom>
              <a:solidFill>
                <a:srgbClr val="3125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67"/>
              <p:cNvSpPr/>
              <p:nvPr/>
            </p:nvSpPr>
            <p:spPr>
              <a:xfrm>
                <a:off x="7330106" y="3391428"/>
                <a:ext cx="211331" cy="736151"/>
              </a:xfrm>
              <a:custGeom>
                <a:avLst/>
                <a:gdLst/>
                <a:ahLst/>
                <a:cxnLst/>
                <a:rect l="l" t="t" r="r" b="b"/>
                <a:pathLst>
                  <a:path w="2741" h="9548" extrusionOk="0">
                    <a:moveTo>
                      <a:pt x="2658" y="0"/>
                    </a:moveTo>
                    <a:cubicBezTo>
                      <a:pt x="1881" y="54"/>
                      <a:pt x="1251" y="354"/>
                      <a:pt x="501" y="354"/>
                    </a:cubicBezTo>
                    <a:cubicBezTo>
                      <a:pt x="426" y="354"/>
                      <a:pt x="351" y="351"/>
                      <a:pt x="274" y="344"/>
                    </a:cubicBezTo>
                    <a:lnTo>
                      <a:pt x="274" y="344"/>
                    </a:lnTo>
                    <a:cubicBezTo>
                      <a:pt x="1" y="3380"/>
                      <a:pt x="736" y="7021"/>
                      <a:pt x="962" y="9547"/>
                    </a:cubicBezTo>
                    <a:cubicBezTo>
                      <a:pt x="1056" y="7342"/>
                      <a:pt x="796" y="5017"/>
                      <a:pt x="1282" y="2740"/>
                    </a:cubicBezTo>
                    <a:cubicBezTo>
                      <a:pt x="1410" y="2354"/>
                      <a:pt x="1988" y="1969"/>
                      <a:pt x="2629" y="1969"/>
                    </a:cubicBezTo>
                    <a:cubicBezTo>
                      <a:pt x="2638" y="1969"/>
                      <a:pt x="2648" y="1969"/>
                      <a:pt x="2658" y="1969"/>
                    </a:cubicBezTo>
                    <a:cubicBezTo>
                      <a:pt x="2729" y="1032"/>
                      <a:pt x="2741" y="309"/>
                      <a:pt x="2658" y="0"/>
                    </a:cubicBezTo>
                    <a:close/>
                  </a:path>
                </a:pathLst>
              </a:custGeom>
              <a:solidFill>
                <a:srgbClr val="3125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67"/>
              <p:cNvSpPr/>
              <p:nvPr/>
            </p:nvSpPr>
            <p:spPr>
              <a:xfrm>
                <a:off x="7346605" y="3391428"/>
                <a:ext cx="194832" cy="149034"/>
              </a:xfrm>
              <a:custGeom>
                <a:avLst/>
                <a:gdLst/>
                <a:ahLst/>
                <a:cxnLst/>
                <a:rect l="l" t="t" r="r" b="b"/>
                <a:pathLst>
                  <a:path w="2527" h="1933" extrusionOk="0">
                    <a:moveTo>
                      <a:pt x="2444" y="0"/>
                    </a:moveTo>
                    <a:cubicBezTo>
                      <a:pt x="1667" y="54"/>
                      <a:pt x="1037" y="354"/>
                      <a:pt x="287" y="354"/>
                    </a:cubicBezTo>
                    <a:cubicBezTo>
                      <a:pt x="212" y="354"/>
                      <a:pt x="137" y="351"/>
                      <a:pt x="60" y="344"/>
                    </a:cubicBezTo>
                    <a:cubicBezTo>
                      <a:pt x="12" y="795"/>
                      <a:pt x="0" y="1258"/>
                      <a:pt x="0" y="1732"/>
                    </a:cubicBezTo>
                    <a:cubicBezTo>
                      <a:pt x="472" y="1866"/>
                      <a:pt x="965" y="1933"/>
                      <a:pt x="1456" y="1933"/>
                    </a:cubicBezTo>
                    <a:cubicBezTo>
                      <a:pt x="1792" y="1933"/>
                      <a:pt x="2128" y="1901"/>
                      <a:pt x="2455" y="1839"/>
                    </a:cubicBezTo>
                    <a:cubicBezTo>
                      <a:pt x="2515" y="961"/>
                      <a:pt x="2527" y="297"/>
                      <a:pt x="2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67"/>
              <p:cNvSpPr/>
              <p:nvPr/>
            </p:nvSpPr>
            <p:spPr>
              <a:xfrm>
                <a:off x="7358479" y="4233585"/>
                <a:ext cx="143637" cy="151887"/>
              </a:xfrm>
              <a:custGeom>
                <a:avLst/>
                <a:gdLst/>
                <a:ahLst/>
                <a:cxnLst/>
                <a:rect l="l" t="t" r="r" b="b"/>
                <a:pathLst>
                  <a:path w="1863" h="1970" extrusionOk="0">
                    <a:moveTo>
                      <a:pt x="1803" y="0"/>
                    </a:moveTo>
                    <a:cubicBezTo>
                      <a:pt x="1660" y="696"/>
                      <a:pt x="1464" y="1078"/>
                      <a:pt x="881" y="1078"/>
                    </a:cubicBezTo>
                    <a:cubicBezTo>
                      <a:pt x="739" y="1078"/>
                      <a:pt x="573" y="1055"/>
                      <a:pt x="380" y="1008"/>
                    </a:cubicBezTo>
                    <a:cubicBezTo>
                      <a:pt x="131" y="925"/>
                      <a:pt x="155" y="629"/>
                      <a:pt x="202" y="380"/>
                    </a:cubicBezTo>
                    <a:lnTo>
                      <a:pt x="202" y="380"/>
                    </a:lnTo>
                    <a:cubicBezTo>
                      <a:pt x="155" y="451"/>
                      <a:pt x="107" y="510"/>
                      <a:pt x="60" y="593"/>
                    </a:cubicBezTo>
                    <a:cubicBezTo>
                      <a:pt x="1" y="712"/>
                      <a:pt x="12" y="866"/>
                      <a:pt x="12" y="996"/>
                    </a:cubicBezTo>
                    <a:cubicBezTo>
                      <a:pt x="36" y="1293"/>
                      <a:pt x="131" y="1554"/>
                      <a:pt x="273" y="1791"/>
                    </a:cubicBezTo>
                    <a:cubicBezTo>
                      <a:pt x="358" y="1934"/>
                      <a:pt x="466" y="1970"/>
                      <a:pt x="590" y="1970"/>
                    </a:cubicBezTo>
                    <a:cubicBezTo>
                      <a:pt x="640" y="1970"/>
                      <a:pt x="693" y="1964"/>
                      <a:pt x="748" y="1957"/>
                    </a:cubicBezTo>
                    <a:cubicBezTo>
                      <a:pt x="1009" y="1945"/>
                      <a:pt x="1222" y="1874"/>
                      <a:pt x="1424" y="1684"/>
                    </a:cubicBezTo>
                    <a:cubicBezTo>
                      <a:pt x="1673" y="1435"/>
                      <a:pt x="1863" y="1008"/>
                      <a:pt x="1863" y="617"/>
                    </a:cubicBezTo>
                    <a:cubicBezTo>
                      <a:pt x="1863" y="439"/>
                      <a:pt x="1827" y="226"/>
                      <a:pt x="1803" y="48"/>
                    </a:cubicBezTo>
                    <a:cubicBezTo>
                      <a:pt x="1803" y="48"/>
                      <a:pt x="1803" y="36"/>
                      <a:pt x="18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67"/>
              <p:cNvSpPr/>
              <p:nvPr/>
            </p:nvSpPr>
            <p:spPr>
              <a:xfrm>
                <a:off x="7255165" y="2911407"/>
                <a:ext cx="458205" cy="604156"/>
              </a:xfrm>
              <a:custGeom>
                <a:avLst/>
                <a:gdLst/>
                <a:ahLst/>
                <a:cxnLst/>
                <a:rect l="l" t="t" r="r" b="b"/>
                <a:pathLst>
                  <a:path w="5943" h="7836" extrusionOk="0">
                    <a:moveTo>
                      <a:pt x="332" y="0"/>
                    </a:moveTo>
                    <a:lnTo>
                      <a:pt x="332" y="0"/>
                    </a:lnTo>
                    <a:cubicBezTo>
                      <a:pt x="0" y="1233"/>
                      <a:pt x="249" y="2574"/>
                      <a:pt x="558" y="3819"/>
                    </a:cubicBezTo>
                    <a:cubicBezTo>
                      <a:pt x="854" y="5064"/>
                      <a:pt x="1222" y="6345"/>
                      <a:pt x="1092" y="7626"/>
                    </a:cubicBezTo>
                    <a:cubicBezTo>
                      <a:pt x="1522" y="7776"/>
                      <a:pt x="1970" y="7835"/>
                      <a:pt x="2413" y="7835"/>
                    </a:cubicBezTo>
                    <a:cubicBezTo>
                      <a:pt x="3822" y="7835"/>
                      <a:pt x="5172" y="7231"/>
                      <a:pt x="5705" y="7033"/>
                    </a:cubicBezTo>
                    <a:cubicBezTo>
                      <a:pt x="5942" y="4874"/>
                      <a:pt x="5871" y="2823"/>
                      <a:pt x="5824" y="629"/>
                    </a:cubicBezTo>
                    <a:lnTo>
                      <a:pt x="5824" y="629"/>
                    </a:lnTo>
                    <a:cubicBezTo>
                      <a:pt x="5565" y="640"/>
                      <a:pt x="5307" y="646"/>
                      <a:pt x="5048" y="646"/>
                    </a:cubicBezTo>
                    <a:cubicBezTo>
                      <a:pt x="3464" y="646"/>
                      <a:pt x="1872" y="428"/>
                      <a:pt x="3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67"/>
              <p:cNvSpPr/>
              <p:nvPr/>
            </p:nvSpPr>
            <p:spPr>
              <a:xfrm>
                <a:off x="7266113" y="2911407"/>
                <a:ext cx="439933" cy="163452"/>
              </a:xfrm>
              <a:custGeom>
                <a:avLst/>
                <a:gdLst/>
                <a:ahLst/>
                <a:cxnLst/>
                <a:rect l="l" t="t" r="r" b="b"/>
                <a:pathLst>
                  <a:path w="5706" h="2120" extrusionOk="0">
                    <a:moveTo>
                      <a:pt x="190" y="0"/>
                    </a:moveTo>
                    <a:cubicBezTo>
                      <a:pt x="1" y="676"/>
                      <a:pt x="1" y="1388"/>
                      <a:pt x="72" y="2087"/>
                    </a:cubicBezTo>
                    <a:cubicBezTo>
                      <a:pt x="607" y="2105"/>
                      <a:pt x="1160" y="2120"/>
                      <a:pt x="1723" y="2120"/>
                    </a:cubicBezTo>
                    <a:cubicBezTo>
                      <a:pt x="3045" y="2120"/>
                      <a:pt x="4416" y="2039"/>
                      <a:pt x="5705" y="1732"/>
                    </a:cubicBezTo>
                    <a:cubicBezTo>
                      <a:pt x="5693" y="1364"/>
                      <a:pt x="5693" y="996"/>
                      <a:pt x="5682" y="629"/>
                    </a:cubicBezTo>
                    <a:cubicBezTo>
                      <a:pt x="5423" y="640"/>
                      <a:pt x="5165" y="646"/>
                      <a:pt x="4906" y="646"/>
                    </a:cubicBezTo>
                    <a:cubicBezTo>
                      <a:pt x="3322" y="646"/>
                      <a:pt x="1730" y="428"/>
                      <a:pt x="1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67"/>
              <p:cNvSpPr/>
              <p:nvPr/>
            </p:nvSpPr>
            <p:spPr>
              <a:xfrm>
                <a:off x="7610825" y="2157915"/>
                <a:ext cx="244253" cy="434458"/>
              </a:xfrm>
              <a:custGeom>
                <a:avLst/>
                <a:gdLst/>
                <a:ahLst/>
                <a:cxnLst/>
                <a:rect l="l" t="t" r="r" b="b"/>
                <a:pathLst>
                  <a:path w="3168" h="5635" extrusionOk="0">
                    <a:moveTo>
                      <a:pt x="890" y="1"/>
                    </a:moveTo>
                    <a:cubicBezTo>
                      <a:pt x="523" y="12"/>
                      <a:pt x="108" y="463"/>
                      <a:pt x="60" y="819"/>
                    </a:cubicBezTo>
                    <a:cubicBezTo>
                      <a:pt x="1" y="1175"/>
                      <a:pt x="119" y="1542"/>
                      <a:pt x="238" y="1886"/>
                    </a:cubicBezTo>
                    <a:cubicBezTo>
                      <a:pt x="416" y="2432"/>
                      <a:pt x="606" y="2977"/>
                      <a:pt x="784" y="3523"/>
                    </a:cubicBezTo>
                    <a:cubicBezTo>
                      <a:pt x="914" y="3902"/>
                      <a:pt x="1033" y="4282"/>
                      <a:pt x="1222" y="4626"/>
                    </a:cubicBezTo>
                    <a:cubicBezTo>
                      <a:pt x="1412" y="4970"/>
                      <a:pt x="1673" y="5290"/>
                      <a:pt x="2017" y="5492"/>
                    </a:cubicBezTo>
                    <a:cubicBezTo>
                      <a:pt x="2166" y="5575"/>
                      <a:pt x="2345" y="5634"/>
                      <a:pt x="2516" y="5634"/>
                    </a:cubicBezTo>
                    <a:cubicBezTo>
                      <a:pt x="2589" y="5634"/>
                      <a:pt x="2661" y="5623"/>
                      <a:pt x="2729" y="5598"/>
                    </a:cubicBezTo>
                    <a:cubicBezTo>
                      <a:pt x="3013" y="5492"/>
                      <a:pt x="3167" y="5171"/>
                      <a:pt x="3167" y="4863"/>
                    </a:cubicBezTo>
                    <a:cubicBezTo>
                      <a:pt x="3167" y="4567"/>
                      <a:pt x="3049" y="4282"/>
                      <a:pt x="2930" y="3997"/>
                    </a:cubicBezTo>
                    <a:lnTo>
                      <a:pt x="2219" y="2278"/>
                    </a:lnTo>
                    <a:cubicBezTo>
                      <a:pt x="1851" y="1400"/>
                      <a:pt x="1649" y="819"/>
                      <a:pt x="1139" y="24"/>
                    </a:cubicBezTo>
                    <a:lnTo>
                      <a:pt x="89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67"/>
              <p:cNvSpPr/>
              <p:nvPr/>
            </p:nvSpPr>
            <p:spPr>
              <a:xfrm>
                <a:off x="7611750" y="2161616"/>
                <a:ext cx="211331" cy="431066"/>
              </a:xfrm>
              <a:custGeom>
                <a:avLst/>
                <a:gdLst/>
                <a:ahLst/>
                <a:cxnLst/>
                <a:rect l="l" t="t" r="r" b="b"/>
                <a:pathLst>
                  <a:path w="2741" h="5591" extrusionOk="0">
                    <a:moveTo>
                      <a:pt x="653" y="0"/>
                    </a:moveTo>
                    <a:cubicBezTo>
                      <a:pt x="368" y="142"/>
                      <a:pt x="96" y="486"/>
                      <a:pt x="48" y="771"/>
                    </a:cubicBezTo>
                    <a:cubicBezTo>
                      <a:pt x="1" y="1127"/>
                      <a:pt x="107" y="1494"/>
                      <a:pt x="226" y="1838"/>
                    </a:cubicBezTo>
                    <a:cubicBezTo>
                      <a:pt x="416" y="2384"/>
                      <a:pt x="594" y="2929"/>
                      <a:pt x="772" y="3475"/>
                    </a:cubicBezTo>
                    <a:cubicBezTo>
                      <a:pt x="902" y="3854"/>
                      <a:pt x="1009" y="4234"/>
                      <a:pt x="1210" y="4578"/>
                    </a:cubicBezTo>
                    <a:cubicBezTo>
                      <a:pt x="1412" y="4898"/>
                      <a:pt x="1685" y="5195"/>
                      <a:pt x="2005" y="5432"/>
                    </a:cubicBezTo>
                    <a:cubicBezTo>
                      <a:pt x="2141" y="5535"/>
                      <a:pt x="2314" y="5591"/>
                      <a:pt x="2481" y="5591"/>
                    </a:cubicBezTo>
                    <a:cubicBezTo>
                      <a:pt x="2562" y="5591"/>
                      <a:pt x="2643" y="5578"/>
                      <a:pt x="2717" y="5550"/>
                    </a:cubicBezTo>
                    <a:cubicBezTo>
                      <a:pt x="2728" y="5539"/>
                      <a:pt x="2740" y="5539"/>
                      <a:pt x="2740" y="5539"/>
                    </a:cubicBezTo>
                    <a:cubicBezTo>
                      <a:pt x="2693" y="5456"/>
                      <a:pt x="2634" y="5372"/>
                      <a:pt x="2586" y="5278"/>
                    </a:cubicBezTo>
                    <a:cubicBezTo>
                      <a:pt x="1590" y="3688"/>
                      <a:pt x="2408" y="1898"/>
                      <a:pt x="6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67"/>
              <p:cNvSpPr/>
              <p:nvPr/>
            </p:nvSpPr>
            <p:spPr>
              <a:xfrm>
                <a:off x="7747985" y="2228307"/>
                <a:ext cx="246951" cy="360288"/>
              </a:xfrm>
              <a:custGeom>
                <a:avLst/>
                <a:gdLst/>
                <a:ahLst/>
                <a:cxnLst/>
                <a:rect l="l" t="t" r="r" b="b"/>
                <a:pathLst>
                  <a:path w="3203" h="4673" extrusionOk="0">
                    <a:moveTo>
                      <a:pt x="2147" y="1"/>
                    </a:moveTo>
                    <a:cubicBezTo>
                      <a:pt x="1566" y="843"/>
                      <a:pt x="1068" y="1697"/>
                      <a:pt x="511" y="2551"/>
                    </a:cubicBezTo>
                    <a:cubicBezTo>
                      <a:pt x="285" y="2906"/>
                      <a:pt x="48" y="3286"/>
                      <a:pt x="25" y="3713"/>
                    </a:cubicBezTo>
                    <a:cubicBezTo>
                      <a:pt x="1" y="4128"/>
                      <a:pt x="250" y="4602"/>
                      <a:pt x="665" y="4662"/>
                    </a:cubicBezTo>
                    <a:cubicBezTo>
                      <a:pt x="704" y="4669"/>
                      <a:pt x="742" y="4673"/>
                      <a:pt x="780" y="4673"/>
                    </a:cubicBezTo>
                    <a:cubicBezTo>
                      <a:pt x="1049" y="4673"/>
                      <a:pt x="1305" y="4500"/>
                      <a:pt x="1471" y="4282"/>
                    </a:cubicBezTo>
                    <a:cubicBezTo>
                      <a:pt x="1673" y="4033"/>
                      <a:pt x="1768" y="3725"/>
                      <a:pt x="1875" y="3428"/>
                    </a:cubicBezTo>
                    <a:cubicBezTo>
                      <a:pt x="2219" y="2444"/>
                      <a:pt x="2669" y="1507"/>
                      <a:pt x="3203" y="617"/>
                    </a:cubicBezTo>
                    <a:cubicBezTo>
                      <a:pt x="2954" y="143"/>
                      <a:pt x="2480" y="202"/>
                      <a:pt x="21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67"/>
              <p:cNvSpPr/>
              <p:nvPr/>
            </p:nvSpPr>
            <p:spPr>
              <a:xfrm>
                <a:off x="7912592" y="2237482"/>
                <a:ext cx="70469" cy="75944"/>
              </a:xfrm>
              <a:custGeom>
                <a:avLst/>
                <a:gdLst/>
                <a:ahLst/>
                <a:cxnLst/>
                <a:rect l="l" t="t" r="r" b="b"/>
                <a:pathLst>
                  <a:path w="914" h="985" extrusionOk="0">
                    <a:moveTo>
                      <a:pt x="24" y="0"/>
                    </a:moveTo>
                    <a:lnTo>
                      <a:pt x="24" y="0"/>
                    </a:lnTo>
                    <a:cubicBezTo>
                      <a:pt x="1" y="356"/>
                      <a:pt x="119" y="724"/>
                      <a:pt x="368" y="985"/>
                    </a:cubicBezTo>
                    <a:cubicBezTo>
                      <a:pt x="475" y="985"/>
                      <a:pt x="570" y="925"/>
                      <a:pt x="653" y="854"/>
                    </a:cubicBezTo>
                    <a:cubicBezTo>
                      <a:pt x="724" y="783"/>
                      <a:pt x="783" y="688"/>
                      <a:pt x="843" y="605"/>
                    </a:cubicBezTo>
                    <a:cubicBezTo>
                      <a:pt x="878" y="546"/>
                      <a:pt x="914" y="487"/>
                      <a:pt x="890" y="439"/>
                    </a:cubicBezTo>
                    <a:cubicBezTo>
                      <a:pt x="878" y="392"/>
                      <a:pt x="843" y="368"/>
                      <a:pt x="807" y="344"/>
                    </a:cubicBezTo>
                    <a:cubicBezTo>
                      <a:pt x="582" y="166"/>
                      <a:pt x="309" y="48"/>
                      <a:pt x="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67"/>
              <p:cNvSpPr/>
              <p:nvPr/>
            </p:nvSpPr>
            <p:spPr>
              <a:xfrm>
                <a:off x="7922692" y="2122295"/>
                <a:ext cx="174709" cy="164069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128" extrusionOk="0">
                    <a:moveTo>
                      <a:pt x="107" y="0"/>
                    </a:moveTo>
                    <a:cubicBezTo>
                      <a:pt x="24" y="0"/>
                      <a:pt x="0" y="214"/>
                      <a:pt x="0" y="297"/>
                    </a:cubicBezTo>
                    <a:cubicBezTo>
                      <a:pt x="12" y="380"/>
                      <a:pt x="59" y="510"/>
                      <a:pt x="83" y="581"/>
                    </a:cubicBezTo>
                    <a:cubicBezTo>
                      <a:pt x="154" y="759"/>
                      <a:pt x="142" y="878"/>
                      <a:pt x="107" y="1056"/>
                    </a:cubicBezTo>
                    <a:cubicBezTo>
                      <a:pt x="59" y="1245"/>
                      <a:pt x="12" y="1435"/>
                      <a:pt x="12" y="1625"/>
                    </a:cubicBezTo>
                    <a:cubicBezTo>
                      <a:pt x="24" y="1815"/>
                      <a:pt x="95" y="2004"/>
                      <a:pt x="273" y="2099"/>
                    </a:cubicBezTo>
                    <a:cubicBezTo>
                      <a:pt x="299" y="2117"/>
                      <a:pt x="338" y="2128"/>
                      <a:pt x="375" y="2128"/>
                    </a:cubicBezTo>
                    <a:cubicBezTo>
                      <a:pt x="389" y="2128"/>
                      <a:pt x="402" y="2126"/>
                      <a:pt x="415" y="2123"/>
                    </a:cubicBezTo>
                    <a:cubicBezTo>
                      <a:pt x="451" y="2111"/>
                      <a:pt x="486" y="2087"/>
                      <a:pt x="522" y="2052"/>
                    </a:cubicBezTo>
                    <a:cubicBezTo>
                      <a:pt x="605" y="1981"/>
                      <a:pt x="688" y="1909"/>
                      <a:pt x="771" y="1838"/>
                    </a:cubicBezTo>
                    <a:cubicBezTo>
                      <a:pt x="1115" y="1696"/>
                      <a:pt x="1423" y="1494"/>
                      <a:pt x="1696" y="1245"/>
                    </a:cubicBezTo>
                    <a:cubicBezTo>
                      <a:pt x="1874" y="1139"/>
                      <a:pt x="2052" y="1020"/>
                      <a:pt x="2194" y="878"/>
                    </a:cubicBezTo>
                    <a:cubicBezTo>
                      <a:pt x="2218" y="854"/>
                      <a:pt x="2242" y="842"/>
                      <a:pt x="2253" y="807"/>
                    </a:cubicBezTo>
                    <a:cubicBezTo>
                      <a:pt x="2265" y="783"/>
                      <a:pt x="2265" y="747"/>
                      <a:pt x="2242" y="723"/>
                    </a:cubicBezTo>
                    <a:cubicBezTo>
                      <a:pt x="2233" y="706"/>
                      <a:pt x="2211" y="695"/>
                      <a:pt x="2187" y="695"/>
                    </a:cubicBezTo>
                    <a:cubicBezTo>
                      <a:pt x="2178" y="695"/>
                      <a:pt x="2168" y="697"/>
                      <a:pt x="2159" y="700"/>
                    </a:cubicBezTo>
                    <a:cubicBezTo>
                      <a:pt x="2135" y="700"/>
                      <a:pt x="2099" y="712"/>
                      <a:pt x="2076" y="735"/>
                    </a:cubicBezTo>
                    <a:cubicBezTo>
                      <a:pt x="1921" y="818"/>
                      <a:pt x="1767" y="901"/>
                      <a:pt x="1613" y="996"/>
                    </a:cubicBezTo>
                    <a:lnTo>
                      <a:pt x="1589" y="973"/>
                    </a:lnTo>
                    <a:cubicBezTo>
                      <a:pt x="1779" y="842"/>
                      <a:pt x="1969" y="712"/>
                      <a:pt x="2147" y="569"/>
                    </a:cubicBezTo>
                    <a:cubicBezTo>
                      <a:pt x="2170" y="546"/>
                      <a:pt x="2194" y="534"/>
                      <a:pt x="2206" y="510"/>
                    </a:cubicBezTo>
                    <a:cubicBezTo>
                      <a:pt x="2218" y="486"/>
                      <a:pt x="2218" y="451"/>
                      <a:pt x="2206" y="427"/>
                    </a:cubicBezTo>
                    <a:cubicBezTo>
                      <a:pt x="2197" y="410"/>
                      <a:pt x="2176" y="399"/>
                      <a:pt x="2156" y="399"/>
                    </a:cubicBezTo>
                    <a:cubicBezTo>
                      <a:pt x="2148" y="399"/>
                      <a:pt x="2141" y="400"/>
                      <a:pt x="2135" y="403"/>
                    </a:cubicBezTo>
                    <a:cubicBezTo>
                      <a:pt x="2111" y="403"/>
                      <a:pt x="2076" y="415"/>
                      <a:pt x="2052" y="427"/>
                    </a:cubicBezTo>
                    <a:cubicBezTo>
                      <a:pt x="1826" y="546"/>
                      <a:pt x="1601" y="676"/>
                      <a:pt x="1388" y="818"/>
                    </a:cubicBezTo>
                    <a:cubicBezTo>
                      <a:pt x="1376" y="807"/>
                      <a:pt x="1364" y="807"/>
                      <a:pt x="1364" y="795"/>
                    </a:cubicBezTo>
                    <a:cubicBezTo>
                      <a:pt x="1577" y="640"/>
                      <a:pt x="1791" y="474"/>
                      <a:pt x="2004" y="320"/>
                    </a:cubicBezTo>
                    <a:cubicBezTo>
                      <a:pt x="2040" y="297"/>
                      <a:pt x="2076" y="261"/>
                      <a:pt x="2064" y="214"/>
                    </a:cubicBezTo>
                    <a:cubicBezTo>
                      <a:pt x="2052" y="190"/>
                      <a:pt x="2028" y="178"/>
                      <a:pt x="2004" y="166"/>
                    </a:cubicBezTo>
                    <a:cubicBezTo>
                      <a:pt x="1969" y="166"/>
                      <a:pt x="1945" y="178"/>
                      <a:pt x="1921" y="190"/>
                    </a:cubicBezTo>
                    <a:cubicBezTo>
                      <a:pt x="1613" y="308"/>
                      <a:pt x="1328" y="498"/>
                      <a:pt x="1056" y="676"/>
                    </a:cubicBezTo>
                    <a:lnTo>
                      <a:pt x="1032" y="676"/>
                    </a:lnTo>
                    <a:cubicBezTo>
                      <a:pt x="1233" y="510"/>
                      <a:pt x="1471" y="380"/>
                      <a:pt x="1660" y="202"/>
                    </a:cubicBezTo>
                    <a:cubicBezTo>
                      <a:pt x="1684" y="190"/>
                      <a:pt x="1649" y="107"/>
                      <a:pt x="1637" y="95"/>
                    </a:cubicBezTo>
                    <a:cubicBezTo>
                      <a:pt x="1627" y="85"/>
                      <a:pt x="1617" y="81"/>
                      <a:pt x="1607" y="81"/>
                    </a:cubicBezTo>
                    <a:cubicBezTo>
                      <a:pt x="1593" y="81"/>
                      <a:pt x="1579" y="88"/>
                      <a:pt x="1566" y="95"/>
                    </a:cubicBezTo>
                    <a:cubicBezTo>
                      <a:pt x="1364" y="190"/>
                      <a:pt x="1162" y="297"/>
                      <a:pt x="984" y="439"/>
                    </a:cubicBezTo>
                    <a:cubicBezTo>
                      <a:pt x="878" y="510"/>
                      <a:pt x="771" y="593"/>
                      <a:pt x="652" y="652"/>
                    </a:cubicBezTo>
                    <a:lnTo>
                      <a:pt x="534" y="652"/>
                    </a:lnTo>
                    <a:cubicBezTo>
                      <a:pt x="451" y="629"/>
                      <a:pt x="403" y="640"/>
                      <a:pt x="368" y="557"/>
                    </a:cubicBezTo>
                    <a:cubicBezTo>
                      <a:pt x="332" y="486"/>
                      <a:pt x="332" y="415"/>
                      <a:pt x="320" y="344"/>
                    </a:cubicBezTo>
                    <a:cubicBezTo>
                      <a:pt x="308" y="261"/>
                      <a:pt x="190" y="0"/>
                      <a:pt x="107" y="0"/>
                    </a:cubicBezTo>
                    <a:close/>
                  </a:path>
                </a:pathLst>
              </a:custGeom>
              <a:solidFill>
                <a:srgbClr val="684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67"/>
              <p:cNvSpPr/>
              <p:nvPr/>
            </p:nvSpPr>
            <p:spPr>
              <a:xfrm>
                <a:off x="7959238" y="2182201"/>
                <a:ext cx="64995" cy="58442"/>
              </a:xfrm>
              <a:custGeom>
                <a:avLst/>
                <a:gdLst/>
                <a:ahLst/>
                <a:cxnLst/>
                <a:rect l="l" t="t" r="r" b="b"/>
                <a:pathLst>
                  <a:path w="843" h="758" extrusionOk="0">
                    <a:moveTo>
                      <a:pt x="163" y="0"/>
                    </a:moveTo>
                    <a:cubicBezTo>
                      <a:pt x="124" y="0"/>
                      <a:pt x="85" y="5"/>
                      <a:pt x="48" y="18"/>
                    </a:cubicBezTo>
                    <a:cubicBezTo>
                      <a:pt x="36" y="18"/>
                      <a:pt x="24" y="18"/>
                      <a:pt x="12" y="30"/>
                    </a:cubicBezTo>
                    <a:cubicBezTo>
                      <a:pt x="0" y="53"/>
                      <a:pt x="12" y="77"/>
                      <a:pt x="24" y="89"/>
                    </a:cubicBezTo>
                    <a:cubicBezTo>
                      <a:pt x="95" y="231"/>
                      <a:pt x="119" y="409"/>
                      <a:pt x="72" y="563"/>
                    </a:cubicBezTo>
                    <a:cubicBezTo>
                      <a:pt x="60" y="599"/>
                      <a:pt x="48" y="623"/>
                      <a:pt x="48" y="658"/>
                    </a:cubicBezTo>
                    <a:cubicBezTo>
                      <a:pt x="48" y="694"/>
                      <a:pt x="60" y="729"/>
                      <a:pt x="95" y="753"/>
                    </a:cubicBezTo>
                    <a:cubicBezTo>
                      <a:pt x="106" y="756"/>
                      <a:pt x="116" y="758"/>
                      <a:pt x="127" y="758"/>
                    </a:cubicBezTo>
                    <a:cubicBezTo>
                      <a:pt x="152" y="758"/>
                      <a:pt x="177" y="749"/>
                      <a:pt x="202" y="741"/>
                    </a:cubicBezTo>
                    <a:cubicBezTo>
                      <a:pt x="404" y="670"/>
                      <a:pt x="605" y="587"/>
                      <a:pt x="807" y="516"/>
                    </a:cubicBezTo>
                    <a:cubicBezTo>
                      <a:pt x="842" y="468"/>
                      <a:pt x="819" y="397"/>
                      <a:pt x="771" y="350"/>
                    </a:cubicBezTo>
                    <a:cubicBezTo>
                      <a:pt x="736" y="302"/>
                      <a:pt x="688" y="267"/>
                      <a:pt x="653" y="207"/>
                    </a:cubicBezTo>
                    <a:cubicBezTo>
                      <a:pt x="641" y="184"/>
                      <a:pt x="641" y="160"/>
                      <a:pt x="617" y="136"/>
                    </a:cubicBezTo>
                    <a:cubicBezTo>
                      <a:pt x="593" y="113"/>
                      <a:pt x="558" y="101"/>
                      <a:pt x="522" y="89"/>
                    </a:cubicBezTo>
                    <a:cubicBezTo>
                      <a:pt x="475" y="77"/>
                      <a:pt x="427" y="53"/>
                      <a:pt x="380" y="41"/>
                    </a:cubicBezTo>
                    <a:cubicBezTo>
                      <a:pt x="310" y="18"/>
                      <a:pt x="236" y="0"/>
                      <a:pt x="163" y="0"/>
                    </a:cubicBezTo>
                    <a:close/>
                  </a:path>
                </a:pathLst>
              </a:custGeom>
              <a:solidFill>
                <a:srgbClr val="3125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67"/>
              <p:cNvSpPr/>
              <p:nvPr/>
            </p:nvSpPr>
            <p:spPr>
              <a:xfrm>
                <a:off x="7234117" y="2100322"/>
                <a:ext cx="514874" cy="923735"/>
              </a:xfrm>
              <a:custGeom>
                <a:avLst/>
                <a:gdLst/>
                <a:ahLst/>
                <a:cxnLst/>
                <a:rect l="l" t="t" r="r" b="b"/>
                <a:pathLst>
                  <a:path w="6678" h="11981" extrusionOk="0">
                    <a:moveTo>
                      <a:pt x="3168" y="0"/>
                    </a:moveTo>
                    <a:cubicBezTo>
                      <a:pt x="2595" y="0"/>
                      <a:pt x="2021" y="83"/>
                      <a:pt x="1471" y="249"/>
                    </a:cubicBezTo>
                    <a:cubicBezTo>
                      <a:pt x="1175" y="332"/>
                      <a:pt x="866" y="463"/>
                      <a:pt x="677" y="712"/>
                    </a:cubicBezTo>
                    <a:cubicBezTo>
                      <a:pt x="475" y="961"/>
                      <a:pt x="439" y="1293"/>
                      <a:pt x="439" y="1613"/>
                    </a:cubicBezTo>
                    <a:cubicBezTo>
                      <a:pt x="404" y="3558"/>
                      <a:pt x="1412" y="5456"/>
                      <a:pt x="1139" y="7389"/>
                    </a:cubicBezTo>
                    <a:cubicBezTo>
                      <a:pt x="914" y="8883"/>
                      <a:pt x="1" y="10449"/>
                      <a:pt x="202" y="11943"/>
                    </a:cubicBezTo>
                    <a:cubicBezTo>
                      <a:pt x="575" y="11970"/>
                      <a:pt x="955" y="11981"/>
                      <a:pt x="1338" y="11981"/>
                    </a:cubicBezTo>
                    <a:cubicBezTo>
                      <a:pt x="3012" y="11981"/>
                      <a:pt x="4755" y="11773"/>
                      <a:pt x="6357" y="11753"/>
                    </a:cubicBezTo>
                    <a:cubicBezTo>
                      <a:pt x="6381" y="10129"/>
                      <a:pt x="6037" y="9298"/>
                      <a:pt x="5717" y="8041"/>
                    </a:cubicBezTo>
                    <a:cubicBezTo>
                      <a:pt x="5610" y="7614"/>
                      <a:pt x="5468" y="7176"/>
                      <a:pt x="5421" y="6737"/>
                    </a:cubicBezTo>
                    <a:cubicBezTo>
                      <a:pt x="5361" y="6286"/>
                      <a:pt x="5409" y="5824"/>
                      <a:pt x="5634" y="5432"/>
                    </a:cubicBezTo>
                    <a:cubicBezTo>
                      <a:pt x="5895" y="4970"/>
                      <a:pt x="6286" y="4626"/>
                      <a:pt x="6441" y="4116"/>
                    </a:cubicBezTo>
                    <a:cubicBezTo>
                      <a:pt x="6678" y="3369"/>
                      <a:pt x="6168" y="2657"/>
                      <a:pt x="6120" y="1874"/>
                    </a:cubicBezTo>
                    <a:cubicBezTo>
                      <a:pt x="6097" y="1530"/>
                      <a:pt x="6191" y="1163"/>
                      <a:pt x="6014" y="866"/>
                    </a:cubicBezTo>
                    <a:cubicBezTo>
                      <a:pt x="5883" y="653"/>
                      <a:pt x="5658" y="534"/>
                      <a:pt x="5432" y="451"/>
                    </a:cubicBezTo>
                    <a:cubicBezTo>
                      <a:pt x="4717" y="151"/>
                      <a:pt x="3943" y="0"/>
                      <a:pt x="31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67"/>
              <p:cNvSpPr/>
              <p:nvPr/>
            </p:nvSpPr>
            <p:spPr>
              <a:xfrm>
                <a:off x="7486464" y="2107646"/>
                <a:ext cx="207707" cy="570617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7401" extrusionOk="0">
                    <a:moveTo>
                      <a:pt x="1187" y="0"/>
                    </a:moveTo>
                    <a:cubicBezTo>
                      <a:pt x="796" y="12"/>
                      <a:pt x="392" y="36"/>
                      <a:pt x="1" y="48"/>
                    </a:cubicBezTo>
                    <a:cubicBezTo>
                      <a:pt x="309" y="581"/>
                      <a:pt x="523" y="1186"/>
                      <a:pt x="618" y="1791"/>
                    </a:cubicBezTo>
                    <a:cubicBezTo>
                      <a:pt x="724" y="2550"/>
                      <a:pt x="665" y="3309"/>
                      <a:pt x="594" y="4056"/>
                    </a:cubicBezTo>
                    <a:cubicBezTo>
                      <a:pt x="499" y="5159"/>
                      <a:pt x="404" y="6262"/>
                      <a:pt x="309" y="7365"/>
                    </a:cubicBezTo>
                    <a:cubicBezTo>
                      <a:pt x="843" y="7377"/>
                      <a:pt x="1389" y="7389"/>
                      <a:pt x="1922" y="7401"/>
                    </a:cubicBezTo>
                    <a:cubicBezTo>
                      <a:pt x="2693" y="4970"/>
                      <a:pt x="2420" y="2230"/>
                      <a:pt x="11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67"/>
              <p:cNvSpPr/>
              <p:nvPr/>
            </p:nvSpPr>
            <p:spPr>
              <a:xfrm>
                <a:off x="7552307" y="2121370"/>
                <a:ext cx="81495" cy="451729"/>
              </a:xfrm>
              <a:custGeom>
                <a:avLst/>
                <a:gdLst/>
                <a:ahLst/>
                <a:cxnLst/>
                <a:rect l="l" t="t" r="r" b="b"/>
                <a:pathLst>
                  <a:path w="1057" h="5859" extrusionOk="0">
                    <a:moveTo>
                      <a:pt x="72" y="0"/>
                    </a:moveTo>
                    <a:lnTo>
                      <a:pt x="1" y="36"/>
                    </a:lnTo>
                    <a:cubicBezTo>
                      <a:pt x="404" y="842"/>
                      <a:pt x="665" y="1767"/>
                      <a:pt x="807" y="2882"/>
                    </a:cubicBezTo>
                    <a:cubicBezTo>
                      <a:pt x="938" y="3866"/>
                      <a:pt x="961" y="4886"/>
                      <a:pt x="973" y="5859"/>
                    </a:cubicBezTo>
                    <a:lnTo>
                      <a:pt x="1056" y="5859"/>
                    </a:lnTo>
                    <a:cubicBezTo>
                      <a:pt x="1033" y="4875"/>
                      <a:pt x="1009" y="3866"/>
                      <a:pt x="878" y="2870"/>
                    </a:cubicBezTo>
                    <a:cubicBezTo>
                      <a:pt x="736" y="1755"/>
                      <a:pt x="475" y="807"/>
                      <a:pt x="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67"/>
              <p:cNvSpPr/>
              <p:nvPr/>
            </p:nvSpPr>
            <p:spPr>
              <a:xfrm>
                <a:off x="7244217" y="2172564"/>
                <a:ext cx="443556" cy="807468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10473" extrusionOk="0">
                    <a:moveTo>
                      <a:pt x="356" y="0"/>
                    </a:moveTo>
                    <a:cubicBezTo>
                      <a:pt x="320" y="143"/>
                      <a:pt x="308" y="309"/>
                      <a:pt x="308" y="463"/>
                    </a:cubicBezTo>
                    <a:cubicBezTo>
                      <a:pt x="273" y="2408"/>
                      <a:pt x="1281" y="4305"/>
                      <a:pt x="1008" y="6239"/>
                    </a:cubicBezTo>
                    <a:cubicBezTo>
                      <a:pt x="807" y="7626"/>
                      <a:pt x="0" y="9073"/>
                      <a:pt x="48" y="10472"/>
                    </a:cubicBezTo>
                    <a:cubicBezTo>
                      <a:pt x="190" y="10200"/>
                      <a:pt x="403" y="9974"/>
                      <a:pt x="712" y="9856"/>
                    </a:cubicBezTo>
                    <a:cubicBezTo>
                      <a:pt x="1281" y="9590"/>
                      <a:pt x="1919" y="9506"/>
                      <a:pt x="2585" y="9506"/>
                    </a:cubicBezTo>
                    <a:cubicBezTo>
                      <a:pt x="3554" y="9506"/>
                      <a:pt x="4582" y="9686"/>
                      <a:pt x="5539" y="9749"/>
                    </a:cubicBezTo>
                    <a:cubicBezTo>
                      <a:pt x="5539" y="8883"/>
                      <a:pt x="5752" y="7923"/>
                      <a:pt x="5218" y="7175"/>
                    </a:cubicBezTo>
                    <a:cubicBezTo>
                      <a:pt x="4471" y="6001"/>
                      <a:pt x="2965" y="5563"/>
                      <a:pt x="2218" y="4388"/>
                    </a:cubicBezTo>
                    <a:cubicBezTo>
                      <a:pt x="1684" y="3428"/>
                      <a:pt x="2645" y="2455"/>
                      <a:pt x="2111" y="1495"/>
                    </a:cubicBezTo>
                    <a:cubicBezTo>
                      <a:pt x="1743" y="759"/>
                      <a:pt x="1127" y="261"/>
                      <a:pt x="3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67"/>
              <p:cNvSpPr/>
              <p:nvPr/>
            </p:nvSpPr>
            <p:spPr>
              <a:xfrm>
                <a:off x="7342056" y="2423060"/>
                <a:ext cx="394135" cy="490202"/>
              </a:xfrm>
              <a:custGeom>
                <a:avLst/>
                <a:gdLst/>
                <a:ahLst/>
                <a:cxnLst/>
                <a:rect l="l" t="t" r="r" b="b"/>
                <a:pathLst>
                  <a:path w="5112" h="6358" extrusionOk="0">
                    <a:moveTo>
                      <a:pt x="1103" y="1"/>
                    </a:moveTo>
                    <a:lnTo>
                      <a:pt x="0" y="6263"/>
                    </a:lnTo>
                    <a:lnTo>
                      <a:pt x="4009" y="6358"/>
                    </a:lnTo>
                    <a:lnTo>
                      <a:pt x="5112" y="96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67"/>
              <p:cNvSpPr/>
              <p:nvPr/>
            </p:nvSpPr>
            <p:spPr>
              <a:xfrm>
                <a:off x="7366728" y="2389290"/>
                <a:ext cx="399686" cy="491975"/>
              </a:xfrm>
              <a:custGeom>
                <a:avLst/>
                <a:gdLst/>
                <a:ahLst/>
                <a:cxnLst/>
                <a:rect l="l" t="t" r="r" b="b"/>
                <a:pathLst>
                  <a:path w="5184" h="6381" extrusionOk="0">
                    <a:moveTo>
                      <a:pt x="1103" y="0"/>
                    </a:moveTo>
                    <a:lnTo>
                      <a:pt x="0" y="6238"/>
                    </a:lnTo>
                    <a:lnTo>
                      <a:pt x="71" y="6381"/>
                    </a:lnTo>
                    <a:lnTo>
                      <a:pt x="4068" y="6357"/>
                    </a:lnTo>
                    <a:lnTo>
                      <a:pt x="5183" y="237"/>
                    </a:lnTo>
                    <a:lnTo>
                      <a:pt x="5136" y="107"/>
                    </a:lnTo>
                    <a:lnTo>
                      <a:pt x="11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67"/>
              <p:cNvSpPr/>
              <p:nvPr/>
            </p:nvSpPr>
            <p:spPr>
              <a:xfrm>
                <a:off x="7372202" y="2399313"/>
                <a:ext cx="394212" cy="490202"/>
              </a:xfrm>
              <a:custGeom>
                <a:avLst/>
                <a:gdLst/>
                <a:ahLst/>
                <a:cxnLst/>
                <a:rect l="l" t="t" r="r" b="b"/>
                <a:pathLst>
                  <a:path w="5113" h="6358" extrusionOk="0">
                    <a:moveTo>
                      <a:pt x="1103" y="1"/>
                    </a:moveTo>
                    <a:lnTo>
                      <a:pt x="0" y="6262"/>
                    </a:lnTo>
                    <a:lnTo>
                      <a:pt x="4009" y="6357"/>
                    </a:lnTo>
                    <a:lnTo>
                      <a:pt x="5112" y="95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67"/>
              <p:cNvSpPr/>
              <p:nvPr/>
            </p:nvSpPr>
            <p:spPr>
              <a:xfrm>
                <a:off x="7395024" y="2625137"/>
                <a:ext cx="304622" cy="264376"/>
              </a:xfrm>
              <a:custGeom>
                <a:avLst/>
                <a:gdLst/>
                <a:ahLst/>
                <a:cxnLst/>
                <a:rect l="l" t="t" r="r" b="b"/>
                <a:pathLst>
                  <a:path w="3951" h="3429" extrusionOk="0">
                    <a:moveTo>
                      <a:pt x="297" y="1"/>
                    </a:moveTo>
                    <a:lnTo>
                      <a:pt x="1" y="1638"/>
                    </a:lnTo>
                    <a:cubicBezTo>
                      <a:pt x="962" y="2373"/>
                      <a:pt x="2005" y="2954"/>
                      <a:pt x="3096" y="3405"/>
                    </a:cubicBezTo>
                    <a:lnTo>
                      <a:pt x="3713" y="3428"/>
                    </a:lnTo>
                    <a:lnTo>
                      <a:pt x="3950" y="2041"/>
                    </a:lnTo>
                    <a:cubicBezTo>
                      <a:pt x="2658" y="1531"/>
                      <a:pt x="1424" y="855"/>
                      <a:pt x="2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67"/>
              <p:cNvSpPr/>
              <p:nvPr/>
            </p:nvSpPr>
            <p:spPr>
              <a:xfrm>
                <a:off x="7440744" y="1974110"/>
                <a:ext cx="149188" cy="139859"/>
              </a:xfrm>
              <a:custGeom>
                <a:avLst/>
                <a:gdLst/>
                <a:ahLst/>
                <a:cxnLst/>
                <a:rect l="l" t="t" r="r" b="b"/>
                <a:pathLst>
                  <a:path w="1935" h="1814" extrusionOk="0">
                    <a:moveTo>
                      <a:pt x="487" y="1"/>
                    </a:moveTo>
                    <a:cubicBezTo>
                      <a:pt x="440" y="499"/>
                      <a:pt x="262" y="1127"/>
                      <a:pt x="1" y="1566"/>
                    </a:cubicBezTo>
                    <a:cubicBezTo>
                      <a:pt x="372" y="1726"/>
                      <a:pt x="733" y="1814"/>
                      <a:pt x="1080" y="1814"/>
                    </a:cubicBezTo>
                    <a:cubicBezTo>
                      <a:pt x="1376" y="1814"/>
                      <a:pt x="1661" y="1750"/>
                      <a:pt x="1934" y="1614"/>
                    </a:cubicBezTo>
                    <a:cubicBezTo>
                      <a:pt x="1827" y="1175"/>
                      <a:pt x="1732" y="546"/>
                      <a:pt x="1732" y="96"/>
                    </a:cubicBezTo>
                    <a:cubicBezTo>
                      <a:pt x="1607" y="117"/>
                      <a:pt x="1481" y="127"/>
                      <a:pt x="1355" y="127"/>
                    </a:cubicBezTo>
                    <a:cubicBezTo>
                      <a:pt x="1062" y="127"/>
                      <a:pt x="769" y="75"/>
                      <a:pt x="487" y="1"/>
                    </a:cubicBezTo>
                    <a:close/>
                  </a:path>
                </a:pathLst>
              </a:custGeom>
              <a:solidFill>
                <a:srgbClr val="634D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67"/>
              <p:cNvSpPr/>
              <p:nvPr/>
            </p:nvSpPr>
            <p:spPr>
              <a:xfrm>
                <a:off x="7440744" y="1974110"/>
                <a:ext cx="91518" cy="139397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1808" extrusionOk="0">
                    <a:moveTo>
                      <a:pt x="487" y="1"/>
                    </a:moveTo>
                    <a:cubicBezTo>
                      <a:pt x="440" y="499"/>
                      <a:pt x="262" y="1127"/>
                      <a:pt x="1" y="1566"/>
                    </a:cubicBezTo>
                    <a:cubicBezTo>
                      <a:pt x="370" y="1724"/>
                      <a:pt x="720" y="1807"/>
                      <a:pt x="1059" y="1807"/>
                    </a:cubicBezTo>
                    <a:cubicBezTo>
                      <a:pt x="1102" y="1807"/>
                      <a:pt x="1144" y="1806"/>
                      <a:pt x="1187" y="1803"/>
                    </a:cubicBezTo>
                    <a:cubicBezTo>
                      <a:pt x="890" y="1293"/>
                      <a:pt x="713" y="641"/>
                      <a:pt x="641" y="36"/>
                    </a:cubicBezTo>
                    <a:cubicBezTo>
                      <a:pt x="582" y="24"/>
                      <a:pt x="535" y="13"/>
                      <a:pt x="487" y="1"/>
                    </a:cubicBezTo>
                    <a:close/>
                  </a:path>
                </a:pathLst>
              </a:custGeom>
              <a:solidFill>
                <a:srgbClr val="3125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67"/>
              <p:cNvSpPr/>
              <p:nvPr/>
            </p:nvSpPr>
            <p:spPr>
              <a:xfrm>
                <a:off x="7427097" y="2066398"/>
                <a:ext cx="173783" cy="59984"/>
              </a:xfrm>
              <a:custGeom>
                <a:avLst/>
                <a:gdLst/>
                <a:ahLst/>
                <a:cxnLst/>
                <a:rect l="l" t="t" r="r" b="b"/>
                <a:pathLst>
                  <a:path w="2254" h="778" extrusionOk="0">
                    <a:moveTo>
                      <a:pt x="274" y="1"/>
                    </a:moveTo>
                    <a:cubicBezTo>
                      <a:pt x="254" y="1"/>
                      <a:pt x="233" y="11"/>
                      <a:pt x="225" y="25"/>
                    </a:cubicBezTo>
                    <a:cubicBezTo>
                      <a:pt x="202" y="49"/>
                      <a:pt x="202" y="85"/>
                      <a:pt x="190" y="120"/>
                    </a:cubicBezTo>
                    <a:cubicBezTo>
                      <a:pt x="190" y="144"/>
                      <a:pt x="178" y="180"/>
                      <a:pt x="154" y="203"/>
                    </a:cubicBezTo>
                    <a:cubicBezTo>
                      <a:pt x="119" y="239"/>
                      <a:pt x="47" y="239"/>
                      <a:pt x="24" y="286"/>
                    </a:cubicBezTo>
                    <a:cubicBezTo>
                      <a:pt x="0" y="310"/>
                      <a:pt x="0" y="346"/>
                      <a:pt x="24" y="369"/>
                    </a:cubicBezTo>
                    <a:cubicBezTo>
                      <a:pt x="36" y="405"/>
                      <a:pt x="59" y="417"/>
                      <a:pt x="83" y="440"/>
                    </a:cubicBezTo>
                    <a:cubicBezTo>
                      <a:pt x="166" y="512"/>
                      <a:pt x="261" y="571"/>
                      <a:pt x="368" y="618"/>
                    </a:cubicBezTo>
                    <a:cubicBezTo>
                      <a:pt x="522" y="689"/>
                      <a:pt x="700" y="725"/>
                      <a:pt x="866" y="749"/>
                    </a:cubicBezTo>
                    <a:cubicBezTo>
                      <a:pt x="996" y="767"/>
                      <a:pt x="1129" y="777"/>
                      <a:pt x="1262" y="777"/>
                    </a:cubicBezTo>
                    <a:cubicBezTo>
                      <a:pt x="1567" y="777"/>
                      <a:pt x="1871" y="723"/>
                      <a:pt x="2135" y="583"/>
                    </a:cubicBezTo>
                    <a:cubicBezTo>
                      <a:pt x="2159" y="571"/>
                      <a:pt x="2194" y="559"/>
                      <a:pt x="2218" y="523"/>
                    </a:cubicBezTo>
                    <a:cubicBezTo>
                      <a:pt x="2242" y="500"/>
                      <a:pt x="2253" y="464"/>
                      <a:pt x="2230" y="429"/>
                    </a:cubicBezTo>
                    <a:cubicBezTo>
                      <a:pt x="2218" y="405"/>
                      <a:pt x="2194" y="381"/>
                      <a:pt x="2170" y="357"/>
                    </a:cubicBezTo>
                    <a:cubicBezTo>
                      <a:pt x="2147" y="310"/>
                      <a:pt x="2182" y="251"/>
                      <a:pt x="2159" y="203"/>
                    </a:cubicBezTo>
                    <a:cubicBezTo>
                      <a:pt x="2147" y="168"/>
                      <a:pt x="2111" y="156"/>
                      <a:pt x="2076" y="156"/>
                    </a:cubicBezTo>
                    <a:cubicBezTo>
                      <a:pt x="2040" y="156"/>
                      <a:pt x="2004" y="168"/>
                      <a:pt x="1969" y="168"/>
                    </a:cubicBezTo>
                    <a:cubicBezTo>
                      <a:pt x="1735" y="233"/>
                      <a:pt x="1492" y="268"/>
                      <a:pt x="1249" y="268"/>
                    </a:cubicBezTo>
                    <a:cubicBezTo>
                      <a:pt x="1097" y="268"/>
                      <a:pt x="945" y="254"/>
                      <a:pt x="795" y="227"/>
                    </a:cubicBezTo>
                    <a:cubicBezTo>
                      <a:pt x="617" y="191"/>
                      <a:pt x="439" y="132"/>
                      <a:pt x="308" y="13"/>
                    </a:cubicBezTo>
                    <a:cubicBezTo>
                      <a:pt x="299" y="4"/>
                      <a:pt x="287" y="1"/>
                      <a:pt x="2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67"/>
              <p:cNvSpPr/>
              <p:nvPr/>
            </p:nvSpPr>
            <p:spPr>
              <a:xfrm>
                <a:off x="7489239" y="1976886"/>
                <a:ext cx="94293" cy="93368"/>
              </a:xfrm>
              <a:custGeom>
                <a:avLst/>
                <a:gdLst/>
                <a:ahLst/>
                <a:cxnLst/>
                <a:rect l="l" t="t" r="r" b="b"/>
                <a:pathLst>
                  <a:path w="1223" h="121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6" y="676"/>
                      <a:pt x="582" y="1044"/>
                      <a:pt x="1222" y="1210"/>
                    </a:cubicBezTo>
                    <a:cubicBezTo>
                      <a:pt x="1139" y="831"/>
                      <a:pt x="1103" y="451"/>
                      <a:pt x="1103" y="60"/>
                    </a:cubicBezTo>
                    <a:cubicBezTo>
                      <a:pt x="978" y="80"/>
                      <a:pt x="851" y="89"/>
                      <a:pt x="724" y="89"/>
                    </a:cubicBezTo>
                    <a:cubicBezTo>
                      <a:pt x="479" y="89"/>
                      <a:pt x="235" y="55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67"/>
              <p:cNvSpPr/>
              <p:nvPr/>
            </p:nvSpPr>
            <p:spPr>
              <a:xfrm>
                <a:off x="7542284" y="1756304"/>
                <a:ext cx="118040" cy="127755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1657" extrusionOk="0">
                    <a:moveTo>
                      <a:pt x="857" y="0"/>
                    </a:moveTo>
                    <a:cubicBezTo>
                      <a:pt x="745" y="0"/>
                      <a:pt x="629" y="27"/>
                      <a:pt x="522" y="74"/>
                    </a:cubicBezTo>
                    <a:cubicBezTo>
                      <a:pt x="332" y="145"/>
                      <a:pt x="155" y="288"/>
                      <a:pt x="72" y="489"/>
                    </a:cubicBezTo>
                    <a:cubicBezTo>
                      <a:pt x="0" y="667"/>
                      <a:pt x="24" y="881"/>
                      <a:pt x="95" y="1071"/>
                    </a:cubicBezTo>
                    <a:cubicBezTo>
                      <a:pt x="178" y="1248"/>
                      <a:pt x="309" y="1403"/>
                      <a:pt x="463" y="1521"/>
                    </a:cubicBezTo>
                    <a:cubicBezTo>
                      <a:pt x="545" y="1593"/>
                      <a:pt x="636" y="1656"/>
                      <a:pt x="737" y="1656"/>
                    </a:cubicBezTo>
                    <a:cubicBezTo>
                      <a:pt x="752" y="1656"/>
                      <a:pt x="767" y="1655"/>
                      <a:pt x="783" y="1652"/>
                    </a:cubicBezTo>
                    <a:cubicBezTo>
                      <a:pt x="854" y="1640"/>
                      <a:pt x="914" y="1592"/>
                      <a:pt x="973" y="1557"/>
                    </a:cubicBezTo>
                    <a:cubicBezTo>
                      <a:pt x="1198" y="1367"/>
                      <a:pt x="1400" y="1130"/>
                      <a:pt x="1459" y="845"/>
                    </a:cubicBezTo>
                    <a:cubicBezTo>
                      <a:pt x="1530" y="561"/>
                      <a:pt x="1424" y="228"/>
                      <a:pt x="1175" y="86"/>
                    </a:cubicBezTo>
                    <a:cubicBezTo>
                      <a:pt x="1080" y="27"/>
                      <a:pt x="970" y="0"/>
                      <a:pt x="857" y="0"/>
                    </a:cubicBezTo>
                    <a:close/>
                  </a:path>
                </a:pathLst>
              </a:custGeom>
              <a:solidFill>
                <a:srgbClr val="5B0F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67"/>
              <p:cNvSpPr/>
              <p:nvPr/>
            </p:nvSpPr>
            <p:spPr>
              <a:xfrm>
                <a:off x="7424322" y="1770336"/>
                <a:ext cx="213104" cy="255047"/>
              </a:xfrm>
              <a:custGeom>
                <a:avLst/>
                <a:gdLst/>
                <a:ahLst/>
                <a:cxnLst/>
                <a:rect l="l" t="t" r="r" b="b"/>
                <a:pathLst>
                  <a:path w="2764" h="3308" extrusionOk="0">
                    <a:moveTo>
                      <a:pt x="1524" y="1"/>
                    </a:moveTo>
                    <a:cubicBezTo>
                      <a:pt x="1291" y="1"/>
                      <a:pt x="1061" y="42"/>
                      <a:pt x="854" y="141"/>
                    </a:cubicBezTo>
                    <a:cubicBezTo>
                      <a:pt x="356" y="367"/>
                      <a:pt x="36" y="889"/>
                      <a:pt x="12" y="1434"/>
                    </a:cubicBezTo>
                    <a:cubicBezTo>
                      <a:pt x="0" y="1980"/>
                      <a:pt x="273" y="2501"/>
                      <a:pt x="700" y="2845"/>
                    </a:cubicBezTo>
                    <a:cubicBezTo>
                      <a:pt x="1080" y="3154"/>
                      <a:pt x="1578" y="3308"/>
                      <a:pt x="2076" y="3308"/>
                    </a:cubicBezTo>
                    <a:cubicBezTo>
                      <a:pt x="2159" y="3308"/>
                      <a:pt x="2242" y="3260"/>
                      <a:pt x="2278" y="3189"/>
                    </a:cubicBezTo>
                    <a:cubicBezTo>
                      <a:pt x="2396" y="2940"/>
                      <a:pt x="2550" y="2715"/>
                      <a:pt x="2657" y="2454"/>
                    </a:cubicBezTo>
                    <a:cubicBezTo>
                      <a:pt x="2764" y="2181"/>
                      <a:pt x="2752" y="1742"/>
                      <a:pt x="2633" y="1470"/>
                    </a:cubicBezTo>
                    <a:cubicBezTo>
                      <a:pt x="2610" y="1422"/>
                      <a:pt x="2598" y="1375"/>
                      <a:pt x="2586" y="1292"/>
                    </a:cubicBezTo>
                    <a:cubicBezTo>
                      <a:pt x="2574" y="1185"/>
                      <a:pt x="2669" y="1055"/>
                      <a:pt x="2669" y="746"/>
                    </a:cubicBezTo>
                    <a:cubicBezTo>
                      <a:pt x="2657" y="545"/>
                      <a:pt x="2527" y="284"/>
                      <a:pt x="2361" y="189"/>
                    </a:cubicBezTo>
                    <a:cubicBezTo>
                      <a:pt x="2206" y="82"/>
                      <a:pt x="2017" y="35"/>
                      <a:pt x="1827" y="23"/>
                    </a:cubicBezTo>
                    <a:cubicBezTo>
                      <a:pt x="1726" y="8"/>
                      <a:pt x="1625" y="1"/>
                      <a:pt x="1524" y="1"/>
                    </a:cubicBezTo>
                    <a:close/>
                  </a:path>
                </a:pathLst>
              </a:custGeom>
              <a:solidFill>
                <a:srgbClr val="684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67"/>
              <p:cNvSpPr/>
              <p:nvPr/>
            </p:nvSpPr>
            <p:spPr>
              <a:xfrm>
                <a:off x="7430721" y="1769951"/>
                <a:ext cx="200306" cy="112566"/>
              </a:xfrm>
              <a:custGeom>
                <a:avLst/>
                <a:gdLst/>
                <a:ahLst/>
                <a:cxnLst/>
                <a:rect l="l" t="t" r="r" b="b"/>
                <a:pathLst>
                  <a:path w="2598" h="1460" extrusionOk="0">
                    <a:moveTo>
                      <a:pt x="1473" y="1"/>
                    </a:moveTo>
                    <a:cubicBezTo>
                      <a:pt x="1229" y="1"/>
                      <a:pt x="988" y="39"/>
                      <a:pt x="771" y="135"/>
                    </a:cubicBezTo>
                    <a:cubicBezTo>
                      <a:pt x="392" y="312"/>
                      <a:pt x="119" y="656"/>
                      <a:pt x="0" y="1048"/>
                    </a:cubicBezTo>
                    <a:cubicBezTo>
                      <a:pt x="178" y="1178"/>
                      <a:pt x="356" y="1309"/>
                      <a:pt x="570" y="1392"/>
                    </a:cubicBezTo>
                    <a:cubicBezTo>
                      <a:pt x="686" y="1439"/>
                      <a:pt x="795" y="1459"/>
                      <a:pt x="899" y="1459"/>
                    </a:cubicBezTo>
                    <a:cubicBezTo>
                      <a:pt x="1447" y="1459"/>
                      <a:pt x="1825" y="872"/>
                      <a:pt x="2195" y="502"/>
                    </a:cubicBezTo>
                    <a:cubicBezTo>
                      <a:pt x="2313" y="621"/>
                      <a:pt x="2444" y="846"/>
                      <a:pt x="2562" y="1000"/>
                    </a:cubicBezTo>
                    <a:cubicBezTo>
                      <a:pt x="2562" y="977"/>
                      <a:pt x="2574" y="953"/>
                      <a:pt x="2574" y="929"/>
                    </a:cubicBezTo>
                    <a:cubicBezTo>
                      <a:pt x="2598" y="727"/>
                      <a:pt x="2467" y="312"/>
                      <a:pt x="2301" y="206"/>
                    </a:cubicBezTo>
                    <a:cubicBezTo>
                      <a:pt x="2135" y="87"/>
                      <a:pt x="1934" y="40"/>
                      <a:pt x="1744" y="16"/>
                    </a:cubicBezTo>
                    <a:cubicBezTo>
                      <a:pt x="1654" y="6"/>
                      <a:pt x="1563" y="1"/>
                      <a:pt x="1473" y="1"/>
                    </a:cubicBezTo>
                    <a:close/>
                  </a:path>
                </a:pathLst>
              </a:custGeom>
              <a:solidFill>
                <a:srgbClr val="3125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67"/>
              <p:cNvSpPr/>
              <p:nvPr/>
            </p:nvSpPr>
            <p:spPr>
              <a:xfrm>
                <a:off x="7350229" y="1721533"/>
                <a:ext cx="272626" cy="278254"/>
              </a:xfrm>
              <a:custGeom>
                <a:avLst/>
                <a:gdLst/>
                <a:ahLst/>
                <a:cxnLst/>
                <a:rect l="l" t="t" r="r" b="b"/>
                <a:pathLst>
                  <a:path w="3536" h="3609" extrusionOk="0">
                    <a:moveTo>
                      <a:pt x="2617" y="0"/>
                    </a:moveTo>
                    <a:cubicBezTo>
                      <a:pt x="2229" y="0"/>
                      <a:pt x="1799" y="79"/>
                      <a:pt x="1495" y="170"/>
                    </a:cubicBezTo>
                    <a:cubicBezTo>
                      <a:pt x="1128" y="288"/>
                      <a:pt x="712" y="454"/>
                      <a:pt x="546" y="810"/>
                    </a:cubicBezTo>
                    <a:cubicBezTo>
                      <a:pt x="1" y="1972"/>
                      <a:pt x="250" y="2399"/>
                      <a:pt x="511" y="2660"/>
                    </a:cubicBezTo>
                    <a:cubicBezTo>
                      <a:pt x="523" y="2743"/>
                      <a:pt x="535" y="2826"/>
                      <a:pt x="582" y="2897"/>
                    </a:cubicBezTo>
                    <a:cubicBezTo>
                      <a:pt x="760" y="3217"/>
                      <a:pt x="1365" y="3324"/>
                      <a:pt x="1590" y="3609"/>
                    </a:cubicBezTo>
                    <a:cubicBezTo>
                      <a:pt x="1780" y="3443"/>
                      <a:pt x="1590" y="3182"/>
                      <a:pt x="1661" y="2945"/>
                    </a:cubicBezTo>
                    <a:cubicBezTo>
                      <a:pt x="1720" y="2731"/>
                      <a:pt x="1792" y="2352"/>
                      <a:pt x="1934" y="2186"/>
                    </a:cubicBezTo>
                    <a:cubicBezTo>
                      <a:pt x="2313" y="1996"/>
                      <a:pt x="2610" y="1782"/>
                      <a:pt x="2776" y="1379"/>
                    </a:cubicBezTo>
                    <a:cubicBezTo>
                      <a:pt x="2859" y="1189"/>
                      <a:pt x="2918" y="976"/>
                      <a:pt x="3037" y="798"/>
                    </a:cubicBezTo>
                    <a:cubicBezTo>
                      <a:pt x="3144" y="620"/>
                      <a:pt x="3333" y="478"/>
                      <a:pt x="3535" y="478"/>
                    </a:cubicBezTo>
                    <a:cubicBezTo>
                      <a:pt x="3502" y="119"/>
                      <a:pt x="3092" y="0"/>
                      <a:pt x="2617" y="0"/>
                    </a:cubicBezTo>
                    <a:close/>
                  </a:path>
                </a:pathLst>
              </a:custGeom>
              <a:solidFill>
                <a:srgbClr val="5B0F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67"/>
              <p:cNvSpPr/>
              <p:nvPr/>
            </p:nvSpPr>
            <p:spPr>
              <a:xfrm>
                <a:off x="7436195" y="1867019"/>
                <a:ext cx="52197" cy="84039"/>
              </a:xfrm>
              <a:custGeom>
                <a:avLst/>
                <a:gdLst/>
                <a:ahLst/>
                <a:cxnLst/>
                <a:rect l="l" t="t" r="r" b="b"/>
                <a:pathLst>
                  <a:path w="677" h="1090" extrusionOk="0">
                    <a:moveTo>
                      <a:pt x="288" y="1"/>
                    </a:moveTo>
                    <a:cubicBezTo>
                      <a:pt x="200" y="1"/>
                      <a:pt x="116" y="67"/>
                      <a:pt x="72" y="133"/>
                    </a:cubicBezTo>
                    <a:cubicBezTo>
                      <a:pt x="36" y="204"/>
                      <a:pt x="13" y="358"/>
                      <a:pt x="13" y="441"/>
                    </a:cubicBezTo>
                    <a:cubicBezTo>
                      <a:pt x="1" y="595"/>
                      <a:pt x="84" y="726"/>
                      <a:pt x="131" y="868"/>
                    </a:cubicBezTo>
                    <a:cubicBezTo>
                      <a:pt x="155" y="963"/>
                      <a:pt x="167" y="998"/>
                      <a:pt x="238" y="1058"/>
                    </a:cubicBezTo>
                    <a:cubicBezTo>
                      <a:pt x="264" y="1080"/>
                      <a:pt x="311" y="1090"/>
                      <a:pt x="365" y="1090"/>
                    </a:cubicBezTo>
                    <a:cubicBezTo>
                      <a:pt x="481" y="1090"/>
                      <a:pt x="628" y="1047"/>
                      <a:pt x="677" y="998"/>
                    </a:cubicBezTo>
                    <a:lnTo>
                      <a:pt x="605" y="322"/>
                    </a:lnTo>
                    <a:cubicBezTo>
                      <a:pt x="534" y="275"/>
                      <a:pt x="475" y="192"/>
                      <a:pt x="428" y="121"/>
                    </a:cubicBezTo>
                    <a:cubicBezTo>
                      <a:pt x="392" y="61"/>
                      <a:pt x="368" y="2"/>
                      <a:pt x="309" y="2"/>
                    </a:cubicBezTo>
                    <a:cubicBezTo>
                      <a:pt x="302" y="1"/>
                      <a:pt x="295" y="1"/>
                      <a:pt x="288" y="1"/>
                    </a:cubicBezTo>
                    <a:close/>
                  </a:path>
                </a:pathLst>
              </a:custGeom>
              <a:solidFill>
                <a:srgbClr val="684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67"/>
              <p:cNvSpPr/>
              <p:nvPr/>
            </p:nvSpPr>
            <p:spPr>
              <a:xfrm>
                <a:off x="7549608" y="2713108"/>
                <a:ext cx="171085" cy="126675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643" extrusionOk="0">
                    <a:moveTo>
                      <a:pt x="1574" y="0"/>
                    </a:moveTo>
                    <a:cubicBezTo>
                      <a:pt x="1503" y="0"/>
                      <a:pt x="1432" y="9"/>
                      <a:pt x="1364" y="22"/>
                    </a:cubicBezTo>
                    <a:cubicBezTo>
                      <a:pt x="1198" y="46"/>
                      <a:pt x="1020" y="117"/>
                      <a:pt x="842" y="141"/>
                    </a:cubicBezTo>
                    <a:cubicBezTo>
                      <a:pt x="799" y="147"/>
                      <a:pt x="752" y="151"/>
                      <a:pt x="705" y="151"/>
                    </a:cubicBezTo>
                    <a:cubicBezTo>
                      <a:pt x="575" y="151"/>
                      <a:pt x="440" y="121"/>
                      <a:pt x="344" y="34"/>
                    </a:cubicBezTo>
                    <a:cubicBezTo>
                      <a:pt x="226" y="319"/>
                      <a:pt x="119" y="603"/>
                      <a:pt x="0" y="888"/>
                    </a:cubicBezTo>
                    <a:cubicBezTo>
                      <a:pt x="332" y="1220"/>
                      <a:pt x="724" y="1505"/>
                      <a:pt x="1174" y="1611"/>
                    </a:cubicBezTo>
                    <a:cubicBezTo>
                      <a:pt x="1247" y="1632"/>
                      <a:pt x="1332" y="1643"/>
                      <a:pt x="1420" y="1643"/>
                    </a:cubicBezTo>
                    <a:cubicBezTo>
                      <a:pt x="1634" y="1643"/>
                      <a:pt x="1870" y="1580"/>
                      <a:pt x="2005" y="1445"/>
                    </a:cubicBezTo>
                    <a:cubicBezTo>
                      <a:pt x="2135" y="1315"/>
                      <a:pt x="2135" y="1184"/>
                      <a:pt x="2171" y="995"/>
                    </a:cubicBezTo>
                    <a:cubicBezTo>
                      <a:pt x="2182" y="900"/>
                      <a:pt x="2218" y="746"/>
                      <a:pt x="2147" y="674"/>
                    </a:cubicBezTo>
                    <a:cubicBezTo>
                      <a:pt x="2088" y="615"/>
                      <a:pt x="1910" y="639"/>
                      <a:pt x="1827" y="627"/>
                    </a:cubicBezTo>
                    <a:cubicBezTo>
                      <a:pt x="1708" y="615"/>
                      <a:pt x="1601" y="591"/>
                      <a:pt x="1506" y="532"/>
                    </a:cubicBezTo>
                    <a:cubicBezTo>
                      <a:pt x="1483" y="520"/>
                      <a:pt x="1447" y="508"/>
                      <a:pt x="1435" y="485"/>
                    </a:cubicBezTo>
                    <a:cubicBezTo>
                      <a:pt x="1412" y="414"/>
                      <a:pt x="1435" y="307"/>
                      <a:pt x="1506" y="283"/>
                    </a:cubicBezTo>
                    <a:cubicBezTo>
                      <a:pt x="1530" y="274"/>
                      <a:pt x="1553" y="271"/>
                      <a:pt x="1576" y="271"/>
                    </a:cubicBezTo>
                    <a:cubicBezTo>
                      <a:pt x="1621" y="271"/>
                      <a:pt x="1665" y="283"/>
                      <a:pt x="1710" y="283"/>
                    </a:cubicBezTo>
                    <a:cubicBezTo>
                      <a:pt x="1733" y="283"/>
                      <a:pt x="1756" y="280"/>
                      <a:pt x="1779" y="271"/>
                    </a:cubicBezTo>
                    <a:cubicBezTo>
                      <a:pt x="1803" y="259"/>
                      <a:pt x="1945" y="212"/>
                      <a:pt x="1957" y="188"/>
                    </a:cubicBezTo>
                    <a:cubicBezTo>
                      <a:pt x="1969" y="153"/>
                      <a:pt x="1945" y="93"/>
                      <a:pt x="1922" y="81"/>
                    </a:cubicBezTo>
                    <a:cubicBezTo>
                      <a:pt x="1811" y="23"/>
                      <a:pt x="1692" y="0"/>
                      <a:pt x="1574" y="0"/>
                    </a:cubicBezTo>
                    <a:close/>
                  </a:path>
                </a:pathLst>
              </a:custGeom>
              <a:solidFill>
                <a:srgbClr val="684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67"/>
              <p:cNvSpPr/>
              <p:nvPr/>
            </p:nvSpPr>
            <p:spPr>
              <a:xfrm>
                <a:off x="7209445" y="2122372"/>
                <a:ext cx="384112" cy="680253"/>
              </a:xfrm>
              <a:custGeom>
                <a:avLst/>
                <a:gdLst/>
                <a:ahLst/>
                <a:cxnLst/>
                <a:rect l="l" t="t" r="r" b="b"/>
                <a:pathLst>
                  <a:path w="4982" h="8823" extrusionOk="0">
                    <a:moveTo>
                      <a:pt x="1331" y="1"/>
                    </a:moveTo>
                    <a:cubicBezTo>
                      <a:pt x="1223" y="1"/>
                      <a:pt x="1112" y="56"/>
                      <a:pt x="997" y="177"/>
                    </a:cubicBezTo>
                    <a:cubicBezTo>
                      <a:pt x="629" y="545"/>
                      <a:pt x="499" y="1102"/>
                      <a:pt x="380" y="1588"/>
                    </a:cubicBezTo>
                    <a:cubicBezTo>
                      <a:pt x="238" y="2181"/>
                      <a:pt x="190" y="2774"/>
                      <a:pt x="155" y="3379"/>
                    </a:cubicBezTo>
                    <a:cubicBezTo>
                      <a:pt x="107" y="3936"/>
                      <a:pt x="0" y="4482"/>
                      <a:pt x="48" y="5063"/>
                    </a:cubicBezTo>
                    <a:cubicBezTo>
                      <a:pt x="72" y="5300"/>
                      <a:pt x="83" y="5597"/>
                      <a:pt x="202" y="5810"/>
                    </a:cubicBezTo>
                    <a:cubicBezTo>
                      <a:pt x="321" y="6024"/>
                      <a:pt x="499" y="6214"/>
                      <a:pt x="676" y="6391"/>
                    </a:cubicBezTo>
                    <a:cubicBezTo>
                      <a:pt x="1696" y="7459"/>
                      <a:pt x="3037" y="8040"/>
                      <a:pt x="4317" y="8823"/>
                    </a:cubicBezTo>
                    <a:cubicBezTo>
                      <a:pt x="4602" y="8467"/>
                      <a:pt x="4697" y="7933"/>
                      <a:pt x="4982" y="7577"/>
                    </a:cubicBezTo>
                    <a:cubicBezTo>
                      <a:pt x="3973" y="6973"/>
                      <a:pt x="3214" y="6415"/>
                      <a:pt x="2349" y="5609"/>
                    </a:cubicBezTo>
                    <a:cubicBezTo>
                      <a:pt x="2171" y="5431"/>
                      <a:pt x="1993" y="5253"/>
                      <a:pt x="1922" y="5016"/>
                    </a:cubicBezTo>
                    <a:cubicBezTo>
                      <a:pt x="1839" y="4755"/>
                      <a:pt x="1910" y="4458"/>
                      <a:pt x="1969" y="4197"/>
                    </a:cubicBezTo>
                    <a:cubicBezTo>
                      <a:pt x="2159" y="3308"/>
                      <a:pt x="2218" y="2395"/>
                      <a:pt x="2135" y="1482"/>
                    </a:cubicBezTo>
                    <a:cubicBezTo>
                      <a:pt x="2100" y="1043"/>
                      <a:pt x="2017" y="580"/>
                      <a:pt x="1732" y="248"/>
                    </a:cubicBezTo>
                    <a:cubicBezTo>
                      <a:pt x="1600" y="89"/>
                      <a:pt x="1467" y="1"/>
                      <a:pt x="13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67"/>
              <p:cNvSpPr/>
              <p:nvPr/>
            </p:nvSpPr>
            <p:spPr>
              <a:xfrm>
                <a:off x="7349304" y="2234706"/>
                <a:ext cx="41249" cy="265301"/>
              </a:xfrm>
              <a:custGeom>
                <a:avLst/>
                <a:gdLst/>
                <a:ahLst/>
                <a:cxnLst/>
                <a:rect l="l" t="t" r="r" b="b"/>
                <a:pathLst>
                  <a:path w="535" h="3441" extrusionOk="0">
                    <a:moveTo>
                      <a:pt x="309" y="1"/>
                    </a:moveTo>
                    <a:cubicBezTo>
                      <a:pt x="286" y="1"/>
                      <a:pt x="274" y="25"/>
                      <a:pt x="274" y="48"/>
                    </a:cubicBezTo>
                    <a:cubicBezTo>
                      <a:pt x="452" y="1234"/>
                      <a:pt x="250" y="2361"/>
                      <a:pt x="1" y="3393"/>
                    </a:cubicBezTo>
                    <a:cubicBezTo>
                      <a:pt x="1" y="3416"/>
                      <a:pt x="13" y="3440"/>
                      <a:pt x="37" y="3440"/>
                    </a:cubicBezTo>
                    <a:cubicBezTo>
                      <a:pt x="60" y="3440"/>
                      <a:pt x="72" y="3428"/>
                      <a:pt x="84" y="3416"/>
                    </a:cubicBezTo>
                    <a:cubicBezTo>
                      <a:pt x="333" y="2373"/>
                      <a:pt x="535" y="1246"/>
                      <a:pt x="345" y="36"/>
                    </a:cubicBezTo>
                    <a:cubicBezTo>
                      <a:pt x="345" y="13"/>
                      <a:pt x="321" y="1"/>
                      <a:pt x="3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67"/>
              <p:cNvSpPr/>
              <p:nvPr/>
            </p:nvSpPr>
            <p:spPr>
              <a:xfrm>
                <a:off x="7360329" y="2521207"/>
                <a:ext cx="235078" cy="189049"/>
              </a:xfrm>
              <a:custGeom>
                <a:avLst/>
                <a:gdLst/>
                <a:ahLst/>
                <a:cxnLst/>
                <a:rect l="l" t="t" r="r" b="b"/>
                <a:pathLst>
                  <a:path w="3049" h="2452" extrusionOk="0">
                    <a:moveTo>
                      <a:pt x="41" y="1"/>
                    </a:moveTo>
                    <a:cubicBezTo>
                      <a:pt x="32" y="1"/>
                      <a:pt x="22" y="4"/>
                      <a:pt x="12" y="9"/>
                    </a:cubicBezTo>
                    <a:cubicBezTo>
                      <a:pt x="0" y="21"/>
                      <a:pt x="0" y="44"/>
                      <a:pt x="12" y="68"/>
                    </a:cubicBezTo>
                    <a:cubicBezTo>
                      <a:pt x="629" y="875"/>
                      <a:pt x="1542" y="1479"/>
                      <a:pt x="2432" y="2072"/>
                    </a:cubicBezTo>
                    <a:cubicBezTo>
                      <a:pt x="2621" y="2191"/>
                      <a:pt x="2799" y="2321"/>
                      <a:pt x="2977" y="2440"/>
                    </a:cubicBezTo>
                    <a:cubicBezTo>
                      <a:pt x="2989" y="2452"/>
                      <a:pt x="3001" y="2452"/>
                      <a:pt x="3001" y="2452"/>
                    </a:cubicBezTo>
                    <a:cubicBezTo>
                      <a:pt x="3013" y="2452"/>
                      <a:pt x="3025" y="2440"/>
                      <a:pt x="3036" y="2428"/>
                    </a:cubicBezTo>
                    <a:cubicBezTo>
                      <a:pt x="3048" y="2416"/>
                      <a:pt x="3048" y="2393"/>
                      <a:pt x="3025" y="2381"/>
                    </a:cubicBezTo>
                    <a:cubicBezTo>
                      <a:pt x="2847" y="2250"/>
                      <a:pt x="2657" y="2132"/>
                      <a:pt x="2467" y="2001"/>
                    </a:cubicBezTo>
                    <a:cubicBezTo>
                      <a:pt x="1589" y="1420"/>
                      <a:pt x="676" y="815"/>
                      <a:pt x="71" y="21"/>
                    </a:cubicBezTo>
                    <a:cubicBezTo>
                      <a:pt x="64" y="7"/>
                      <a:pt x="53" y="1"/>
                      <a:pt x="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67"/>
              <p:cNvSpPr/>
              <p:nvPr/>
            </p:nvSpPr>
            <p:spPr>
              <a:xfrm>
                <a:off x="7538583" y="2704010"/>
                <a:ext cx="57748" cy="101387"/>
              </a:xfrm>
              <a:custGeom>
                <a:avLst/>
                <a:gdLst/>
                <a:ahLst/>
                <a:cxnLst/>
                <a:rect l="l" t="t" r="r" b="b"/>
                <a:pathLst>
                  <a:path w="749" h="1315" extrusionOk="0">
                    <a:moveTo>
                      <a:pt x="701" y="1"/>
                    </a:moveTo>
                    <a:cubicBezTo>
                      <a:pt x="692" y="1"/>
                      <a:pt x="683" y="4"/>
                      <a:pt x="677" y="10"/>
                    </a:cubicBezTo>
                    <a:cubicBezTo>
                      <a:pt x="511" y="188"/>
                      <a:pt x="428" y="413"/>
                      <a:pt x="357" y="626"/>
                    </a:cubicBezTo>
                    <a:lnTo>
                      <a:pt x="345" y="650"/>
                    </a:lnTo>
                    <a:cubicBezTo>
                      <a:pt x="274" y="875"/>
                      <a:pt x="179" y="1101"/>
                      <a:pt x="13" y="1243"/>
                    </a:cubicBezTo>
                    <a:cubicBezTo>
                      <a:pt x="1" y="1255"/>
                      <a:pt x="1" y="1279"/>
                      <a:pt x="13" y="1291"/>
                    </a:cubicBezTo>
                    <a:cubicBezTo>
                      <a:pt x="13" y="1302"/>
                      <a:pt x="25" y="1314"/>
                      <a:pt x="37" y="1314"/>
                    </a:cubicBezTo>
                    <a:cubicBezTo>
                      <a:pt x="48" y="1314"/>
                      <a:pt x="60" y="1302"/>
                      <a:pt x="60" y="1302"/>
                    </a:cubicBezTo>
                    <a:cubicBezTo>
                      <a:pt x="250" y="1136"/>
                      <a:pt x="345" y="899"/>
                      <a:pt x="416" y="674"/>
                    </a:cubicBezTo>
                    <a:lnTo>
                      <a:pt x="428" y="650"/>
                    </a:lnTo>
                    <a:cubicBezTo>
                      <a:pt x="499" y="449"/>
                      <a:pt x="570" y="223"/>
                      <a:pt x="724" y="69"/>
                    </a:cubicBezTo>
                    <a:cubicBezTo>
                      <a:pt x="748" y="57"/>
                      <a:pt x="736" y="22"/>
                      <a:pt x="724" y="10"/>
                    </a:cubicBezTo>
                    <a:cubicBezTo>
                      <a:pt x="718" y="4"/>
                      <a:pt x="710" y="1"/>
                      <a:pt x="7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67"/>
              <p:cNvSpPr/>
              <p:nvPr/>
            </p:nvSpPr>
            <p:spPr>
              <a:xfrm>
                <a:off x="7502963" y="2697996"/>
                <a:ext cx="42097" cy="87277"/>
              </a:xfrm>
              <a:custGeom>
                <a:avLst/>
                <a:gdLst/>
                <a:ahLst/>
                <a:cxnLst/>
                <a:rect l="l" t="t" r="r" b="b"/>
                <a:pathLst>
                  <a:path w="546" h="1132" extrusionOk="0">
                    <a:moveTo>
                      <a:pt x="494" y="0"/>
                    </a:moveTo>
                    <a:cubicBezTo>
                      <a:pt x="480" y="0"/>
                      <a:pt x="472" y="11"/>
                      <a:pt x="463" y="28"/>
                    </a:cubicBezTo>
                    <a:cubicBezTo>
                      <a:pt x="344" y="384"/>
                      <a:pt x="190" y="740"/>
                      <a:pt x="12" y="1072"/>
                    </a:cubicBezTo>
                    <a:cubicBezTo>
                      <a:pt x="0" y="1096"/>
                      <a:pt x="12" y="1120"/>
                      <a:pt x="24" y="1131"/>
                    </a:cubicBezTo>
                    <a:lnTo>
                      <a:pt x="48" y="1131"/>
                    </a:lnTo>
                    <a:cubicBezTo>
                      <a:pt x="60" y="1131"/>
                      <a:pt x="72" y="1120"/>
                      <a:pt x="83" y="1108"/>
                    </a:cubicBezTo>
                    <a:cubicBezTo>
                      <a:pt x="261" y="776"/>
                      <a:pt x="416" y="408"/>
                      <a:pt x="534" y="52"/>
                    </a:cubicBezTo>
                    <a:cubicBezTo>
                      <a:pt x="546" y="28"/>
                      <a:pt x="534" y="5"/>
                      <a:pt x="510" y="5"/>
                    </a:cubicBezTo>
                    <a:cubicBezTo>
                      <a:pt x="504" y="2"/>
                      <a:pt x="499" y="0"/>
                      <a:pt x="4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5" name="Google Shape;1845;p67"/>
            <p:cNvGrpSpPr/>
            <p:nvPr/>
          </p:nvGrpSpPr>
          <p:grpSpPr>
            <a:xfrm>
              <a:off x="6267733" y="924234"/>
              <a:ext cx="2163031" cy="2116761"/>
              <a:chOff x="4324400" y="3189400"/>
              <a:chExt cx="901075" cy="881800"/>
            </a:xfrm>
          </p:grpSpPr>
          <p:sp>
            <p:nvSpPr>
              <p:cNvPr id="1846" name="Google Shape;1846;p67"/>
              <p:cNvSpPr/>
              <p:nvPr/>
            </p:nvSpPr>
            <p:spPr>
              <a:xfrm>
                <a:off x="4324400" y="3339150"/>
                <a:ext cx="901075" cy="23150"/>
              </a:xfrm>
              <a:custGeom>
                <a:avLst/>
                <a:gdLst/>
                <a:ahLst/>
                <a:cxnLst/>
                <a:rect l="l" t="t" r="r" b="b"/>
                <a:pathLst>
                  <a:path w="36043" h="926" extrusionOk="0">
                    <a:moveTo>
                      <a:pt x="451" y="0"/>
                    </a:moveTo>
                    <a:cubicBezTo>
                      <a:pt x="202" y="0"/>
                      <a:pt x="1" y="202"/>
                      <a:pt x="1" y="451"/>
                    </a:cubicBezTo>
                    <a:lnTo>
                      <a:pt x="1" y="475"/>
                    </a:lnTo>
                    <a:cubicBezTo>
                      <a:pt x="1" y="724"/>
                      <a:pt x="202" y="925"/>
                      <a:pt x="451" y="925"/>
                    </a:cubicBezTo>
                    <a:lnTo>
                      <a:pt x="35604" y="925"/>
                    </a:lnTo>
                    <a:cubicBezTo>
                      <a:pt x="35841" y="925"/>
                      <a:pt x="36043" y="724"/>
                      <a:pt x="36043" y="475"/>
                    </a:cubicBezTo>
                    <a:lnTo>
                      <a:pt x="36043" y="451"/>
                    </a:lnTo>
                    <a:cubicBezTo>
                      <a:pt x="36043" y="202"/>
                      <a:pt x="35841" y="0"/>
                      <a:pt x="356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67"/>
              <p:cNvSpPr/>
              <p:nvPr/>
            </p:nvSpPr>
            <p:spPr>
              <a:xfrm>
                <a:off x="4371850" y="4048350"/>
                <a:ext cx="815975" cy="22850"/>
              </a:xfrm>
              <a:custGeom>
                <a:avLst/>
                <a:gdLst/>
                <a:ahLst/>
                <a:cxnLst/>
                <a:rect l="l" t="t" r="r" b="b"/>
                <a:pathLst>
                  <a:path w="32639" h="914" extrusionOk="0">
                    <a:moveTo>
                      <a:pt x="439" y="1"/>
                    </a:moveTo>
                    <a:cubicBezTo>
                      <a:pt x="202" y="1"/>
                      <a:pt x="0" y="190"/>
                      <a:pt x="0" y="439"/>
                    </a:cubicBezTo>
                    <a:lnTo>
                      <a:pt x="0" y="475"/>
                    </a:lnTo>
                    <a:cubicBezTo>
                      <a:pt x="0" y="724"/>
                      <a:pt x="202" y="914"/>
                      <a:pt x="439" y="914"/>
                    </a:cubicBezTo>
                    <a:lnTo>
                      <a:pt x="32200" y="914"/>
                    </a:lnTo>
                    <a:cubicBezTo>
                      <a:pt x="32437" y="914"/>
                      <a:pt x="32638" y="724"/>
                      <a:pt x="32638" y="475"/>
                    </a:cubicBezTo>
                    <a:lnTo>
                      <a:pt x="32638" y="439"/>
                    </a:lnTo>
                    <a:cubicBezTo>
                      <a:pt x="32638" y="190"/>
                      <a:pt x="32437" y="1"/>
                      <a:pt x="322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67"/>
              <p:cNvSpPr/>
              <p:nvPr/>
            </p:nvSpPr>
            <p:spPr>
              <a:xfrm>
                <a:off x="4348425" y="3362275"/>
                <a:ext cx="853050" cy="43600"/>
              </a:xfrm>
              <a:custGeom>
                <a:avLst/>
                <a:gdLst/>
                <a:ahLst/>
                <a:cxnLst/>
                <a:rect l="l" t="t" r="r" b="b"/>
                <a:pathLst>
                  <a:path w="34122" h="1744" extrusionOk="0">
                    <a:moveTo>
                      <a:pt x="0" y="0"/>
                    </a:moveTo>
                    <a:lnTo>
                      <a:pt x="0" y="676"/>
                    </a:lnTo>
                    <a:cubicBezTo>
                      <a:pt x="0" y="1269"/>
                      <a:pt x="475" y="1744"/>
                      <a:pt x="1068" y="1744"/>
                    </a:cubicBezTo>
                    <a:lnTo>
                      <a:pt x="33066" y="1744"/>
                    </a:lnTo>
                    <a:cubicBezTo>
                      <a:pt x="33647" y="1744"/>
                      <a:pt x="34121" y="1269"/>
                      <a:pt x="34121" y="676"/>
                    </a:cubicBezTo>
                    <a:lnTo>
                      <a:pt x="3412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67"/>
              <p:cNvSpPr/>
              <p:nvPr/>
            </p:nvSpPr>
            <p:spPr>
              <a:xfrm>
                <a:off x="4384000" y="3405850"/>
                <a:ext cx="793750" cy="642525"/>
              </a:xfrm>
              <a:custGeom>
                <a:avLst/>
                <a:gdLst/>
                <a:ahLst/>
                <a:cxnLst/>
                <a:rect l="l" t="t" r="r" b="b"/>
                <a:pathLst>
                  <a:path w="31750" h="25701" extrusionOk="0">
                    <a:moveTo>
                      <a:pt x="1" y="1"/>
                    </a:moveTo>
                    <a:lnTo>
                      <a:pt x="1" y="25701"/>
                    </a:lnTo>
                    <a:lnTo>
                      <a:pt x="31749" y="25701"/>
                    </a:lnTo>
                    <a:lnTo>
                      <a:pt x="3174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67"/>
              <p:cNvSpPr/>
              <p:nvPr/>
            </p:nvSpPr>
            <p:spPr>
              <a:xfrm>
                <a:off x="4383400" y="3195925"/>
                <a:ext cx="794925" cy="145025"/>
              </a:xfrm>
              <a:custGeom>
                <a:avLst/>
                <a:gdLst/>
                <a:ahLst/>
                <a:cxnLst/>
                <a:rect l="l" t="t" r="r" b="b"/>
                <a:pathLst>
                  <a:path w="31797" h="5801" extrusionOk="0">
                    <a:moveTo>
                      <a:pt x="15893" y="1"/>
                    </a:moveTo>
                    <a:lnTo>
                      <a:pt x="1" y="5670"/>
                    </a:lnTo>
                    <a:lnTo>
                      <a:pt x="48" y="5800"/>
                    </a:lnTo>
                    <a:lnTo>
                      <a:pt x="15893" y="155"/>
                    </a:lnTo>
                    <a:lnTo>
                      <a:pt x="31738" y="5800"/>
                    </a:lnTo>
                    <a:lnTo>
                      <a:pt x="31797" y="5670"/>
                    </a:lnTo>
                    <a:lnTo>
                      <a:pt x="15917" y="13"/>
                    </a:lnTo>
                    <a:lnTo>
                      <a:pt x="15893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67"/>
              <p:cNvSpPr/>
              <p:nvPr/>
            </p:nvSpPr>
            <p:spPr>
              <a:xfrm>
                <a:off x="4772125" y="3189400"/>
                <a:ext cx="17200" cy="17225"/>
              </a:xfrm>
              <a:custGeom>
                <a:avLst/>
                <a:gdLst/>
                <a:ahLst/>
                <a:cxnLst/>
                <a:rect l="l" t="t" r="r" b="b"/>
                <a:pathLst>
                  <a:path w="688" h="689" extrusionOk="0">
                    <a:moveTo>
                      <a:pt x="344" y="1"/>
                    </a:moveTo>
                    <a:cubicBezTo>
                      <a:pt x="154" y="1"/>
                      <a:pt x="0" y="155"/>
                      <a:pt x="0" y="345"/>
                    </a:cubicBezTo>
                    <a:cubicBezTo>
                      <a:pt x="0" y="535"/>
                      <a:pt x="154" y="689"/>
                      <a:pt x="344" y="689"/>
                    </a:cubicBezTo>
                    <a:cubicBezTo>
                      <a:pt x="534" y="689"/>
                      <a:pt x="688" y="535"/>
                      <a:pt x="688" y="345"/>
                    </a:cubicBezTo>
                    <a:cubicBezTo>
                      <a:pt x="688" y="155"/>
                      <a:pt x="534" y="1"/>
                      <a:pt x="3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67"/>
              <p:cNvSpPr/>
              <p:nvPr/>
            </p:nvSpPr>
            <p:spPr>
              <a:xfrm>
                <a:off x="4460200" y="3489475"/>
                <a:ext cx="53400" cy="166350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6654" extrusionOk="0">
                    <a:moveTo>
                      <a:pt x="1" y="0"/>
                    </a:moveTo>
                    <a:lnTo>
                      <a:pt x="1" y="6653"/>
                    </a:lnTo>
                    <a:lnTo>
                      <a:pt x="2135" y="6653"/>
                    </a:lnTo>
                    <a:lnTo>
                      <a:pt x="213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67"/>
              <p:cNvSpPr/>
              <p:nvPr/>
            </p:nvSpPr>
            <p:spPr>
              <a:xfrm>
                <a:off x="4532850" y="3525625"/>
                <a:ext cx="53375" cy="130200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5208" extrusionOk="0">
                    <a:moveTo>
                      <a:pt x="0" y="1"/>
                    </a:moveTo>
                    <a:lnTo>
                      <a:pt x="0" y="5207"/>
                    </a:lnTo>
                    <a:lnTo>
                      <a:pt x="2135" y="5207"/>
                    </a:lnTo>
                    <a:lnTo>
                      <a:pt x="21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67"/>
              <p:cNvSpPr/>
              <p:nvPr/>
            </p:nvSpPr>
            <p:spPr>
              <a:xfrm>
                <a:off x="4605475" y="3562400"/>
                <a:ext cx="53400" cy="93425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3737" extrusionOk="0">
                    <a:moveTo>
                      <a:pt x="1" y="1"/>
                    </a:moveTo>
                    <a:lnTo>
                      <a:pt x="1" y="3736"/>
                    </a:lnTo>
                    <a:lnTo>
                      <a:pt x="2136" y="3736"/>
                    </a:lnTo>
                    <a:lnTo>
                      <a:pt x="213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67"/>
              <p:cNvSpPr/>
              <p:nvPr/>
            </p:nvSpPr>
            <p:spPr>
              <a:xfrm>
                <a:off x="4678125" y="3598875"/>
                <a:ext cx="53400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2278" extrusionOk="0">
                    <a:moveTo>
                      <a:pt x="0" y="0"/>
                    </a:moveTo>
                    <a:lnTo>
                      <a:pt x="0" y="2277"/>
                    </a:lnTo>
                    <a:lnTo>
                      <a:pt x="2135" y="2277"/>
                    </a:lnTo>
                    <a:lnTo>
                      <a:pt x="213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67"/>
              <p:cNvSpPr/>
              <p:nvPr/>
            </p:nvSpPr>
            <p:spPr>
              <a:xfrm>
                <a:off x="4436175" y="3476425"/>
                <a:ext cx="326475" cy="201925"/>
              </a:xfrm>
              <a:custGeom>
                <a:avLst/>
                <a:gdLst/>
                <a:ahLst/>
                <a:cxnLst/>
                <a:rect l="l" t="t" r="r" b="b"/>
                <a:pathLst>
                  <a:path w="13059" h="8077" extrusionOk="0">
                    <a:moveTo>
                      <a:pt x="143" y="0"/>
                    </a:moveTo>
                    <a:cubicBezTo>
                      <a:pt x="72" y="0"/>
                      <a:pt x="1" y="60"/>
                      <a:pt x="1" y="143"/>
                    </a:cubicBezTo>
                    <a:lnTo>
                      <a:pt x="1" y="8077"/>
                    </a:lnTo>
                    <a:lnTo>
                      <a:pt x="12916" y="8077"/>
                    </a:lnTo>
                    <a:cubicBezTo>
                      <a:pt x="12999" y="8077"/>
                      <a:pt x="13059" y="8017"/>
                      <a:pt x="13059" y="7934"/>
                    </a:cubicBezTo>
                    <a:cubicBezTo>
                      <a:pt x="13059" y="7851"/>
                      <a:pt x="12999" y="7792"/>
                      <a:pt x="12916" y="7792"/>
                    </a:cubicBezTo>
                    <a:lnTo>
                      <a:pt x="286" y="7792"/>
                    </a:lnTo>
                    <a:lnTo>
                      <a:pt x="286" y="143"/>
                    </a:lnTo>
                    <a:cubicBezTo>
                      <a:pt x="286" y="60"/>
                      <a:pt x="226" y="0"/>
                      <a:pt x="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67"/>
              <p:cNvSpPr/>
              <p:nvPr/>
            </p:nvSpPr>
            <p:spPr>
              <a:xfrm>
                <a:off x="4804725" y="3497475"/>
                <a:ext cx="145025" cy="145000"/>
              </a:xfrm>
              <a:custGeom>
                <a:avLst/>
                <a:gdLst/>
                <a:ahLst/>
                <a:cxnLst/>
                <a:rect l="l" t="t" r="r" b="b"/>
                <a:pathLst>
                  <a:path w="5801" h="5800" extrusionOk="0">
                    <a:moveTo>
                      <a:pt x="2894" y="1210"/>
                    </a:moveTo>
                    <a:cubicBezTo>
                      <a:pt x="3808" y="1210"/>
                      <a:pt x="4555" y="1933"/>
                      <a:pt x="4590" y="2835"/>
                    </a:cubicBezTo>
                    <a:cubicBezTo>
                      <a:pt x="4590" y="2858"/>
                      <a:pt x="4590" y="2870"/>
                      <a:pt x="4590" y="2894"/>
                    </a:cubicBezTo>
                    <a:cubicBezTo>
                      <a:pt x="4590" y="3831"/>
                      <a:pt x="3831" y="4590"/>
                      <a:pt x="2894" y="4590"/>
                    </a:cubicBezTo>
                    <a:cubicBezTo>
                      <a:pt x="1969" y="4590"/>
                      <a:pt x="1210" y="3831"/>
                      <a:pt x="1210" y="2894"/>
                    </a:cubicBezTo>
                    <a:cubicBezTo>
                      <a:pt x="1210" y="1957"/>
                      <a:pt x="1969" y="1210"/>
                      <a:pt x="2894" y="1210"/>
                    </a:cubicBezTo>
                    <a:close/>
                    <a:moveTo>
                      <a:pt x="2894" y="0"/>
                    </a:moveTo>
                    <a:cubicBezTo>
                      <a:pt x="1293" y="0"/>
                      <a:pt x="1" y="1293"/>
                      <a:pt x="1" y="2894"/>
                    </a:cubicBezTo>
                    <a:cubicBezTo>
                      <a:pt x="1" y="4495"/>
                      <a:pt x="1293" y="5800"/>
                      <a:pt x="2894" y="5800"/>
                    </a:cubicBezTo>
                    <a:cubicBezTo>
                      <a:pt x="4495" y="5800"/>
                      <a:pt x="5800" y="4495"/>
                      <a:pt x="5800" y="2894"/>
                    </a:cubicBezTo>
                    <a:cubicBezTo>
                      <a:pt x="5800" y="2811"/>
                      <a:pt x="5800" y="2728"/>
                      <a:pt x="5788" y="2645"/>
                    </a:cubicBezTo>
                    <a:cubicBezTo>
                      <a:pt x="5658" y="1163"/>
                      <a:pt x="4412" y="0"/>
                      <a:pt x="289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67"/>
              <p:cNvSpPr/>
              <p:nvPr/>
            </p:nvSpPr>
            <p:spPr>
              <a:xfrm>
                <a:off x="4877075" y="3499075"/>
                <a:ext cx="71775" cy="67400"/>
              </a:xfrm>
              <a:custGeom>
                <a:avLst/>
                <a:gdLst/>
                <a:ahLst/>
                <a:cxnLst/>
                <a:rect l="l" t="t" r="r" b="b"/>
                <a:pathLst>
                  <a:path w="2871" h="2696" extrusionOk="0">
                    <a:moveTo>
                      <a:pt x="576" y="0"/>
                    </a:moveTo>
                    <a:cubicBezTo>
                      <a:pt x="266" y="0"/>
                      <a:pt x="0" y="249"/>
                      <a:pt x="0" y="577"/>
                    </a:cubicBezTo>
                    <a:lnTo>
                      <a:pt x="0" y="648"/>
                    </a:lnTo>
                    <a:cubicBezTo>
                      <a:pt x="0" y="909"/>
                      <a:pt x="190" y="1134"/>
                      <a:pt x="451" y="1205"/>
                    </a:cubicBezTo>
                    <a:cubicBezTo>
                      <a:pt x="997" y="1348"/>
                      <a:pt x="1435" y="1763"/>
                      <a:pt x="1613" y="2308"/>
                    </a:cubicBezTo>
                    <a:cubicBezTo>
                      <a:pt x="1687" y="2539"/>
                      <a:pt x="1909" y="2696"/>
                      <a:pt x="2148" y="2696"/>
                    </a:cubicBezTo>
                    <a:cubicBezTo>
                      <a:pt x="2179" y="2696"/>
                      <a:pt x="2211" y="2693"/>
                      <a:pt x="2242" y="2688"/>
                    </a:cubicBezTo>
                    <a:cubicBezTo>
                      <a:pt x="2266" y="2688"/>
                      <a:pt x="2289" y="2676"/>
                      <a:pt x="2313" y="2676"/>
                    </a:cubicBezTo>
                    <a:cubicBezTo>
                      <a:pt x="2657" y="2617"/>
                      <a:pt x="2870" y="2273"/>
                      <a:pt x="2764" y="1941"/>
                    </a:cubicBezTo>
                    <a:cubicBezTo>
                      <a:pt x="2467" y="1004"/>
                      <a:pt x="1696" y="268"/>
                      <a:pt x="724" y="19"/>
                    </a:cubicBezTo>
                    <a:cubicBezTo>
                      <a:pt x="674" y="6"/>
                      <a:pt x="624" y="0"/>
                      <a:pt x="5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67"/>
              <p:cNvSpPr/>
              <p:nvPr/>
            </p:nvSpPr>
            <p:spPr>
              <a:xfrm>
                <a:off x="4982325" y="3497350"/>
                <a:ext cx="162500" cy="145025"/>
              </a:xfrm>
              <a:custGeom>
                <a:avLst/>
                <a:gdLst/>
                <a:ahLst/>
                <a:cxnLst/>
                <a:rect l="l" t="t" r="r" b="b"/>
                <a:pathLst>
                  <a:path w="6500" h="5801" extrusionOk="0">
                    <a:moveTo>
                      <a:pt x="3269" y="1210"/>
                    </a:moveTo>
                    <a:cubicBezTo>
                      <a:pt x="3778" y="1210"/>
                      <a:pt x="4280" y="1440"/>
                      <a:pt x="4614" y="1879"/>
                    </a:cubicBezTo>
                    <a:cubicBezTo>
                      <a:pt x="5172" y="2603"/>
                      <a:pt x="5041" y="3634"/>
                      <a:pt x="4341" y="4204"/>
                    </a:cubicBezTo>
                    <a:cubicBezTo>
                      <a:pt x="4329" y="4215"/>
                      <a:pt x="4318" y="4227"/>
                      <a:pt x="4294" y="4239"/>
                    </a:cubicBezTo>
                    <a:cubicBezTo>
                      <a:pt x="3989" y="4473"/>
                      <a:pt x="3632" y="4593"/>
                      <a:pt x="3275" y="4593"/>
                    </a:cubicBezTo>
                    <a:cubicBezTo>
                      <a:pt x="3216" y="4593"/>
                      <a:pt x="3156" y="4590"/>
                      <a:pt x="3096" y="4583"/>
                    </a:cubicBezTo>
                    <a:cubicBezTo>
                      <a:pt x="2645" y="4536"/>
                      <a:pt x="2218" y="4310"/>
                      <a:pt x="1934" y="3931"/>
                    </a:cubicBezTo>
                    <a:cubicBezTo>
                      <a:pt x="1365" y="3184"/>
                      <a:pt x="1507" y="2128"/>
                      <a:pt x="2242" y="1559"/>
                    </a:cubicBezTo>
                    <a:cubicBezTo>
                      <a:pt x="2551" y="1324"/>
                      <a:pt x="2912" y="1210"/>
                      <a:pt x="3269" y="1210"/>
                    </a:cubicBezTo>
                    <a:close/>
                    <a:moveTo>
                      <a:pt x="3268" y="1"/>
                    </a:moveTo>
                    <a:cubicBezTo>
                      <a:pt x="2652" y="1"/>
                      <a:pt x="2032" y="196"/>
                      <a:pt x="1507" y="598"/>
                    </a:cubicBezTo>
                    <a:cubicBezTo>
                      <a:pt x="238" y="1571"/>
                      <a:pt x="1" y="3385"/>
                      <a:pt x="973" y="4666"/>
                    </a:cubicBezTo>
                    <a:cubicBezTo>
                      <a:pt x="1483" y="5342"/>
                      <a:pt x="2242" y="5722"/>
                      <a:pt x="3037" y="5793"/>
                    </a:cubicBezTo>
                    <a:cubicBezTo>
                      <a:pt x="3108" y="5798"/>
                      <a:pt x="3180" y="5800"/>
                      <a:pt x="3252" y="5800"/>
                    </a:cubicBezTo>
                    <a:cubicBezTo>
                      <a:pt x="3871" y="5800"/>
                      <a:pt x="4498" y="5614"/>
                      <a:pt x="5029" y="5200"/>
                    </a:cubicBezTo>
                    <a:cubicBezTo>
                      <a:pt x="5100" y="5152"/>
                      <a:pt x="5172" y="5093"/>
                      <a:pt x="5231" y="5046"/>
                    </a:cubicBezTo>
                    <a:cubicBezTo>
                      <a:pt x="6334" y="4038"/>
                      <a:pt x="6500" y="2342"/>
                      <a:pt x="5575" y="1144"/>
                    </a:cubicBezTo>
                    <a:cubicBezTo>
                      <a:pt x="5005" y="393"/>
                      <a:pt x="4141" y="1"/>
                      <a:pt x="32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67"/>
              <p:cNvSpPr/>
              <p:nvPr/>
            </p:nvSpPr>
            <p:spPr>
              <a:xfrm>
                <a:off x="5058550" y="3532525"/>
                <a:ext cx="84200" cy="109200"/>
              </a:xfrm>
              <a:custGeom>
                <a:avLst/>
                <a:gdLst/>
                <a:ahLst/>
                <a:cxnLst/>
                <a:rect l="l" t="t" r="r" b="b"/>
                <a:pathLst>
                  <a:path w="3368" h="4368" extrusionOk="0">
                    <a:moveTo>
                      <a:pt x="2359" y="1"/>
                    </a:moveTo>
                    <a:cubicBezTo>
                      <a:pt x="2240" y="1"/>
                      <a:pt x="2120" y="37"/>
                      <a:pt x="2016" y="116"/>
                    </a:cubicBezTo>
                    <a:lnTo>
                      <a:pt x="1956" y="164"/>
                    </a:lnTo>
                    <a:cubicBezTo>
                      <a:pt x="1743" y="318"/>
                      <a:pt x="1684" y="603"/>
                      <a:pt x="1790" y="852"/>
                    </a:cubicBezTo>
                    <a:cubicBezTo>
                      <a:pt x="2063" y="1516"/>
                      <a:pt x="1873" y="2322"/>
                      <a:pt x="1292" y="2797"/>
                    </a:cubicBezTo>
                    <a:cubicBezTo>
                      <a:pt x="1280" y="2808"/>
                      <a:pt x="1269" y="2820"/>
                      <a:pt x="1245" y="2832"/>
                    </a:cubicBezTo>
                    <a:cubicBezTo>
                      <a:pt x="1020" y="3010"/>
                      <a:pt x="771" y="3117"/>
                      <a:pt x="498" y="3152"/>
                    </a:cubicBezTo>
                    <a:cubicBezTo>
                      <a:pt x="237" y="3200"/>
                      <a:pt x="23" y="3425"/>
                      <a:pt x="11" y="3698"/>
                    </a:cubicBezTo>
                    <a:lnTo>
                      <a:pt x="11" y="3769"/>
                    </a:lnTo>
                    <a:cubicBezTo>
                      <a:pt x="0" y="4099"/>
                      <a:pt x="264" y="4367"/>
                      <a:pt x="586" y="4367"/>
                    </a:cubicBezTo>
                    <a:cubicBezTo>
                      <a:pt x="612" y="4367"/>
                      <a:pt x="638" y="4366"/>
                      <a:pt x="664" y="4362"/>
                    </a:cubicBezTo>
                    <a:cubicBezTo>
                      <a:pt x="1138" y="4291"/>
                      <a:pt x="1589" y="4101"/>
                      <a:pt x="1980" y="3793"/>
                    </a:cubicBezTo>
                    <a:cubicBezTo>
                      <a:pt x="2051" y="3745"/>
                      <a:pt x="2123" y="3686"/>
                      <a:pt x="2182" y="3627"/>
                    </a:cubicBezTo>
                    <a:cubicBezTo>
                      <a:pt x="3095" y="2797"/>
                      <a:pt x="3368" y="1468"/>
                      <a:pt x="2893" y="342"/>
                    </a:cubicBezTo>
                    <a:cubicBezTo>
                      <a:pt x="2793" y="126"/>
                      <a:pt x="2578" y="1"/>
                      <a:pt x="23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67"/>
              <p:cNvSpPr/>
              <p:nvPr/>
            </p:nvSpPr>
            <p:spPr>
              <a:xfrm>
                <a:off x="4448350" y="3764325"/>
                <a:ext cx="77100" cy="155375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6215" extrusionOk="0">
                    <a:moveTo>
                      <a:pt x="676" y="0"/>
                    </a:moveTo>
                    <a:lnTo>
                      <a:pt x="676" y="4092"/>
                    </a:lnTo>
                    <a:lnTo>
                      <a:pt x="0" y="4092"/>
                    </a:lnTo>
                    <a:lnTo>
                      <a:pt x="1542" y="6215"/>
                    </a:lnTo>
                    <a:lnTo>
                      <a:pt x="3084" y="4092"/>
                    </a:lnTo>
                    <a:lnTo>
                      <a:pt x="2408" y="4092"/>
                    </a:lnTo>
                    <a:lnTo>
                      <a:pt x="24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67"/>
              <p:cNvSpPr/>
              <p:nvPr/>
            </p:nvSpPr>
            <p:spPr>
              <a:xfrm>
                <a:off x="4558350" y="3764325"/>
                <a:ext cx="77100" cy="155375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6215" extrusionOk="0">
                    <a:moveTo>
                      <a:pt x="676" y="0"/>
                    </a:moveTo>
                    <a:lnTo>
                      <a:pt x="676" y="4092"/>
                    </a:lnTo>
                    <a:lnTo>
                      <a:pt x="0" y="4092"/>
                    </a:lnTo>
                    <a:lnTo>
                      <a:pt x="1542" y="6215"/>
                    </a:lnTo>
                    <a:lnTo>
                      <a:pt x="3084" y="4092"/>
                    </a:lnTo>
                    <a:lnTo>
                      <a:pt x="2408" y="4092"/>
                    </a:lnTo>
                    <a:lnTo>
                      <a:pt x="24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67"/>
              <p:cNvSpPr/>
              <p:nvPr/>
            </p:nvSpPr>
            <p:spPr>
              <a:xfrm>
                <a:off x="4666275" y="3764325"/>
                <a:ext cx="77100" cy="155375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6215" extrusionOk="0">
                    <a:moveTo>
                      <a:pt x="676" y="0"/>
                    </a:moveTo>
                    <a:lnTo>
                      <a:pt x="676" y="4092"/>
                    </a:lnTo>
                    <a:lnTo>
                      <a:pt x="0" y="4092"/>
                    </a:lnTo>
                    <a:lnTo>
                      <a:pt x="1542" y="6215"/>
                    </a:lnTo>
                    <a:lnTo>
                      <a:pt x="3084" y="4092"/>
                    </a:lnTo>
                    <a:lnTo>
                      <a:pt x="2408" y="4092"/>
                    </a:lnTo>
                    <a:lnTo>
                      <a:pt x="24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67"/>
              <p:cNvSpPr/>
              <p:nvPr/>
            </p:nvSpPr>
            <p:spPr>
              <a:xfrm>
                <a:off x="4600150" y="3434600"/>
                <a:ext cx="361150" cy="28200"/>
              </a:xfrm>
              <a:custGeom>
                <a:avLst/>
                <a:gdLst/>
                <a:ahLst/>
                <a:cxnLst/>
                <a:rect l="l" t="t" r="r" b="b"/>
                <a:pathLst>
                  <a:path w="14446" h="1128" extrusionOk="0">
                    <a:moveTo>
                      <a:pt x="570" y="1"/>
                    </a:moveTo>
                    <a:cubicBezTo>
                      <a:pt x="249" y="1"/>
                      <a:pt x="0" y="250"/>
                      <a:pt x="0" y="558"/>
                    </a:cubicBezTo>
                    <a:cubicBezTo>
                      <a:pt x="0" y="879"/>
                      <a:pt x="249" y="1128"/>
                      <a:pt x="570" y="1128"/>
                    </a:cubicBezTo>
                    <a:lnTo>
                      <a:pt x="13888" y="1128"/>
                    </a:lnTo>
                    <a:cubicBezTo>
                      <a:pt x="14197" y="1128"/>
                      <a:pt x="14446" y="879"/>
                      <a:pt x="14446" y="558"/>
                    </a:cubicBezTo>
                    <a:cubicBezTo>
                      <a:pt x="14446" y="250"/>
                      <a:pt x="14197" y="1"/>
                      <a:pt x="1388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1865;p67"/>
              <p:cNvSpPr/>
              <p:nvPr/>
            </p:nvSpPr>
            <p:spPr>
              <a:xfrm>
                <a:off x="4821625" y="3772025"/>
                <a:ext cx="193350" cy="16625"/>
              </a:xfrm>
              <a:custGeom>
                <a:avLst/>
                <a:gdLst/>
                <a:ahLst/>
                <a:cxnLst/>
                <a:rect l="l" t="t" r="r" b="b"/>
                <a:pathLst>
                  <a:path w="7734" h="665" extrusionOk="0">
                    <a:moveTo>
                      <a:pt x="345" y="0"/>
                    </a:moveTo>
                    <a:cubicBezTo>
                      <a:pt x="155" y="0"/>
                      <a:pt x="1" y="143"/>
                      <a:pt x="1" y="332"/>
                    </a:cubicBezTo>
                    <a:cubicBezTo>
                      <a:pt x="1" y="522"/>
                      <a:pt x="155" y="665"/>
                      <a:pt x="345" y="665"/>
                    </a:cubicBezTo>
                    <a:lnTo>
                      <a:pt x="7401" y="665"/>
                    </a:lnTo>
                    <a:cubicBezTo>
                      <a:pt x="7591" y="665"/>
                      <a:pt x="7733" y="522"/>
                      <a:pt x="7733" y="332"/>
                    </a:cubicBezTo>
                    <a:cubicBezTo>
                      <a:pt x="7733" y="143"/>
                      <a:pt x="7591" y="0"/>
                      <a:pt x="7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67"/>
              <p:cNvSpPr/>
              <p:nvPr/>
            </p:nvSpPr>
            <p:spPr>
              <a:xfrm>
                <a:off x="5049925" y="3772025"/>
                <a:ext cx="64675" cy="16625"/>
              </a:xfrm>
              <a:custGeom>
                <a:avLst/>
                <a:gdLst/>
                <a:ahLst/>
                <a:cxnLst/>
                <a:rect l="l" t="t" r="r" b="b"/>
                <a:pathLst>
                  <a:path w="2587" h="665" extrusionOk="0">
                    <a:moveTo>
                      <a:pt x="333" y="0"/>
                    </a:moveTo>
                    <a:cubicBezTo>
                      <a:pt x="155" y="0"/>
                      <a:pt x="1" y="143"/>
                      <a:pt x="1" y="332"/>
                    </a:cubicBezTo>
                    <a:cubicBezTo>
                      <a:pt x="1" y="522"/>
                      <a:pt x="155" y="665"/>
                      <a:pt x="333" y="665"/>
                    </a:cubicBezTo>
                    <a:lnTo>
                      <a:pt x="2254" y="665"/>
                    </a:lnTo>
                    <a:cubicBezTo>
                      <a:pt x="2444" y="665"/>
                      <a:pt x="2586" y="522"/>
                      <a:pt x="2586" y="332"/>
                    </a:cubicBezTo>
                    <a:cubicBezTo>
                      <a:pt x="2586" y="143"/>
                      <a:pt x="2444" y="0"/>
                      <a:pt x="22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67"/>
              <p:cNvSpPr/>
              <p:nvPr/>
            </p:nvSpPr>
            <p:spPr>
              <a:xfrm>
                <a:off x="4821625" y="3814125"/>
                <a:ext cx="193350" cy="16625"/>
              </a:xfrm>
              <a:custGeom>
                <a:avLst/>
                <a:gdLst/>
                <a:ahLst/>
                <a:cxnLst/>
                <a:rect l="l" t="t" r="r" b="b"/>
                <a:pathLst>
                  <a:path w="7734" h="665" extrusionOk="0">
                    <a:moveTo>
                      <a:pt x="345" y="0"/>
                    </a:moveTo>
                    <a:cubicBezTo>
                      <a:pt x="155" y="0"/>
                      <a:pt x="1" y="143"/>
                      <a:pt x="1" y="333"/>
                    </a:cubicBezTo>
                    <a:cubicBezTo>
                      <a:pt x="1" y="522"/>
                      <a:pt x="155" y="665"/>
                      <a:pt x="345" y="665"/>
                    </a:cubicBezTo>
                    <a:lnTo>
                      <a:pt x="7401" y="665"/>
                    </a:lnTo>
                    <a:cubicBezTo>
                      <a:pt x="7591" y="665"/>
                      <a:pt x="7733" y="522"/>
                      <a:pt x="7733" y="333"/>
                    </a:cubicBezTo>
                    <a:cubicBezTo>
                      <a:pt x="7733" y="143"/>
                      <a:pt x="7591" y="0"/>
                      <a:pt x="7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67"/>
              <p:cNvSpPr/>
              <p:nvPr/>
            </p:nvSpPr>
            <p:spPr>
              <a:xfrm>
                <a:off x="5049925" y="3814125"/>
                <a:ext cx="64675" cy="16625"/>
              </a:xfrm>
              <a:custGeom>
                <a:avLst/>
                <a:gdLst/>
                <a:ahLst/>
                <a:cxnLst/>
                <a:rect l="l" t="t" r="r" b="b"/>
                <a:pathLst>
                  <a:path w="2587" h="665" extrusionOk="0">
                    <a:moveTo>
                      <a:pt x="333" y="0"/>
                    </a:moveTo>
                    <a:cubicBezTo>
                      <a:pt x="155" y="0"/>
                      <a:pt x="1" y="143"/>
                      <a:pt x="1" y="333"/>
                    </a:cubicBezTo>
                    <a:cubicBezTo>
                      <a:pt x="1" y="522"/>
                      <a:pt x="155" y="665"/>
                      <a:pt x="333" y="665"/>
                    </a:cubicBezTo>
                    <a:lnTo>
                      <a:pt x="2254" y="665"/>
                    </a:lnTo>
                    <a:cubicBezTo>
                      <a:pt x="2444" y="665"/>
                      <a:pt x="2586" y="522"/>
                      <a:pt x="2586" y="333"/>
                    </a:cubicBezTo>
                    <a:cubicBezTo>
                      <a:pt x="2586" y="143"/>
                      <a:pt x="2444" y="0"/>
                      <a:pt x="22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67"/>
              <p:cNvSpPr/>
              <p:nvPr/>
            </p:nvSpPr>
            <p:spPr>
              <a:xfrm>
                <a:off x="4821625" y="3854750"/>
                <a:ext cx="193350" cy="16625"/>
              </a:xfrm>
              <a:custGeom>
                <a:avLst/>
                <a:gdLst/>
                <a:ahLst/>
                <a:cxnLst/>
                <a:rect l="l" t="t" r="r" b="b"/>
                <a:pathLst>
                  <a:path w="7734" h="665" extrusionOk="0">
                    <a:moveTo>
                      <a:pt x="345" y="0"/>
                    </a:moveTo>
                    <a:cubicBezTo>
                      <a:pt x="155" y="0"/>
                      <a:pt x="1" y="143"/>
                      <a:pt x="1" y="332"/>
                    </a:cubicBezTo>
                    <a:cubicBezTo>
                      <a:pt x="1" y="522"/>
                      <a:pt x="155" y="664"/>
                      <a:pt x="345" y="664"/>
                    </a:cubicBezTo>
                    <a:lnTo>
                      <a:pt x="7401" y="664"/>
                    </a:lnTo>
                    <a:cubicBezTo>
                      <a:pt x="7591" y="664"/>
                      <a:pt x="7733" y="522"/>
                      <a:pt x="7733" y="332"/>
                    </a:cubicBezTo>
                    <a:cubicBezTo>
                      <a:pt x="7733" y="143"/>
                      <a:pt x="7591" y="0"/>
                      <a:pt x="7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67"/>
              <p:cNvSpPr/>
              <p:nvPr/>
            </p:nvSpPr>
            <p:spPr>
              <a:xfrm>
                <a:off x="5049925" y="3854750"/>
                <a:ext cx="64675" cy="16625"/>
              </a:xfrm>
              <a:custGeom>
                <a:avLst/>
                <a:gdLst/>
                <a:ahLst/>
                <a:cxnLst/>
                <a:rect l="l" t="t" r="r" b="b"/>
                <a:pathLst>
                  <a:path w="2587" h="665" extrusionOk="0">
                    <a:moveTo>
                      <a:pt x="333" y="0"/>
                    </a:moveTo>
                    <a:cubicBezTo>
                      <a:pt x="155" y="0"/>
                      <a:pt x="1" y="143"/>
                      <a:pt x="1" y="332"/>
                    </a:cubicBezTo>
                    <a:cubicBezTo>
                      <a:pt x="1" y="522"/>
                      <a:pt x="155" y="664"/>
                      <a:pt x="333" y="664"/>
                    </a:cubicBezTo>
                    <a:lnTo>
                      <a:pt x="2254" y="664"/>
                    </a:lnTo>
                    <a:cubicBezTo>
                      <a:pt x="2444" y="664"/>
                      <a:pt x="2586" y="522"/>
                      <a:pt x="2586" y="332"/>
                    </a:cubicBezTo>
                    <a:cubicBezTo>
                      <a:pt x="2586" y="143"/>
                      <a:pt x="2444" y="0"/>
                      <a:pt x="22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67"/>
              <p:cNvSpPr/>
              <p:nvPr/>
            </p:nvSpPr>
            <p:spPr>
              <a:xfrm>
                <a:off x="4821625" y="3895375"/>
                <a:ext cx="193350" cy="16625"/>
              </a:xfrm>
              <a:custGeom>
                <a:avLst/>
                <a:gdLst/>
                <a:ahLst/>
                <a:cxnLst/>
                <a:rect l="l" t="t" r="r" b="b"/>
                <a:pathLst>
                  <a:path w="7734" h="665" extrusionOk="0">
                    <a:moveTo>
                      <a:pt x="345" y="0"/>
                    </a:moveTo>
                    <a:cubicBezTo>
                      <a:pt x="155" y="0"/>
                      <a:pt x="1" y="154"/>
                      <a:pt x="1" y="332"/>
                    </a:cubicBezTo>
                    <a:cubicBezTo>
                      <a:pt x="1" y="522"/>
                      <a:pt x="155" y="664"/>
                      <a:pt x="345" y="664"/>
                    </a:cubicBezTo>
                    <a:lnTo>
                      <a:pt x="7401" y="664"/>
                    </a:lnTo>
                    <a:cubicBezTo>
                      <a:pt x="7591" y="664"/>
                      <a:pt x="7733" y="522"/>
                      <a:pt x="7733" y="332"/>
                    </a:cubicBezTo>
                    <a:cubicBezTo>
                      <a:pt x="7733" y="154"/>
                      <a:pt x="7591" y="0"/>
                      <a:pt x="7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2" name="Google Shape;1872;p67"/>
              <p:cNvSpPr/>
              <p:nvPr/>
            </p:nvSpPr>
            <p:spPr>
              <a:xfrm>
                <a:off x="5049925" y="3895375"/>
                <a:ext cx="64675" cy="16625"/>
              </a:xfrm>
              <a:custGeom>
                <a:avLst/>
                <a:gdLst/>
                <a:ahLst/>
                <a:cxnLst/>
                <a:rect l="l" t="t" r="r" b="b"/>
                <a:pathLst>
                  <a:path w="2587" h="665" extrusionOk="0">
                    <a:moveTo>
                      <a:pt x="333" y="0"/>
                    </a:moveTo>
                    <a:cubicBezTo>
                      <a:pt x="155" y="0"/>
                      <a:pt x="1" y="154"/>
                      <a:pt x="1" y="332"/>
                    </a:cubicBezTo>
                    <a:cubicBezTo>
                      <a:pt x="1" y="522"/>
                      <a:pt x="155" y="664"/>
                      <a:pt x="333" y="664"/>
                    </a:cubicBezTo>
                    <a:lnTo>
                      <a:pt x="2254" y="664"/>
                    </a:lnTo>
                    <a:cubicBezTo>
                      <a:pt x="2444" y="664"/>
                      <a:pt x="2586" y="522"/>
                      <a:pt x="2586" y="332"/>
                    </a:cubicBezTo>
                    <a:cubicBezTo>
                      <a:pt x="2586" y="154"/>
                      <a:pt x="2444" y="0"/>
                      <a:pt x="22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3" name="Google Shape;1873;p67"/>
              <p:cNvSpPr/>
              <p:nvPr/>
            </p:nvSpPr>
            <p:spPr>
              <a:xfrm>
                <a:off x="4668625" y="3986100"/>
                <a:ext cx="224175" cy="30250"/>
              </a:xfrm>
              <a:custGeom>
                <a:avLst/>
                <a:gdLst/>
                <a:ahLst/>
                <a:cxnLst/>
                <a:rect l="l" t="t" r="r" b="b"/>
                <a:pathLst>
                  <a:path w="8967" h="1210" extrusionOk="0">
                    <a:moveTo>
                      <a:pt x="606" y="0"/>
                    </a:moveTo>
                    <a:cubicBezTo>
                      <a:pt x="274" y="0"/>
                      <a:pt x="1" y="273"/>
                      <a:pt x="1" y="605"/>
                    </a:cubicBezTo>
                    <a:cubicBezTo>
                      <a:pt x="1" y="937"/>
                      <a:pt x="274" y="1210"/>
                      <a:pt x="606" y="1210"/>
                    </a:cubicBezTo>
                    <a:lnTo>
                      <a:pt x="8362" y="1210"/>
                    </a:lnTo>
                    <a:cubicBezTo>
                      <a:pt x="8694" y="1210"/>
                      <a:pt x="8967" y="937"/>
                      <a:pt x="8967" y="605"/>
                    </a:cubicBezTo>
                    <a:cubicBezTo>
                      <a:pt x="8967" y="273"/>
                      <a:pt x="8694" y="0"/>
                      <a:pt x="836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120A5EC8-5A95-442A-9C21-B72FF7A44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70" y="3091658"/>
            <a:ext cx="4499034" cy="134453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obability and Statistics - Bachelor of Science in Mathematics by Slidesgo">
  <a:themeElements>
    <a:clrScheme name="Simple Light">
      <a:dk1>
        <a:srgbClr val="111520"/>
      </a:dk1>
      <a:lt1>
        <a:srgbClr val="E8E9EB"/>
      </a:lt1>
      <a:dk2>
        <a:srgbClr val="B4ADEA"/>
      </a:dk2>
      <a:lt2>
        <a:srgbClr val="0FD8AA"/>
      </a:lt2>
      <a:accent1>
        <a:srgbClr val="03A884"/>
      </a:accent1>
      <a:accent2>
        <a:srgbClr val="9E4AC5"/>
      </a:accent2>
      <a:accent3>
        <a:srgbClr val="5F0A87"/>
      </a:accent3>
      <a:accent4>
        <a:srgbClr val="D9D9D9"/>
      </a:accent4>
      <a:accent5>
        <a:srgbClr val="B7B7B7"/>
      </a:accent5>
      <a:accent6>
        <a:srgbClr val="FAFAFA"/>
      </a:accent6>
      <a:hlink>
        <a:srgbClr val="11152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57</Words>
  <Application>Microsoft Office PowerPoint</Application>
  <PresentationFormat>Presentación en pantalla (16:9)</PresentationFormat>
  <Paragraphs>9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Montserrat</vt:lpstr>
      <vt:lpstr>Probability and Statistics - Bachelor of Science in Mathematics by Slidesgo</vt:lpstr>
      <vt:lpstr>Análisis Multivariado Prueba de hipótesis  - Prueba t </vt:lpstr>
      <vt:lpstr>Aprenizaje autónomo </vt:lpstr>
      <vt:lpstr>Usa la data births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Multivariado Prueba de hipótesis  - Prueba t</dc:title>
  <dc:creator>Eli</dc:creator>
  <cp:lastModifiedBy>Yngue Elizabeth Ramirez Pezo</cp:lastModifiedBy>
  <cp:revision>24</cp:revision>
  <dcterms:modified xsi:type="dcterms:W3CDTF">2024-04-03T16:23:32Z</dcterms:modified>
</cp:coreProperties>
</file>