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7.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8.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9.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10.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11.xml" ContentType="application/vnd.openxmlformats-officedocument.theme+xml"/>
  <Override PartName="/ppt/slideLayouts/slideLayout49.xml" ContentType="application/vnd.openxmlformats-officedocument.presentationml.slideLayout+xml"/>
  <Override PartName="/ppt/theme/theme12.xml" ContentType="application/vnd.openxmlformats-officedocument.theme+xml"/>
  <Override PartName="/ppt/slideLayouts/slideLayout50.xml" ContentType="application/vnd.openxmlformats-officedocument.presentationml.slideLayout+xml"/>
  <Override PartName="/ppt/theme/theme1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14.xml" ContentType="application/vnd.openxmlformats-officedocument.theme+xml"/>
  <Override PartName="/ppt/slideLayouts/slideLayout54.xml" ContentType="application/vnd.openxmlformats-officedocument.presentationml.slideLayout+xml"/>
  <Override PartName="/ppt/theme/theme1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16.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slideLayouts/slideLayout62.xml" ContentType="application/vnd.openxmlformats-officedocument.presentationml.slideLayout+xml"/>
  <Override PartName="/ppt/theme/theme19.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0.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69" r:id="rId3"/>
    <p:sldMasterId id="2147483676" r:id="rId4"/>
    <p:sldMasterId id="2147483678" r:id="rId5"/>
    <p:sldMasterId id="2147483680" r:id="rId6"/>
    <p:sldMasterId id="2147483684" r:id="rId7"/>
    <p:sldMasterId id="2147483689" r:id="rId8"/>
    <p:sldMasterId id="2147483701" r:id="rId9"/>
    <p:sldMasterId id="2147483707" r:id="rId10"/>
    <p:sldMasterId id="2147483722" r:id="rId11"/>
    <p:sldMasterId id="2147483728" r:id="rId12"/>
    <p:sldMasterId id="2147483730" r:id="rId13"/>
    <p:sldMasterId id="2147483732" r:id="rId14"/>
    <p:sldMasterId id="2147483736" r:id="rId15"/>
    <p:sldMasterId id="2147483779" r:id="rId16"/>
    <p:sldMasterId id="2147483782" r:id="rId17"/>
    <p:sldMasterId id="2147483788" r:id="rId18"/>
    <p:sldMasterId id="2147483789" r:id="rId19"/>
    <p:sldMasterId id="2147483791" r:id="rId20"/>
    <p:sldMasterId id="2147483795" r:id="rId21"/>
  </p:sldMasterIdLst>
  <p:notesMasterIdLst>
    <p:notesMasterId r:id="rId54"/>
  </p:notesMasterIdLst>
  <p:sldIdLst>
    <p:sldId id="267" r:id="rId22"/>
    <p:sldId id="264" r:id="rId23"/>
    <p:sldId id="333" r:id="rId24"/>
    <p:sldId id="334" r:id="rId25"/>
    <p:sldId id="336" r:id="rId26"/>
    <p:sldId id="348" r:id="rId27"/>
    <p:sldId id="349" r:id="rId28"/>
    <p:sldId id="350" r:id="rId29"/>
    <p:sldId id="351" r:id="rId30"/>
    <p:sldId id="356" r:id="rId31"/>
    <p:sldId id="357" r:id="rId32"/>
    <p:sldId id="359" r:id="rId33"/>
    <p:sldId id="358" r:id="rId34"/>
    <p:sldId id="352" r:id="rId35"/>
    <p:sldId id="353" r:id="rId36"/>
    <p:sldId id="354" r:id="rId37"/>
    <p:sldId id="355" r:id="rId38"/>
    <p:sldId id="265" r:id="rId39"/>
    <p:sldId id="315" r:id="rId40"/>
    <p:sldId id="360" r:id="rId41"/>
    <p:sldId id="268" r:id="rId42"/>
    <p:sldId id="316" r:id="rId43"/>
    <p:sldId id="269" r:id="rId44"/>
    <p:sldId id="270" r:id="rId45"/>
    <p:sldId id="271" r:id="rId46"/>
    <p:sldId id="272" r:id="rId47"/>
    <p:sldId id="273" r:id="rId48"/>
    <p:sldId id="274" r:id="rId49"/>
    <p:sldId id="275" r:id="rId50"/>
    <p:sldId id="276" r:id="rId51"/>
    <p:sldId id="277" r:id="rId52"/>
    <p:sldId id="33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10" autoAdjust="0"/>
    <p:restoredTop sz="95735" autoAdjust="0"/>
  </p:normalViewPr>
  <p:slideViewPr>
    <p:cSldViewPr>
      <p:cViewPr>
        <p:scale>
          <a:sx n="105" d="100"/>
          <a:sy n="105" d="100"/>
        </p:scale>
        <p:origin x="1008" y="144"/>
      </p:cViewPr>
      <p:guideLst>
        <p:guide orient="horz" pos="2160"/>
        <p:guide pos="3840"/>
      </p:guideLst>
    </p:cSldViewPr>
  </p:slid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5.xml"/><Relationship Id="rId39" Type="http://schemas.openxmlformats.org/officeDocument/2006/relationships/slide" Target="slides/slide18.xml"/><Relationship Id="rId21" Type="http://schemas.openxmlformats.org/officeDocument/2006/relationships/slideMaster" Target="slideMasters/slideMaster21.xml"/><Relationship Id="rId34" Type="http://schemas.openxmlformats.org/officeDocument/2006/relationships/slide" Target="slides/slide13.xml"/><Relationship Id="rId42" Type="http://schemas.openxmlformats.org/officeDocument/2006/relationships/slide" Target="slides/slide21.xml"/><Relationship Id="rId47" Type="http://schemas.openxmlformats.org/officeDocument/2006/relationships/slide" Target="slides/slide26.xml"/><Relationship Id="rId50" Type="http://schemas.openxmlformats.org/officeDocument/2006/relationships/slide" Target="slides/slide29.xml"/><Relationship Id="rId55"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8.xml"/><Relationship Id="rId11" Type="http://schemas.openxmlformats.org/officeDocument/2006/relationships/slideMaster" Target="slideMasters/slideMaster11.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slide" Target="slides/slide19.xml"/><Relationship Id="rId45" Type="http://schemas.openxmlformats.org/officeDocument/2006/relationships/slide" Target="slides/slide24.xml"/><Relationship Id="rId53" Type="http://schemas.openxmlformats.org/officeDocument/2006/relationships/slide" Target="slides/slide32.xml"/><Relationship Id="rId58" Type="http://schemas.openxmlformats.org/officeDocument/2006/relationships/tableStyles" Target="tableStyles.xml"/><Relationship Id="rId5" Type="http://schemas.openxmlformats.org/officeDocument/2006/relationships/slideMaster" Target="slideMasters/slideMaster5.xml"/><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slide" Target="slides/slide22.xml"/><Relationship Id="rId48" Type="http://schemas.openxmlformats.org/officeDocument/2006/relationships/slide" Target="slides/slide27.xml"/><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0.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slide" Target="slides/slide25.xml"/><Relationship Id="rId59" Type="http://schemas.microsoft.com/office/2016/11/relationships/changesInfo" Target="changesInfos/changesInfo1.xml"/><Relationship Id="rId20" Type="http://schemas.openxmlformats.org/officeDocument/2006/relationships/slideMaster" Target="slideMasters/slideMaster20.xml"/><Relationship Id="rId41" Type="http://schemas.openxmlformats.org/officeDocument/2006/relationships/slide" Target="slides/slide2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slide" Target="slides/slide28.xml"/><Relationship Id="rId57" Type="http://schemas.openxmlformats.org/officeDocument/2006/relationships/theme" Target="theme/theme1.xml"/><Relationship Id="rId10" Type="http://schemas.openxmlformats.org/officeDocument/2006/relationships/slideMaster" Target="slideMasters/slideMaster10.xml"/><Relationship Id="rId31" Type="http://schemas.openxmlformats.org/officeDocument/2006/relationships/slide" Target="slides/slide10.xml"/><Relationship Id="rId44" Type="http://schemas.openxmlformats.org/officeDocument/2006/relationships/slide" Target="slides/slide23.xml"/><Relationship Id="rId52" Type="http://schemas.openxmlformats.org/officeDocument/2006/relationships/slide" Target="slides/slide3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ngkuaz@usc.edu" userId="81e0b389-8cfd-4085-89f9-b69e0cd17b2e" providerId="ADAL" clId="{9C3A137C-AF4C-40D6-9526-AC53D5DCB803}"/>
    <pc:docChg chg="undo custSel addSld modSld">
      <pc:chgData name="hongkuaz@usc.edu" userId="81e0b389-8cfd-4085-89f9-b69e0cd17b2e" providerId="ADAL" clId="{9C3A137C-AF4C-40D6-9526-AC53D5DCB803}" dt="2019-09-27T18:28:20.200" v="739" actId="20577"/>
      <pc:docMkLst>
        <pc:docMk/>
      </pc:docMkLst>
      <pc:sldChg chg="modSp mod">
        <pc:chgData name="hongkuaz@usc.edu" userId="81e0b389-8cfd-4085-89f9-b69e0cd17b2e" providerId="ADAL" clId="{9C3A137C-AF4C-40D6-9526-AC53D5DCB803}" dt="2019-09-27T17:44:22.590" v="61" actId="20577"/>
        <pc:sldMkLst>
          <pc:docMk/>
          <pc:sldMk cId="2244626125" sldId="299"/>
        </pc:sldMkLst>
        <pc:spChg chg="mod">
          <ac:chgData name="hongkuaz@usc.edu" userId="81e0b389-8cfd-4085-89f9-b69e0cd17b2e" providerId="ADAL" clId="{9C3A137C-AF4C-40D6-9526-AC53D5DCB803}" dt="2019-09-27T17:44:22.590" v="61" actId="20577"/>
          <ac:spMkLst>
            <pc:docMk/>
            <pc:sldMk cId="2244626125" sldId="299"/>
            <ac:spMk id="3" creationId="{00000000-0000-0000-0000-000000000000}"/>
          </ac:spMkLst>
        </pc:spChg>
      </pc:sldChg>
      <pc:sldChg chg="modSp">
        <pc:chgData name="hongkuaz@usc.edu" userId="81e0b389-8cfd-4085-89f9-b69e0cd17b2e" providerId="ADAL" clId="{9C3A137C-AF4C-40D6-9526-AC53D5DCB803}" dt="2019-09-27T17:31:14.226" v="0" actId="1076"/>
        <pc:sldMkLst>
          <pc:docMk/>
          <pc:sldMk cId="2525031597" sldId="335"/>
        </pc:sldMkLst>
        <pc:picChg chg="mod">
          <ac:chgData name="hongkuaz@usc.edu" userId="81e0b389-8cfd-4085-89f9-b69e0cd17b2e" providerId="ADAL" clId="{9C3A137C-AF4C-40D6-9526-AC53D5DCB803}" dt="2019-09-27T17:31:14.226" v="0" actId="1076"/>
          <ac:picMkLst>
            <pc:docMk/>
            <pc:sldMk cId="2525031597" sldId="335"/>
            <ac:picMk id="1026" creationId="{F42F5E45-AF13-4DE6-A395-9979F771F7AF}"/>
          </ac:picMkLst>
        </pc:picChg>
      </pc:sldChg>
      <pc:sldChg chg="add">
        <pc:chgData name="hongkuaz@usc.edu" userId="81e0b389-8cfd-4085-89f9-b69e0cd17b2e" providerId="ADAL" clId="{9C3A137C-AF4C-40D6-9526-AC53D5DCB803}" dt="2019-09-27T17:42:46.342" v="2"/>
        <pc:sldMkLst>
          <pc:docMk/>
          <pc:sldMk cId="189468442" sldId="337"/>
        </pc:sldMkLst>
      </pc:sldChg>
      <pc:sldChg chg="add">
        <pc:chgData name="hongkuaz@usc.edu" userId="81e0b389-8cfd-4085-89f9-b69e0cd17b2e" providerId="ADAL" clId="{9C3A137C-AF4C-40D6-9526-AC53D5DCB803}" dt="2019-09-27T17:42:46.342" v="2"/>
        <pc:sldMkLst>
          <pc:docMk/>
          <pc:sldMk cId="3666052628" sldId="338"/>
        </pc:sldMkLst>
      </pc:sldChg>
      <pc:sldChg chg="add">
        <pc:chgData name="hongkuaz@usc.edu" userId="81e0b389-8cfd-4085-89f9-b69e0cd17b2e" providerId="ADAL" clId="{9C3A137C-AF4C-40D6-9526-AC53D5DCB803}" dt="2019-09-27T17:42:46.342" v="2"/>
        <pc:sldMkLst>
          <pc:docMk/>
          <pc:sldMk cId="1062372252" sldId="339"/>
        </pc:sldMkLst>
      </pc:sldChg>
      <pc:sldChg chg="add">
        <pc:chgData name="hongkuaz@usc.edu" userId="81e0b389-8cfd-4085-89f9-b69e0cd17b2e" providerId="ADAL" clId="{9C3A137C-AF4C-40D6-9526-AC53D5DCB803}" dt="2019-09-27T17:42:46.342" v="2"/>
        <pc:sldMkLst>
          <pc:docMk/>
          <pc:sldMk cId="1860589880" sldId="340"/>
        </pc:sldMkLst>
      </pc:sldChg>
      <pc:sldChg chg="add">
        <pc:chgData name="hongkuaz@usc.edu" userId="81e0b389-8cfd-4085-89f9-b69e0cd17b2e" providerId="ADAL" clId="{9C3A137C-AF4C-40D6-9526-AC53D5DCB803}" dt="2019-09-27T17:42:46.342" v="2"/>
        <pc:sldMkLst>
          <pc:docMk/>
          <pc:sldMk cId="2214914208" sldId="341"/>
        </pc:sldMkLst>
      </pc:sldChg>
      <pc:sldChg chg="add">
        <pc:chgData name="hongkuaz@usc.edu" userId="81e0b389-8cfd-4085-89f9-b69e0cd17b2e" providerId="ADAL" clId="{9C3A137C-AF4C-40D6-9526-AC53D5DCB803}" dt="2019-09-27T17:42:46.342" v="2"/>
        <pc:sldMkLst>
          <pc:docMk/>
          <pc:sldMk cId="2520511606" sldId="342"/>
        </pc:sldMkLst>
      </pc:sldChg>
      <pc:sldChg chg="add">
        <pc:chgData name="hongkuaz@usc.edu" userId="81e0b389-8cfd-4085-89f9-b69e0cd17b2e" providerId="ADAL" clId="{9C3A137C-AF4C-40D6-9526-AC53D5DCB803}" dt="2019-09-27T17:42:46.342" v="2"/>
        <pc:sldMkLst>
          <pc:docMk/>
          <pc:sldMk cId="2445465552" sldId="343"/>
        </pc:sldMkLst>
      </pc:sldChg>
      <pc:sldChg chg="add">
        <pc:chgData name="hongkuaz@usc.edu" userId="81e0b389-8cfd-4085-89f9-b69e0cd17b2e" providerId="ADAL" clId="{9C3A137C-AF4C-40D6-9526-AC53D5DCB803}" dt="2019-09-27T17:42:46.342" v="2"/>
        <pc:sldMkLst>
          <pc:docMk/>
          <pc:sldMk cId="159775585" sldId="344"/>
        </pc:sldMkLst>
      </pc:sldChg>
      <pc:sldChg chg="add">
        <pc:chgData name="hongkuaz@usc.edu" userId="81e0b389-8cfd-4085-89f9-b69e0cd17b2e" providerId="ADAL" clId="{9C3A137C-AF4C-40D6-9526-AC53D5DCB803}" dt="2019-09-27T17:33:52.343" v="1"/>
        <pc:sldMkLst>
          <pc:docMk/>
          <pc:sldMk cId="958921958" sldId="348"/>
        </pc:sldMkLst>
      </pc:sldChg>
      <pc:sldChg chg="add">
        <pc:chgData name="hongkuaz@usc.edu" userId="81e0b389-8cfd-4085-89f9-b69e0cd17b2e" providerId="ADAL" clId="{9C3A137C-AF4C-40D6-9526-AC53D5DCB803}" dt="2019-09-27T17:33:52.343" v="1"/>
        <pc:sldMkLst>
          <pc:docMk/>
          <pc:sldMk cId="2467870887" sldId="349"/>
        </pc:sldMkLst>
      </pc:sldChg>
      <pc:sldChg chg="add">
        <pc:chgData name="hongkuaz@usc.edu" userId="81e0b389-8cfd-4085-89f9-b69e0cd17b2e" providerId="ADAL" clId="{9C3A137C-AF4C-40D6-9526-AC53D5DCB803}" dt="2019-09-27T17:33:52.343" v="1"/>
        <pc:sldMkLst>
          <pc:docMk/>
          <pc:sldMk cId="962242921" sldId="350"/>
        </pc:sldMkLst>
      </pc:sldChg>
      <pc:sldChg chg="add">
        <pc:chgData name="hongkuaz@usc.edu" userId="81e0b389-8cfd-4085-89f9-b69e0cd17b2e" providerId="ADAL" clId="{9C3A137C-AF4C-40D6-9526-AC53D5DCB803}" dt="2019-09-27T17:33:52.343" v="1"/>
        <pc:sldMkLst>
          <pc:docMk/>
          <pc:sldMk cId="3250884438" sldId="351"/>
        </pc:sldMkLst>
      </pc:sldChg>
      <pc:sldChg chg="add">
        <pc:chgData name="hongkuaz@usc.edu" userId="81e0b389-8cfd-4085-89f9-b69e0cd17b2e" providerId="ADAL" clId="{9C3A137C-AF4C-40D6-9526-AC53D5DCB803}" dt="2019-09-27T17:33:52.343" v="1"/>
        <pc:sldMkLst>
          <pc:docMk/>
          <pc:sldMk cId="2028678934" sldId="352"/>
        </pc:sldMkLst>
      </pc:sldChg>
      <pc:sldChg chg="add">
        <pc:chgData name="hongkuaz@usc.edu" userId="81e0b389-8cfd-4085-89f9-b69e0cd17b2e" providerId="ADAL" clId="{9C3A137C-AF4C-40D6-9526-AC53D5DCB803}" dt="2019-09-27T17:33:52.343" v="1"/>
        <pc:sldMkLst>
          <pc:docMk/>
          <pc:sldMk cId="2422539667" sldId="353"/>
        </pc:sldMkLst>
      </pc:sldChg>
      <pc:sldChg chg="add">
        <pc:chgData name="hongkuaz@usc.edu" userId="81e0b389-8cfd-4085-89f9-b69e0cd17b2e" providerId="ADAL" clId="{9C3A137C-AF4C-40D6-9526-AC53D5DCB803}" dt="2019-09-27T17:33:52.343" v="1"/>
        <pc:sldMkLst>
          <pc:docMk/>
          <pc:sldMk cId="3131546639" sldId="354"/>
        </pc:sldMkLst>
      </pc:sldChg>
      <pc:sldChg chg="add">
        <pc:chgData name="hongkuaz@usc.edu" userId="81e0b389-8cfd-4085-89f9-b69e0cd17b2e" providerId="ADAL" clId="{9C3A137C-AF4C-40D6-9526-AC53D5DCB803}" dt="2019-09-27T17:33:52.343" v="1"/>
        <pc:sldMkLst>
          <pc:docMk/>
          <pc:sldMk cId="3560928661" sldId="355"/>
        </pc:sldMkLst>
      </pc:sldChg>
      <pc:sldChg chg="delSp modSp add mod">
        <pc:chgData name="hongkuaz@usc.edu" userId="81e0b389-8cfd-4085-89f9-b69e0cd17b2e" providerId="ADAL" clId="{9C3A137C-AF4C-40D6-9526-AC53D5DCB803}" dt="2019-09-27T18:16:41.903" v="638" actId="20577"/>
        <pc:sldMkLst>
          <pc:docMk/>
          <pc:sldMk cId="2794597754" sldId="356"/>
        </pc:sldMkLst>
        <pc:spChg chg="mod">
          <ac:chgData name="hongkuaz@usc.edu" userId="81e0b389-8cfd-4085-89f9-b69e0cd17b2e" providerId="ADAL" clId="{9C3A137C-AF4C-40D6-9526-AC53D5DCB803}" dt="2019-09-27T17:56:09.526" v="111" actId="1076"/>
          <ac:spMkLst>
            <pc:docMk/>
            <pc:sldMk cId="2794597754" sldId="356"/>
            <ac:spMk id="2" creationId="{00000000-0000-0000-0000-000000000000}"/>
          </ac:spMkLst>
        </pc:spChg>
        <pc:spChg chg="mod">
          <ac:chgData name="hongkuaz@usc.edu" userId="81e0b389-8cfd-4085-89f9-b69e0cd17b2e" providerId="ADAL" clId="{9C3A137C-AF4C-40D6-9526-AC53D5DCB803}" dt="2019-09-27T18:16:41.903" v="638" actId="20577"/>
          <ac:spMkLst>
            <pc:docMk/>
            <pc:sldMk cId="2794597754" sldId="356"/>
            <ac:spMk id="3" creationId="{00000000-0000-0000-0000-000000000000}"/>
          </ac:spMkLst>
        </pc:spChg>
        <pc:spChg chg="del">
          <ac:chgData name="hongkuaz@usc.edu" userId="81e0b389-8cfd-4085-89f9-b69e0cd17b2e" providerId="ADAL" clId="{9C3A137C-AF4C-40D6-9526-AC53D5DCB803}" dt="2019-09-27T17:56:08.136" v="109" actId="478"/>
          <ac:spMkLst>
            <pc:docMk/>
            <pc:sldMk cId="2794597754" sldId="356"/>
            <ac:spMk id="7" creationId="{00000000-0000-0000-0000-000000000000}"/>
          </ac:spMkLst>
        </pc:spChg>
      </pc:sldChg>
      <pc:sldChg chg="addSp modSp add mod">
        <pc:chgData name="hongkuaz@usc.edu" userId="81e0b389-8cfd-4085-89f9-b69e0cd17b2e" providerId="ADAL" clId="{9C3A137C-AF4C-40D6-9526-AC53D5DCB803}" dt="2019-09-27T18:19:43.039" v="696" actId="20577"/>
        <pc:sldMkLst>
          <pc:docMk/>
          <pc:sldMk cId="3540620827" sldId="357"/>
        </pc:sldMkLst>
        <pc:spChg chg="mod">
          <ac:chgData name="hongkuaz@usc.edu" userId="81e0b389-8cfd-4085-89f9-b69e0cd17b2e" providerId="ADAL" clId="{9C3A137C-AF4C-40D6-9526-AC53D5DCB803}" dt="2019-09-27T18:06:03.608" v="402" actId="20577"/>
          <ac:spMkLst>
            <pc:docMk/>
            <pc:sldMk cId="3540620827" sldId="357"/>
            <ac:spMk id="3" creationId="{00000000-0000-0000-0000-000000000000}"/>
          </ac:spMkLst>
        </pc:spChg>
        <pc:spChg chg="add mod">
          <ac:chgData name="hongkuaz@usc.edu" userId="81e0b389-8cfd-4085-89f9-b69e0cd17b2e" providerId="ADAL" clId="{9C3A137C-AF4C-40D6-9526-AC53D5DCB803}" dt="2019-09-27T18:19:43.039" v="696" actId="20577"/>
          <ac:spMkLst>
            <pc:docMk/>
            <pc:sldMk cId="3540620827" sldId="357"/>
            <ac:spMk id="5" creationId="{C0AE0E5A-FA16-4821-AB1B-E116C8524307}"/>
          </ac:spMkLst>
        </pc:spChg>
        <pc:picChg chg="add mod">
          <ac:chgData name="hongkuaz@usc.edu" userId="81e0b389-8cfd-4085-89f9-b69e0cd17b2e" providerId="ADAL" clId="{9C3A137C-AF4C-40D6-9526-AC53D5DCB803}" dt="2019-09-27T18:04:56.720" v="297" actId="1076"/>
          <ac:picMkLst>
            <pc:docMk/>
            <pc:sldMk cId="3540620827" sldId="357"/>
            <ac:picMk id="4" creationId="{51C2D2A9-A574-46AD-B68A-109E422710F4}"/>
          </ac:picMkLst>
        </pc:picChg>
      </pc:sldChg>
      <pc:sldChg chg="delSp modSp add mod">
        <pc:chgData name="hongkuaz@usc.edu" userId="81e0b389-8cfd-4085-89f9-b69e0cd17b2e" providerId="ADAL" clId="{9C3A137C-AF4C-40D6-9526-AC53D5DCB803}" dt="2019-09-27T18:28:20.200" v="739" actId="20577"/>
        <pc:sldMkLst>
          <pc:docMk/>
          <pc:sldMk cId="1255644298" sldId="358"/>
        </pc:sldMkLst>
        <pc:spChg chg="mod">
          <ac:chgData name="hongkuaz@usc.edu" userId="81e0b389-8cfd-4085-89f9-b69e0cd17b2e" providerId="ADAL" clId="{9C3A137C-AF4C-40D6-9526-AC53D5DCB803}" dt="2019-09-27T18:28:20.200" v="739" actId="20577"/>
          <ac:spMkLst>
            <pc:docMk/>
            <pc:sldMk cId="1255644298" sldId="358"/>
            <ac:spMk id="3" creationId="{00000000-0000-0000-0000-000000000000}"/>
          </ac:spMkLst>
        </pc:spChg>
        <pc:spChg chg="del">
          <ac:chgData name="hongkuaz@usc.edu" userId="81e0b389-8cfd-4085-89f9-b69e0cd17b2e" providerId="ADAL" clId="{9C3A137C-AF4C-40D6-9526-AC53D5DCB803}" dt="2019-09-27T18:08:26.358" v="405" actId="478"/>
          <ac:spMkLst>
            <pc:docMk/>
            <pc:sldMk cId="1255644298" sldId="358"/>
            <ac:spMk id="5" creationId="{C0AE0E5A-FA16-4821-AB1B-E116C8524307}"/>
          </ac:spMkLst>
        </pc:spChg>
        <pc:picChg chg="del">
          <ac:chgData name="hongkuaz@usc.edu" userId="81e0b389-8cfd-4085-89f9-b69e0cd17b2e" providerId="ADAL" clId="{9C3A137C-AF4C-40D6-9526-AC53D5DCB803}" dt="2019-09-27T18:08:24.071" v="404" actId="478"/>
          <ac:picMkLst>
            <pc:docMk/>
            <pc:sldMk cId="1255644298" sldId="358"/>
            <ac:picMk id="4" creationId="{51C2D2A9-A574-46AD-B68A-109E422710F4}"/>
          </ac:picMkLst>
        </pc:picChg>
      </pc:sldChg>
      <pc:sldChg chg="addSp delSp modSp new mod">
        <pc:chgData name="hongkuaz@usc.edu" userId="81e0b389-8cfd-4085-89f9-b69e0cd17b2e" providerId="ADAL" clId="{9C3A137C-AF4C-40D6-9526-AC53D5DCB803}" dt="2019-09-27T18:20:41.983" v="737" actId="1076"/>
        <pc:sldMkLst>
          <pc:docMk/>
          <pc:sldMk cId="1191470825" sldId="359"/>
        </pc:sldMkLst>
        <pc:spChg chg="del">
          <ac:chgData name="hongkuaz@usc.edu" userId="81e0b389-8cfd-4085-89f9-b69e0cd17b2e" providerId="ADAL" clId="{9C3A137C-AF4C-40D6-9526-AC53D5DCB803}" dt="2019-09-27T18:20:30.447" v="736" actId="478"/>
          <ac:spMkLst>
            <pc:docMk/>
            <pc:sldMk cId="1191470825" sldId="359"/>
            <ac:spMk id="2" creationId="{41DCFFF1-80E6-4F52-A679-A5108D0E998C}"/>
          </ac:spMkLst>
        </pc:spChg>
        <pc:spChg chg="mod">
          <ac:chgData name="hongkuaz@usc.edu" userId="81e0b389-8cfd-4085-89f9-b69e0cd17b2e" providerId="ADAL" clId="{9C3A137C-AF4C-40D6-9526-AC53D5DCB803}" dt="2019-09-27T18:20:41.983" v="737" actId="1076"/>
          <ac:spMkLst>
            <pc:docMk/>
            <pc:sldMk cId="1191470825" sldId="359"/>
            <ac:spMk id="3" creationId="{DA4A1049-62B3-4704-B14E-5D68D27FC99D}"/>
          </ac:spMkLst>
        </pc:spChg>
        <pc:picChg chg="add mod">
          <ac:chgData name="hongkuaz@usc.edu" userId="81e0b389-8cfd-4085-89f9-b69e0cd17b2e" providerId="ADAL" clId="{9C3A137C-AF4C-40D6-9526-AC53D5DCB803}" dt="2019-09-27T18:20:23.069" v="734" actId="1076"/>
          <ac:picMkLst>
            <pc:docMk/>
            <pc:sldMk cId="1191470825" sldId="359"/>
            <ac:picMk id="4" creationId="{0AB3737D-6A15-4B8B-B844-AA7272C326E8}"/>
          </ac:picMkLst>
        </pc:picChg>
      </pc:sldChg>
    </pc:docChg>
  </pc:docChgLst>
  <pc:docChgLst>
    <pc:chgData name="hongkuaz@usc.edu" userId="81e0b389-8cfd-4085-89f9-b69e0cd17b2e" providerId="ADAL" clId="{EEF574ED-A046-4F03-9F7D-031CD14F5338}"/>
    <pc:docChg chg="undo custSel addSld delSld modSld">
      <pc:chgData name="hongkuaz@usc.edu" userId="81e0b389-8cfd-4085-89f9-b69e0cd17b2e" providerId="ADAL" clId="{EEF574ED-A046-4F03-9F7D-031CD14F5338}" dt="2019-09-26T02:09:56.170" v="520" actId="27636"/>
      <pc:docMkLst>
        <pc:docMk/>
      </pc:docMkLst>
      <pc:sldChg chg="modSp mod">
        <pc:chgData name="hongkuaz@usc.edu" userId="81e0b389-8cfd-4085-89f9-b69e0cd17b2e" providerId="ADAL" clId="{EEF574ED-A046-4F03-9F7D-031CD14F5338}" dt="2019-09-26T01:51:30.045" v="5"/>
        <pc:sldMkLst>
          <pc:docMk/>
          <pc:sldMk cId="2025572119" sldId="267"/>
        </pc:sldMkLst>
        <pc:spChg chg="mod">
          <ac:chgData name="hongkuaz@usc.edu" userId="81e0b389-8cfd-4085-89f9-b69e0cd17b2e" providerId="ADAL" clId="{EEF574ED-A046-4F03-9F7D-031CD14F5338}" dt="2019-09-26T01:51:30.045" v="5"/>
          <ac:spMkLst>
            <pc:docMk/>
            <pc:sldMk cId="2025572119" sldId="267"/>
            <ac:spMk id="5" creationId="{00000000-0000-0000-0000-000000000000}"/>
          </ac:spMkLst>
        </pc:spChg>
      </pc:sldChg>
      <pc:sldChg chg="modSp mod">
        <pc:chgData name="hongkuaz@usc.edu" userId="81e0b389-8cfd-4085-89f9-b69e0cd17b2e" providerId="ADAL" clId="{EEF574ED-A046-4F03-9F7D-031CD14F5338}" dt="2019-09-26T01:51:48.659" v="41" actId="20577"/>
        <pc:sldMkLst>
          <pc:docMk/>
          <pc:sldMk cId="2244626125" sldId="299"/>
        </pc:sldMkLst>
        <pc:spChg chg="mod">
          <ac:chgData name="hongkuaz@usc.edu" userId="81e0b389-8cfd-4085-89f9-b69e0cd17b2e" providerId="ADAL" clId="{EEF574ED-A046-4F03-9F7D-031CD14F5338}" dt="2019-09-26T01:51:48.659" v="41" actId="20577"/>
          <ac:spMkLst>
            <pc:docMk/>
            <pc:sldMk cId="2244626125" sldId="299"/>
            <ac:spMk id="3" creationId="{00000000-0000-0000-0000-000000000000}"/>
          </ac:spMkLst>
        </pc:spChg>
      </pc:sldChg>
      <pc:sldChg chg="del">
        <pc:chgData name="hongkuaz@usc.edu" userId="81e0b389-8cfd-4085-89f9-b69e0cd17b2e" providerId="ADAL" clId="{EEF574ED-A046-4F03-9F7D-031CD14F5338}" dt="2019-09-26T01:52:04.834" v="43" actId="47"/>
        <pc:sldMkLst>
          <pc:docMk/>
          <pc:sldMk cId="3675660948" sldId="312"/>
        </pc:sldMkLst>
      </pc:sldChg>
      <pc:sldChg chg="del">
        <pc:chgData name="hongkuaz@usc.edu" userId="81e0b389-8cfd-4085-89f9-b69e0cd17b2e" providerId="ADAL" clId="{EEF574ED-A046-4F03-9F7D-031CD14F5338}" dt="2019-09-26T01:52:04.834" v="43" actId="47"/>
        <pc:sldMkLst>
          <pc:docMk/>
          <pc:sldMk cId="2219537375" sldId="313"/>
        </pc:sldMkLst>
      </pc:sldChg>
      <pc:sldChg chg="del">
        <pc:chgData name="hongkuaz@usc.edu" userId="81e0b389-8cfd-4085-89f9-b69e0cd17b2e" providerId="ADAL" clId="{EEF574ED-A046-4F03-9F7D-031CD14F5338}" dt="2019-09-26T01:52:04.834" v="43" actId="47"/>
        <pc:sldMkLst>
          <pc:docMk/>
          <pc:sldMk cId="4150120283" sldId="314"/>
        </pc:sldMkLst>
      </pc:sldChg>
      <pc:sldChg chg="del">
        <pc:chgData name="hongkuaz@usc.edu" userId="81e0b389-8cfd-4085-89f9-b69e0cd17b2e" providerId="ADAL" clId="{EEF574ED-A046-4F03-9F7D-031CD14F5338}" dt="2019-09-26T01:52:04.834" v="43" actId="47"/>
        <pc:sldMkLst>
          <pc:docMk/>
          <pc:sldMk cId="177600438" sldId="316"/>
        </pc:sldMkLst>
      </pc:sldChg>
      <pc:sldChg chg="del">
        <pc:chgData name="hongkuaz@usc.edu" userId="81e0b389-8cfd-4085-89f9-b69e0cd17b2e" providerId="ADAL" clId="{EEF574ED-A046-4F03-9F7D-031CD14F5338}" dt="2019-09-26T01:52:04.834" v="43" actId="47"/>
        <pc:sldMkLst>
          <pc:docMk/>
          <pc:sldMk cId="2869087771" sldId="317"/>
        </pc:sldMkLst>
      </pc:sldChg>
      <pc:sldChg chg="del">
        <pc:chgData name="hongkuaz@usc.edu" userId="81e0b389-8cfd-4085-89f9-b69e0cd17b2e" providerId="ADAL" clId="{EEF574ED-A046-4F03-9F7D-031CD14F5338}" dt="2019-09-26T01:52:04.834" v="43" actId="47"/>
        <pc:sldMkLst>
          <pc:docMk/>
          <pc:sldMk cId="333371534" sldId="318"/>
        </pc:sldMkLst>
      </pc:sldChg>
      <pc:sldChg chg="del">
        <pc:chgData name="hongkuaz@usc.edu" userId="81e0b389-8cfd-4085-89f9-b69e0cd17b2e" providerId="ADAL" clId="{EEF574ED-A046-4F03-9F7D-031CD14F5338}" dt="2019-09-26T01:52:04.834" v="43" actId="47"/>
        <pc:sldMkLst>
          <pc:docMk/>
          <pc:sldMk cId="1857692329" sldId="319"/>
        </pc:sldMkLst>
      </pc:sldChg>
      <pc:sldChg chg="del">
        <pc:chgData name="hongkuaz@usc.edu" userId="81e0b389-8cfd-4085-89f9-b69e0cd17b2e" providerId="ADAL" clId="{EEF574ED-A046-4F03-9F7D-031CD14F5338}" dt="2019-09-26T01:52:04.834" v="43" actId="47"/>
        <pc:sldMkLst>
          <pc:docMk/>
          <pc:sldMk cId="4202489572" sldId="320"/>
        </pc:sldMkLst>
      </pc:sldChg>
      <pc:sldChg chg="del">
        <pc:chgData name="hongkuaz@usc.edu" userId="81e0b389-8cfd-4085-89f9-b69e0cd17b2e" providerId="ADAL" clId="{EEF574ED-A046-4F03-9F7D-031CD14F5338}" dt="2019-09-26T01:52:04.834" v="43" actId="47"/>
        <pc:sldMkLst>
          <pc:docMk/>
          <pc:sldMk cId="1096961306" sldId="321"/>
        </pc:sldMkLst>
      </pc:sldChg>
      <pc:sldChg chg="del">
        <pc:chgData name="hongkuaz@usc.edu" userId="81e0b389-8cfd-4085-89f9-b69e0cd17b2e" providerId="ADAL" clId="{EEF574ED-A046-4F03-9F7D-031CD14F5338}" dt="2019-09-26T01:52:04.834" v="43" actId="47"/>
        <pc:sldMkLst>
          <pc:docMk/>
          <pc:sldMk cId="3233154565" sldId="322"/>
        </pc:sldMkLst>
      </pc:sldChg>
      <pc:sldChg chg="del">
        <pc:chgData name="hongkuaz@usc.edu" userId="81e0b389-8cfd-4085-89f9-b69e0cd17b2e" providerId="ADAL" clId="{EEF574ED-A046-4F03-9F7D-031CD14F5338}" dt="2019-09-26T01:52:04.834" v="43" actId="47"/>
        <pc:sldMkLst>
          <pc:docMk/>
          <pc:sldMk cId="3433301154" sldId="323"/>
        </pc:sldMkLst>
      </pc:sldChg>
      <pc:sldChg chg="del">
        <pc:chgData name="hongkuaz@usc.edu" userId="81e0b389-8cfd-4085-89f9-b69e0cd17b2e" providerId="ADAL" clId="{EEF574ED-A046-4F03-9F7D-031CD14F5338}" dt="2019-09-26T01:52:04.834" v="43" actId="47"/>
        <pc:sldMkLst>
          <pc:docMk/>
          <pc:sldMk cId="2922625197" sldId="324"/>
        </pc:sldMkLst>
      </pc:sldChg>
      <pc:sldChg chg="del">
        <pc:chgData name="hongkuaz@usc.edu" userId="81e0b389-8cfd-4085-89f9-b69e0cd17b2e" providerId="ADAL" clId="{EEF574ED-A046-4F03-9F7D-031CD14F5338}" dt="2019-09-26T01:52:04.834" v="43" actId="47"/>
        <pc:sldMkLst>
          <pc:docMk/>
          <pc:sldMk cId="2925826420" sldId="325"/>
        </pc:sldMkLst>
      </pc:sldChg>
      <pc:sldChg chg="del">
        <pc:chgData name="hongkuaz@usc.edu" userId="81e0b389-8cfd-4085-89f9-b69e0cd17b2e" providerId="ADAL" clId="{EEF574ED-A046-4F03-9F7D-031CD14F5338}" dt="2019-09-26T01:52:04.834" v="43" actId="47"/>
        <pc:sldMkLst>
          <pc:docMk/>
          <pc:sldMk cId="3255493526" sldId="326"/>
        </pc:sldMkLst>
      </pc:sldChg>
      <pc:sldChg chg="del">
        <pc:chgData name="hongkuaz@usc.edu" userId="81e0b389-8cfd-4085-89f9-b69e0cd17b2e" providerId="ADAL" clId="{EEF574ED-A046-4F03-9F7D-031CD14F5338}" dt="2019-09-26T01:52:04.834" v="43" actId="47"/>
        <pc:sldMkLst>
          <pc:docMk/>
          <pc:sldMk cId="3909054942" sldId="327"/>
        </pc:sldMkLst>
      </pc:sldChg>
      <pc:sldChg chg="del">
        <pc:chgData name="hongkuaz@usc.edu" userId="81e0b389-8cfd-4085-89f9-b69e0cd17b2e" providerId="ADAL" clId="{EEF574ED-A046-4F03-9F7D-031CD14F5338}" dt="2019-09-26T01:52:04.834" v="43" actId="47"/>
        <pc:sldMkLst>
          <pc:docMk/>
          <pc:sldMk cId="243090785" sldId="328"/>
        </pc:sldMkLst>
      </pc:sldChg>
      <pc:sldChg chg="delSp mod">
        <pc:chgData name="hongkuaz@usc.edu" userId="81e0b389-8cfd-4085-89f9-b69e0cd17b2e" providerId="ADAL" clId="{EEF574ED-A046-4F03-9F7D-031CD14F5338}" dt="2019-09-26T01:52:00.533" v="42" actId="478"/>
        <pc:sldMkLst>
          <pc:docMk/>
          <pc:sldMk cId="3499601977" sldId="332"/>
        </pc:sldMkLst>
        <pc:spChg chg="del">
          <ac:chgData name="hongkuaz@usc.edu" userId="81e0b389-8cfd-4085-89f9-b69e0cd17b2e" providerId="ADAL" clId="{EEF574ED-A046-4F03-9F7D-031CD14F5338}" dt="2019-09-26T01:52:00.533" v="42" actId="478"/>
          <ac:spMkLst>
            <pc:docMk/>
            <pc:sldMk cId="3499601977" sldId="332"/>
            <ac:spMk id="2" creationId="{00000000-0000-0000-0000-000000000000}"/>
          </ac:spMkLst>
        </pc:spChg>
      </pc:sldChg>
      <pc:sldChg chg="del">
        <pc:chgData name="hongkuaz@usc.edu" userId="81e0b389-8cfd-4085-89f9-b69e0cd17b2e" providerId="ADAL" clId="{EEF574ED-A046-4F03-9F7D-031CD14F5338}" dt="2019-09-26T01:52:04.834" v="43" actId="47"/>
        <pc:sldMkLst>
          <pc:docMk/>
          <pc:sldMk cId="949194434" sldId="333"/>
        </pc:sldMkLst>
      </pc:sldChg>
      <pc:sldChg chg="modSp add mod">
        <pc:chgData name="hongkuaz@usc.edu" userId="81e0b389-8cfd-4085-89f9-b69e0cd17b2e" providerId="ADAL" clId="{EEF574ED-A046-4F03-9F7D-031CD14F5338}" dt="2019-09-26T01:55:22.477" v="298" actId="20577"/>
        <pc:sldMkLst>
          <pc:docMk/>
          <pc:sldMk cId="1662384821" sldId="333"/>
        </pc:sldMkLst>
        <pc:spChg chg="mod">
          <ac:chgData name="hongkuaz@usc.edu" userId="81e0b389-8cfd-4085-89f9-b69e0cd17b2e" providerId="ADAL" clId="{EEF574ED-A046-4F03-9F7D-031CD14F5338}" dt="2019-09-26T01:53:27.868" v="51" actId="20577"/>
          <ac:spMkLst>
            <pc:docMk/>
            <pc:sldMk cId="1662384821" sldId="333"/>
            <ac:spMk id="2" creationId="{00000000-0000-0000-0000-000000000000}"/>
          </ac:spMkLst>
        </pc:spChg>
        <pc:spChg chg="mod">
          <ac:chgData name="hongkuaz@usc.edu" userId="81e0b389-8cfd-4085-89f9-b69e0cd17b2e" providerId="ADAL" clId="{EEF574ED-A046-4F03-9F7D-031CD14F5338}" dt="2019-09-26T01:55:22.477" v="298" actId="20577"/>
          <ac:spMkLst>
            <pc:docMk/>
            <pc:sldMk cId="1662384821" sldId="333"/>
            <ac:spMk id="3" creationId="{00000000-0000-0000-0000-000000000000}"/>
          </ac:spMkLst>
        </pc:spChg>
      </pc:sldChg>
      <pc:sldChg chg="addSp delSp modSp add mod">
        <pc:chgData name="hongkuaz@usc.edu" userId="81e0b389-8cfd-4085-89f9-b69e0cd17b2e" providerId="ADAL" clId="{EEF574ED-A046-4F03-9F7D-031CD14F5338}" dt="2019-09-26T02:09:29.681" v="514" actId="20577"/>
        <pc:sldMkLst>
          <pc:docMk/>
          <pc:sldMk cId="1090349506" sldId="334"/>
        </pc:sldMkLst>
        <pc:spChg chg="del mod">
          <ac:chgData name="hongkuaz@usc.edu" userId="81e0b389-8cfd-4085-89f9-b69e0cd17b2e" providerId="ADAL" clId="{EEF574ED-A046-4F03-9F7D-031CD14F5338}" dt="2019-09-26T02:08:14.602" v="367"/>
          <ac:spMkLst>
            <pc:docMk/>
            <pc:sldMk cId="1090349506" sldId="334"/>
            <ac:spMk id="3" creationId="{00000000-0000-0000-0000-000000000000}"/>
          </ac:spMkLst>
        </pc:spChg>
        <pc:spChg chg="add del mod">
          <ac:chgData name="hongkuaz@usc.edu" userId="81e0b389-8cfd-4085-89f9-b69e0cd17b2e" providerId="ADAL" clId="{EEF574ED-A046-4F03-9F7D-031CD14F5338}" dt="2019-09-26T02:08:23.046" v="371" actId="478"/>
          <ac:spMkLst>
            <pc:docMk/>
            <pc:sldMk cId="1090349506" sldId="334"/>
            <ac:spMk id="4" creationId="{F85A0729-BC73-4EDE-A429-0B0308FF943A}"/>
          </ac:spMkLst>
        </pc:spChg>
        <pc:spChg chg="add mod">
          <ac:chgData name="hongkuaz@usc.edu" userId="81e0b389-8cfd-4085-89f9-b69e0cd17b2e" providerId="ADAL" clId="{EEF574ED-A046-4F03-9F7D-031CD14F5338}" dt="2019-09-26T02:09:29.681" v="514" actId="20577"/>
          <ac:spMkLst>
            <pc:docMk/>
            <pc:sldMk cId="1090349506" sldId="334"/>
            <ac:spMk id="5" creationId="{5637D5ED-4BF7-4461-8ED2-56D8277CDBB9}"/>
          </ac:spMkLst>
        </pc:spChg>
        <pc:picChg chg="add del mod">
          <ac:chgData name="hongkuaz@usc.edu" userId="81e0b389-8cfd-4085-89f9-b69e0cd17b2e" providerId="ADAL" clId="{EEF574ED-A046-4F03-9F7D-031CD14F5338}" dt="2019-09-26T02:08:23.908" v="372" actId="478"/>
          <ac:picMkLst>
            <pc:docMk/>
            <pc:sldMk cId="1090349506" sldId="334"/>
            <ac:picMk id="1026" creationId="{F42F5E45-AF13-4DE6-A395-9979F771F7AF}"/>
          </ac:picMkLst>
        </pc:picChg>
      </pc:sldChg>
      <pc:sldChg chg="del">
        <pc:chgData name="hongkuaz@usc.edu" userId="81e0b389-8cfd-4085-89f9-b69e0cd17b2e" providerId="ADAL" clId="{EEF574ED-A046-4F03-9F7D-031CD14F5338}" dt="2019-09-26T01:52:04.834" v="43" actId="47"/>
        <pc:sldMkLst>
          <pc:docMk/>
          <pc:sldMk cId="3791859401" sldId="334"/>
        </pc:sldMkLst>
      </pc:sldChg>
      <pc:sldChg chg="add">
        <pc:chgData name="hongkuaz@usc.edu" userId="81e0b389-8cfd-4085-89f9-b69e0cd17b2e" providerId="ADAL" clId="{EEF574ED-A046-4F03-9F7D-031CD14F5338}" dt="2019-09-26T02:08:20.637" v="369"/>
        <pc:sldMkLst>
          <pc:docMk/>
          <pc:sldMk cId="2525031597" sldId="335"/>
        </pc:sldMkLst>
      </pc:sldChg>
      <pc:sldChg chg="del">
        <pc:chgData name="hongkuaz@usc.edu" userId="81e0b389-8cfd-4085-89f9-b69e0cd17b2e" providerId="ADAL" clId="{EEF574ED-A046-4F03-9F7D-031CD14F5338}" dt="2019-09-26T01:52:04.834" v="43" actId="47"/>
        <pc:sldMkLst>
          <pc:docMk/>
          <pc:sldMk cId="3230569233" sldId="335"/>
        </pc:sldMkLst>
      </pc:sldChg>
      <pc:sldChg chg="del">
        <pc:chgData name="hongkuaz@usc.edu" userId="81e0b389-8cfd-4085-89f9-b69e0cd17b2e" providerId="ADAL" clId="{EEF574ED-A046-4F03-9F7D-031CD14F5338}" dt="2019-09-26T01:52:04.834" v="43" actId="47"/>
        <pc:sldMkLst>
          <pc:docMk/>
          <pc:sldMk cId="712616097" sldId="336"/>
        </pc:sldMkLst>
      </pc:sldChg>
      <pc:sldChg chg="addSp delSp modSp add mod">
        <pc:chgData name="hongkuaz@usc.edu" userId="81e0b389-8cfd-4085-89f9-b69e0cd17b2e" providerId="ADAL" clId="{EEF574ED-A046-4F03-9F7D-031CD14F5338}" dt="2019-09-26T02:09:56.170" v="520" actId="27636"/>
        <pc:sldMkLst>
          <pc:docMk/>
          <pc:sldMk cId="973039921" sldId="336"/>
        </pc:sldMkLst>
        <pc:spChg chg="add mod">
          <ac:chgData name="hongkuaz@usc.edu" userId="81e0b389-8cfd-4085-89f9-b69e0cd17b2e" providerId="ADAL" clId="{EEF574ED-A046-4F03-9F7D-031CD14F5338}" dt="2019-09-26T02:09:56.170" v="520" actId="27636"/>
          <ac:spMkLst>
            <pc:docMk/>
            <pc:sldMk cId="973039921" sldId="336"/>
            <ac:spMk id="3" creationId="{6C36A593-C0F8-48CC-B741-36A45639ADDA}"/>
          </ac:spMkLst>
        </pc:spChg>
        <pc:spChg chg="add del">
          <ac:chgData name="hongkuaz@usc.edu" userId="81e0b389-8cfd-4085-89f9-b69e0cd17b2e" providerId="ADAL" clId="{EEF574ED-A046-4F03-9F7D-031CD14F5338}" dt="2019-09-26T02:09:55.266" v="518"/>
          <ac:spMkLst>
            <pc:docMk/>
            <pc:sldMk cId="973039921" sldId="336"/>
            <ac:spMk id="4" creationId="{844CE413-694A-4E82-8963-747E25276E1C}"/>
          </ac:spMkLst>
        </pc:spChg>
        <pc:picChg chg="del">
          <ac:chgData name="hongkuaz@usc.edu" userId="81e0b389-8cfd-4085-89f9-b69e0cd17b2e" providerId="ADAL" clId="{EEF574ED-A046-4F03-9F7D-031CD14F5338}" dt="2019-09-26T02:09:43.987" v="516" actId="478"/>
          <ac:picMkLst>
            <pc:docMk/>
            <pc:sldMk cId="973039921" sldId="336"/>
            <ac:picMk id="1026" creationId="{F42F5E45-AF13-4DE6-A395-9979F771F7AF}"/>
          </ac:picMkLst>
        </pc:picChg>
      </pc:sldChg>
      <pc:sldChg chg="del">
        <pc:chgData name="hongkuaz@usc.edu" userId="81e0b389-8cfd-4085-89f9-b69e0cd17b2e" providerId="ADAL" clId="{EEF574ED-A046-4F03-9F7D-031CD14F5338}" dt="2019-09-26T01:52:04.834" v="43" actId="47"/>
        <pc:sldMkLst>
          <pc:docMk/>
          <pc:sldMk cId="3188646042" sldId="337"/>
        </pc:sldMkLst>
      </pc:sldChg>
      <pc:sldChg chg="del">
        <pc:chgData name="hongkuaz@usc.edu" userId="81e0b389-8cfd-4085-89f9-b69e0cd17b2e" providerId="ADAL" clId="{EEF574ED-A046-4F03-9F7D-031CD14F5338}" dt="2019-09-26T01:52:04.834" v="43" actId="47"/>
        <pc:sldMkLst>
          <pc:docMk/>
          <pc:sldMk cId="1353047821" sldId="338"/>
        </pc:sldMkLst>
      </pc:sldChg>
      <pc:sldChg chg="del">
        <pc:chgData name="hongkuaz@usc.edu" userId="81e0b389-8cfd-4085-89f9-b69e0cd17b2e" providerId="ADAL" clId="{EEF574ED-A046-4F03-9F7D-031CD14F5338}" dt="2019-09-26T01:52:04.834" v="43" actId="47"/>
        <pc:sldMkLst>
          <pc:docMk/>
          <pc:sldMk cId="742978036" sldId="339"/>
        </pc:sldMkLst>
      </pc:sldChg>
      <pc:sldChg chg="del">
        <pc:chgData name="hongkuaz@usc.edu" userId="81e0b389-8cfd-4085-89f9-b69e0cd17b2e" providerId="ADAL" clId="{EEF574ED-A046-4F03-9F7D-031CD14F5338}" dt="2019-09-26T01:52:04.834" v="43" actId="47"/>
        <pc:sldMkLst>
          <pc:docMk/>
          <pc:sldMk cId="1725984586" sldId="341"/>
        </pc:sldMkLst>
      </pc:sldChg>
      <pc:sldChg chg="del">
        <pc:chgData name="hongkuaz@usc.edu" userId="81e0b389-8cfd-4085-89f9-b69e0cd17b2e" providerId="ADAL" clId="{EEF574ED-A046-4F03-9F7D-031CD14F5338}" dt="2019-09-26T01:52:04.834" v="43" actId="47"/>
        <pc:sldMkLst>
          <pc:docMk/>
          <pc:sldMk cId="1103311340" sldId="342"/>
        </pc:sldMkLst>
      </pc:sldChg>
      <pc:sldChg chg="del">
        <pc:chgData name="hongkuaz@usc.edu" userId="81e0b389-8cfd-4085-89f9-b69e0cd17b2e" providerId="ADAL" clId="{EEF574ED-A046-4F03-9F7D-031CD14F5338}" dt="2019-09-26T01:52:04.834" v="43" actId="47"/>
        <pc:sldMkLst>
          <pc:docMk/>
          <pc:sldMk cId="2382157422" sldId="343"/>
        </pc:sldMkLst>
      </pc:sldChg>
      <pc:sldChg chg="del">
        <pc:chgData name="hongkuaz@usc.edu" userId="81e0b389-8cfd-4085-89f9-b69e0cd17b2e" providerId="ADAL" clId="{EEF574ED-A046-4F03-9F7D-031CD14F5338}" dt="2019-09-26T01:52:04.834" v="43" actId="47"/>
        <pc:sldMkLst>
          <pc:docMk/>
          <pc:sldMk cId="738295517" sldId="344"/>
        </pc:sldMkLst>
      </pc:sldChg>
      <pc:sldChg chg="del">
        <pc:chgData name="hongkuaz@usc.edu" userId="81e0b389-8cfd-4085-89f9-b69e0cd17b2e" providerId="ADAL" clId="{EEF574ED-A046-4F03-9F7D-031CD14F5338}" dt="2019-09-26T01:52:04.834" v="43" actId="47"/>
        <pc:sldMkLst>
          <pc:docMk/>
          <pc:sldMk cId="462348796" sldId="345"/>
        </pc:sldMkLst>
      </pc:sldChg>
      <pc:sldChg chg="del">
        <pc:chgData name="hongkuaz@usc.edu" userId="81e0b389-8cfd-4085-89f9-b69e0cd17b2e" providerId="ADAL" clId="{EEF574ED-A046-4F03-9F7D-031CD14F5338}" dt="2019-09-26T01:52:04.834" v="43" actId="47"/>
        <pc:sldMkLst>
          <pc:docMk/>
          <pc:sldMk cId="1445285674" sldId="346"/>
        </pc:sldMkLst>
      </pc:sldChg>
      <pc:sldChg chg="del">
        <pc:chgData name="hongkuaz@usc.edu" userId="81e0b389-8cfd-4085-89f9-b69e0cd17b2e" providerId="ADAL" clId="{EEF574ED-A046-4F03-9F7D-031CD14F5338}" dt="2019-09-26T01:52:04.834" v="43" actId="47"/>
        <pc:sldMkLst>
          <pc:docMk/>
          <pc:sldMk cId="2996129344" sldId="348"/>
        </pc:sldMkLst>
      </pc:sldChg>
      <pc:sldChg chg="del">
        <pc:chgData name="hongkuaz@usc.edu" userId="81e0b389-8cfd-4085-89f9-b69e0cd17b2e" providerId="ADAL" clId="{EEF574ED-A046-4F03-9F7D-031CD14F5338}" dt="2019-09-26T01:52:04.834" v="43" actId="47"/>
        <pc:sldMkLst>
          <pc:docMk/>
          <pc:sldMk cId="279276620" sldId="349"/>
        </pc:sldMkLst>
      </pc:sldChg>
      <pc:sldChg chg="del">
        <pc:chgData name="hongkuaz@usc.edu" userId="81e0b389-8cfd-4085-89f9-b69e0cd17b2e" providerId="ADAL" clId="{EEF574ED-A046-4F03-9F7D-031CD14F5338}" dt="2019-09-26T01:52:04.834" v="43" actId="47"/>
        <pc:sldMkLst>
          <pc:docMk/>
          <pc:sldMk cId="87712911" sldId="350"/>
        </pc:sldMkLst>
      </pc:sldChg>
      <pc:sldChg chg="del">
        <pc:chgData name="hongkuaz@usc.edu" userId="81e0b389-8cfd-4085-89f9-b69e0cd17b2e" providerId="ADAL" clId="{EEF574ED-A046-4F03-9F7D-031CD14F5338}" dt="2019-09-26T01:52:04.834" v="43" actId="47"/>
        <pc:sldMkLst>
          <pc:docMk/>
          <pc:sldMk cId="141947069" sldId="351"/>
        </pc:sldMkLst>
      </pc:sldChg>
      <pc:sldChg chg="del">
        <pc:chgData name="hongkuaz@usc.edu" userId="81e0b389-8cfd-4085-89f9-b69e0cd17b2e" providerId="ADAL" clId="{EEF574ED-A046-4F03-9F7D-031CD14F5338}" dt="2019-09-26T01:52:04.834" v="43" actId="47"/>
        <pc:sldMkLst>
          <pc:docMk/>
          <pc:sldMk cId="2433075431" sldId="352"/>
        </pc:sldMkLst>
      </pc:sldChg>
      <pc:sldChg chg="del">
        <pc:chgData name="hongkuaz@usc.edu" userId="81e0b389-8cfd-4085-89f9-b69e0cd17b2e" providerId="ADAL" clId="{EEF574ED-A046-4F03-9F7D-031CD14F5338}" dt="2019-09-26T01:52:04.834" v="43" actId="47"/>
        <pc:sldMkLst>
          <pc:docMk/>
          <pc:sldMk cId="411800856" sldId="353"/>
        </pc:sldMkLst>
      </pc:sldChg>
      <pc:sldChg chg="del">
        <pc:chgData name="hongkuaz@usc.edu" userId="81e0b389-8cfd-4085-89f9-b69e0cd17b2e" providerId="ADAL" clId="{EEF574ED-A046-4F03-9F7D-031CD14F5338}" dt="2019-09-26T01:52:04.834" v="43" actId="47"/>
        <pc:sldMkLst>
          <pc:docMk/>
          <pc:sldMk cId="334275336" sldId="354"/>
        </pc:sldMkLst>
      </pc:sldChg>
      <pc:sldChg chg="del">
        <pc:chgData name="hongkuaz@usc.edu" userId="81e0b389-8cfd-4085-89f9-b69e0cd17b2e" providerId="ADAL" clId="{EEF574ED-A046-4F03-9F7D-031CD14F5338}" dt="2019-09-26T01:52:04.834" v="43" actId="47"/>
        <pc:sldMkLst>
          <pc:docMk/>
          <pc:sldMk cId="2131674017" sldId="355"/>
        </pc:sldMkLst>
      </pc:sldChg>
      <pc:sldChg chg="del">
        <pc:chgData name="hongkuaz@usc.edu" userId="81e0b389-8cfd-4085-89f9-b69e0cd17b2e" providerId="ADAL" clId="{EEF574ED-A046-4F03-9F7D-031CD14F5338}" dt="2019-09-26T01:52:04.834" v="43" actId="47"/>
        <pc:sldMkLst>
          <pc:docMk/>
          <pc:sldMk cId="946652940" sldId="356"/>
        </pc:sldMkLst>
      </pc:sldChg>
      <pc:sldChg chg="del">
        <pc:chgData name="hongkuaz@usc.edu" userId="81e0b389-8cfd-4085-89f9-b69e0cd17b2e" providerId="ADAL" clId="{EEF574ED-A046-4F03-9F7D-031CD14F5338}" dt="2019-09-26T01:52:04.834" v="43" actId="47"/>
        <pc:sldMkLst>
          <pc:docMk/>
          <pc:sldMk cId="944568702" sldId="357"/>
        </pc:sldMkLst>
      </pc:sldChg>
      <pc:sldChg chg="del">
        <pc:chgData name="hongkuaz@usc.edu" userId="81e0b389-8cfd-4085-89f9-b69e0cd17b2e" providerId="ADAL" clId="{EEF574ED-A046-4F03-9F7D-031CD14F5338}" dt="2019-09-26T01:52:04.834" v="43" actId="47"/>
        <pc:sldMkLst>
          <pc:docMk/>
          <pc:sldMk cId="3179647564" sldId="358"/>
        </pc:sldMkLst>
      </pc:sldChg>
      <pc:sldChg chg="del">
        <pc:chgData name="hongkuaz@usc.edu" userId="81e0b389-8cfd-4085-89f9-b69e0cd17b2e" providerId="ADAL" clId="{EEF574ED-A046-4F03-9F7D-031CD14F5338}" dt="2019-09-26T01:52:04.834" v="43" actId="47"/>
        <pc:sldMkLst>
          <pc:docMk/>
          <pc:sldMk cId="1103650715" sldId="359"/>
        </pc:sldMkLst>
      </pc:sldChg>
      <pc:sldChg chg="del">
        <pc:chgData name="hongkuaz@usc.edu" userId="81e0b389-8cfd-4085-89f9-b69e0cd17b2e" providerId="ADAL" clId="{EEF574ED-A046-4F03-9F7D-031CD14F5338}" dt="2019-09-26T01:52:04.834" v="43" actId="47"/>
        <pc:sldMkLst>
          <pc:docMk/>
          <pc:sldMk cId="259444559" sldId="360"/>
        </pc:sldMkLst>
      </pc:sldChg>
      <pc:sldChg chg="del">
        <pc:chgData name="hongkuaz@usc.edu" userId="81e0b389-8cfd-4085-89f9-b69e0cd17b2e" providerId="ADAL" clId="{EEF574ED-A046-4F03-9F7D-031CD14F5338}" dt="2019-09-26T01:52:04.834" v="43" actId="47"/>
        <pc:sldMkLst>
          <pc:docMk/>
          <pc:sldMk cId="4092378831" sldId="361"/>
        </pc:sldMkLst>
      </pc:sldChg>
      <pc:sldChg chg="del">
        <pc:chgData name="hongkuaz@usc.edu" userId="81e0b389-8cfd-4085-89f9-b69e0cd17b2e" providerId="ADAL" clId="{EEF574ED-A046-4F03-9F7D-031CD14F5338}" dt="2019-09-26T01:52:04.834" v="43" actId="47"/>
        <pc:sldMkLst>
          <pc:docMk/>
          <pc:sldMk cId="4102832857" sldId="362"/>
        </pc:sldMkLst>
      </pc:sldChg>
      <pc:sldChg chg="del">
        <pc:chgData name="hongkuaz@usc.edu" userId="81e0b389-8cfd-4085-89f9-b69e0cd17b2e" providerId="ADAL" clId="{EEF574ED-A046-4F03-9F7D-031CD14F5338}" dt="2019-09-26T01:52:04.834" v="43" actId="47"/>
        <pc:sldMkLst>
          <pc:docMk/>
          <pc:sldMk cId="3650302893" sldId="363"/>
        </pc:sldMkLst>
      </pc:sldChg>
      <pc:sldChg chg="del">
        <pc:chgData name="hongkuaz@usc.edu" userId="81e0b389-8cfd-4085-89f9-b69e0cd17b2e" providerId="ADAL" clId="{EEF574ED-A046-4F03-9F7D-031CD14F5338}" dt="2019-09-26T01:52:04.834" v="43" actId="47"/>
        <pc:sldMkLst>
          <pc:docMk/>
          <pc:sldMk cId="2040880086" sldId="364"/>
        </pc:sldMkLst>
      </pc:sldChg>
      <pc:sldChg chg="del">
        <pc:chgData name="hongkuaz@usc.edu" userId="81e0b389-8cfd-4085-89f9-b69e0cd17b2e" providerId="ADAL" clId="{EEF574ED-A046-4F03-9F7D-031CD14F5338}" dt="2019-09-26T01:52:04.834" v="43" actId="47"/>
        <pc:sldMkLst>
          <pc:docMk/>
          <pc:sldMk cId="4103332458" sldId="365"/>
        </pc:sldMkLst>
      </pc:sldChg>
      <pc:sldChg chg="del">
        <pc:chgData name="hongkuaz@usc.edu" userId="81e0b389-8cfd-4085-89f9-b69e0cd17b2e" providerId="ADAL" clId="{EEF574ED-A046-4F03-9F7D-031CD14F5338}" dt="2019-09-26T01:52:04.834" v="43" actId="47"/>
        <pc:sldMkLst>
          <pc:docMk/>
          <pc:sldMk cId="2511063160" sldId="3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2753C2-ADCA-4CBE-9E3C-A9128BB2402E}" type="datetimeFigureOut">
              <a:rPr lang="en-US" smtClean="0"/>
              <a:t>9/17/20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B25DB6-DBBB-4C74-BEBE-8B0E852A1C13}" type="slidenum">
              <a:rPr lang="en-US" smtClean="0"/>
              <a:t>‹#›</a:t>
            </a:fld>
            <a:endParaRPr lang="en-US"/>
          </a:p>
        </p:txBody>
      </p:sp>
    </p:spTree>
    <p:extLst>
      <p:ext uri="{BB962C8B-B14F-4D97-AF65-F5344CB8AC3E}">
        <p14:creationId xmlns:p14="http://schemas.microsoft.com/office/powerpoint/2010/main" val="906147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B25DB6-DBBB-4C74-BEBE-8B0E852A1C13}" type="slidenum">
              <a:rPr lang="en-US" smtClean="0"/>
              <a:t>1</a:t>
            </a:fld>
            <a:endParaRPr lang="en-US"/>
          </a:p>
        </p:txBody>
      </p:sp>
    </p:spTree>
    <p:extLst>
      <p:ext uri="{BB962C8B-B14F-4D97-AF65-F5344CB8AC3E}">
        <p14:creationId xmlns:p14="http://schemas.microsoft.com/office/powerpoint/2010/main" val="2892635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25DB6-DBBB-4C74-BEBE-8B0E852A1C13}" type="slidenum">
              <a:rPr lang="en-US" smtClean="0"/>
              <a:t>21</a:t>
            </a:fld>
            <a:endParaRPr lang="en-US"/>
          </a:p>
        </p:txBody>
      </p:sp>
    </p:spTree>
    <p:extLst>
      <p:ext uri="{BB962C8B-B14F-4D97-AF65-F5344CB8AC3E}">
        <p14:creationId xmlns:p14="http://schemas.microsoft.com/office/powerpoint/2010/main" val="1443126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BB61BD6-40F4-4CA7-80C7-3A1955AC54CD}" type="slidenum">
              <a:rPr lang="en-US" smtClean="0"/>
              <a:pPr/>
              <a:t>22</a:t>
            </a:fld>
            <a:endParaRPr lang="en-US"/>
          </a:p>
        </p:txBody>
      </p:sp>
    </p:spTree>
    <p:extLst>
      <p:ext uri="{BB962C8B-B14F-4D97-AF65-F5344CB8AC3E}">
        <p14:creationId xmlns:p14="http://schemas.microsoft.com/office/powerpoint/2010/main" val="4224353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25DB6-DBBB-4C74-BEBE-8B0E852A1C13}" type="slidenum">
              <a:rPr lang="en-US" smtClean="0"/>
              <a:t>23</a:t>
            </a:fld>
            <a:endParaRPr lang="en-US"/>
          </a:p>
        </p:txBody>
      </p:sp>
    </p:spTree>
    <p:extLst>
      <p:ext uri="{BB962C8B-B14F-4D97-AF65-F5344CB8AC3E}">
        <p14:creationId xmlns:p14="http://schemas.microsoft.com/office/powerpoint/2010/main" val="3670945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25DB6-DBBB-4C74-BEBE-8B0E852A1C13}" type="slidenum">
              <a:rPr lang="en-US" smtClean="0"/>
              <a:t>24</a:t>
            </a:fld>
            <a:endParaRPr lang="en-US"/>
          </a:p>
        </p:txBody>
      </p:sp>
    </p:spTree>
    <p:extLst>
      <p:ext uri="{BB962C8B-B14F-4D97-AF65-F5344CB8AC3E}">
        <p14:creationId xmlns:p14="http://schemas.microsoft.com/office/powerpoint/2010/main" val="247405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25DB6-DBBB-4C74-BEBE-8B0E852A1C13}" type="slidenum">
              <a:rPr lang="en-US" smtClean="0"/>
              <a:t>25</a:t>
            </a:fld>
            <a:endParaRPr lang="en-US"/>
          </a:p>
        </p:txBody>
      </p:sp>
    </p:spTree>
    <p:extLst>
      <p:ext uri="{BB962C8B-B14F-4D97-AF65-F5344CB8AC3E}">
        <p14:creationId xmlns:p14="http://schemas.microsoft.com/office/powerpoint/2010/main" val="3220056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25DB6-DBBB-4C74-BEBE-8B0E852A1C13}" type="slidenum">
              <a:rPr lang="en-US" smtClean="0"/>
              <a:t>26</a:t>
            </a:fld>
            <a:endParaRPr lang="en-US"/>
          </a:p>
        </p:txBody>
      </p:sp>
    </p:spTree>
    <p:extLst>
      <p:ext uri="{BB962C8B-B14F-4D97-AF65-F5344CB8AC3E}">
        <p14:creationId xmlns:p14="http://schemas.microsoft.com/office/powerpoint/2010/main" val="1836940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25DB6-DBBB-4C74-BEBE-8B0E852A1C13}" type="slidenum">
              <a:rPr lang="en-US" smtClean="0"/>
              <a:t>27</a:t>
            </a:fld>
            <a:endParaRPr lang="en-US"/>
          </a:p>
        </p:txBody>
      </p:sp>
    </p:spTree>
    <p:extLst>
      <p:ext uri="{BB962C8B-B14F-4D97-AF65-F5344CB8AC3E}">
        <p14:creationId xmlns:p14="http://schemas.microsoft.com/office/powerpoint/2010/main" val="1423760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25DB6-DBBB-4C74-BEBE-8B0E852A1C13}" type="slidenum">
              <a:rPr lang="en-US" smtClean="0"/>
              <a:t>28</a:t>
            </a:fld>
            <a:endParaRPr lang="en-US"/>
          </a:p>
        </p:txBody>
      </p:sp>
    </p:spTree>
    <p:extLst>
      <p:ext uri="{BB962C8B-B14F-4D97-AF65-F5344CB8AC3E}">
        <p14:creationId xmlns:p14="http://schemas.microsoft.com/office/powerpoint/2010/main" val="3610209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25DB6-DBBB-4C74-BEBE-8B0E852A1C13}" type="slidenum">
              <a:rPr lang="en-US" smtClean="0"/>
              <a:t>29</a:t>
            </a:fld>
            <a:endParaRPr lang="en-US"/>
          </a:p>
        </p:txBody>
      </p:sp>
    </p:spTree>
    <p:extLst>
      <p:ext uri="{BB962C8B-B14F-4D97-AF65-F5344CB8AC3E}">
        <p14:creationId xmlns:p14="http://schemas.microsoft.com/office/powerpoint/2010/main" val="4160010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25DB6-DBBB-4C74-BEBE-8B0E852A1C13}" type="slidenum">
              <a:rPr lang="en-US" smtClean="0"/>
              <a:t>30</a:t>
            </a:fld>
            <a:endParaRPr lang="en-US"/>
          </a:p>
        </p:txBody>
      </p:sp>
    </p:spTree>
    <p:extLst>
      <p:ext uri="{BB962C8B-B14F-4D97-AF65-F5344CB8AC3E}">
        <p14:creationId xmlns:p14="http://schemas.microsoft.com/office/powerpoint/2010/main" val="3645273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center</a:t>
            </a:r>
            <a:endParaRPr lang="en-US" dirty="0"/>
          </a:p>
        </p:txBody>
      </p:sp>
      <p:sp>
        <p:nvSpPr>
          <p:cNvPr id="4" name="灯片编号占位符 3"/>
          <p:cNvSpPr>
            <a:spLocks noGrp="1"/>
          </p:cNvSpPr>
          <p:nvPr>
            <p:ph type="sldNum" sz="quarter" idx="10"/>
          </p:nvPr>
        </p:nvSpPr>
        <p:spPr/>
        <p:txBody>
          <a:bodyPr/>
          <a:lstStyle/>
          <a:p>
            <a:fld id="{14B25DB6-DBBB-4C74-BEBE-8B0E852A1C13}" type="slidenum">
              <a:rPr lang="en-US" smtClean="0"/>
              <a:t>7</a:t>
            </a:fld>
            <a:endParaRPr lang="en-US"/>
          </a:p>
        </p:txBody>
      </p:sp>
    </p:spTree>
    <p:extLst>
      <p:ext uri="{BB962C8B-B14F-4D97-AF65-F5344CB8AC3E}">
        <p14:creationId xmlns:p14="http://schemas.microsoft.com/office/powerpoint/2010/main" val="2548254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25DB6-DBBB-4C74-BEBE-8B0E852A1C13}" type="slidenum">
              <a:rPr lang="en-US" smtClean="0"/>
              <a:t>31</a:t>
            </a:fld>
            <a:endParaRPr lang="en-US"/>
          </a:p>
        </p:txBody>
      </p:sp>
    </p:spTree>
    <p:extLst>
      <p:ext uri="{BB962C8B-B14F-4D97-AF65-F5344CB8AC3E}">
        <p14:creationId xmlns:p14="http://schemas.microsoft.com/office/powerpoint/2010/main" val="1769692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center</a:t>
            </a:r>
            <a:endParaRPr lang="en-US" dirty="0"/>
          </a:p>
        </p:txBody>
      </p:sp>
      <p:sp>
        <p:nvSpPr>
          <p:cNvPr id="4" name="灯片编号占位符 3"/>
          <p:cNvSpPr>
            <a:spLocks noGrp="1"/>
          </p:cNvSpPr>
          <p:nvPr>
            <p:ph type="sldNum" sz="quarter" idx="10"/>
          </p:nvPr>
        </p:nvSpPr>
        <p:spPr/>
        <p:txBody>
          <a:bodyPr/>
          <a:lstStyle/>
          <a:p>
            <a:fld id="{14B25DB6-DBBB-4C74-BEBE-8B0E852A1C13}" type="slidenum">
              <a:rPr lang="en-US" smtClean="0"/>
              <a:t>8</a:t>
            </a:fld>
            <a:endParaRPr lang="en-US"/>
          </a:p>
        </p:txBody>
      </p:sp>
    </p:spTree>
    <p:extLst>
      <p:ext uri="{BB962C8B-B14F-4D97-AF65-F5344CB8AC3E}">
        <p14:creationId xmlns:p14="http://schemas.microsoft.com/office/powerpoint/2010/main" val="1735029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center</a:t>
            </a:r>
            <a:endParaRPr lang="en-US" dirty="0"/>
          </a:p>
        </p:txBody>
      </p:sp>
      <p:sp>
        <p:nvSpPr>
          <p:cNvPr id="4" name="灯片编号占位符 3"/>
          <p:cNvSpPr>
            <a:spLocks noGrp="1"/>
          </p:cNvSpPr>
          <p:nvPr>
            <p:ph type="sldNum" sz="quarter" idx="10"/>
          </p:nvPr>
        </p:nvSpPr>
        <p:spPr/>
        <p:txBody>
          <a:bodyPr/>
          <a:lstStyle/>
          <a:p>
            <a:fld id="{14B25DB6-DBBB-4C74-BEBE-8B0E852A1C13}" type="slidenum">
              <a:rPr lang="en-US" smtClean="0"/>
              <a:t>9</a:t>
            </a:fld>
            <a:endParaRPr lang="en-US"/>
          </a:p>
        </p:txBody>
      </p:sp>
    </p:spTree>
    <p:extLst>
      <p:ext uri="{BB962C8B-B14F-4D97-AF65-F5344CB8AC3E}">
        <p14:creationId xmlns:p14="http://schemas.microsoft.com/office/powerpoint/2010/main" val="2595693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center</a:t>
            </a:r>
            <a:endParaRPr lang="en-US" dirty="0"/>
          </a:p>
        </p:txBody>
      </p:sp>
      <p:sp>
        <p:nvSpPr>
          <p:cNvPr id="4" name="灯片编号占位符 3"/>
          <p:cNvSpPr>
            <a:spLocks noGrp="1"/>
          </p:cNvSpPr>
          <p:nvPr>
            <p:ph type="sldNum" sz="quarter" idx="10"/>
          </p:nvPr>
        </p:nvSpPr>
        <p:spPr/>
        <p:txBody>
          <a:bodyPr/>
          <a:lstStyle/>
          <a:p>
            <a:fld id="{14B25DB6-DBBB-4C74-BEBE-8B0E852A1C13}" type="slidenum">
              <a:rPr lang="en-US" smtClean="0"/>
              <a:t>10</a:t>
            </a:fld>
            <a:endParaRPr lang="en-US"/>
          </a:p>
        </p:txBody>
      </p:sp>
    </p:spTree>
    <p:extLst>
      <p:ext uri="{BB962C8B-B14F-4D97-AF65-F5344CB8AC3E}">
        <p14:creationId xmlns:p14="http://schemas.microsoft.com/office/powerpoint/2010/main" val="390719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center</a:t>
            </a:r>
            <a:endParaRPr lang="en-US" dirty="0"/>
          </a:p>
        </p:txBody>
      </p:sp>
      <p:sp>
        <p:nvSpPr>
          <p:cNvPr id="4" name="灯片编号占位符 3"/>
          <p:cNvSpPr>
            <a:spLocks noGrp="1"/>
          </p:cNvSpPr>
          <p:nvPr>
            <p:ph type="sldNum" sz="quarter" idx="10"/>
          </p:nvPr>
        </p:nvSpPr>
        <p:spPr/>
        <p:txBody>
          <a:bodyPr/>
          <a:lstStyle/>
          <a:p>
            <a:fld id="{14B25DB6-DBBB-4C74-BEBE-8B0E852A1C13}" type="slidenum">
              <a:rPr lang="en-US" smtClean="0"/>
              <a:t>11</a:t>
            </a:fld>
            <a:endParaRPr lang="en-US"/>
          </a:p>
        </p:txBody>
      </p:sp>
    </p:spTree>
    <p:extLst>
      <p:ext uri="{BB962C8B-B14F-4D97-AF65-F5344CB8AC3E}">
        <p14:creationId xmlns:p14="http://schemas.microsoft.com/office/powerpoint/2010/main" val="1068730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center</a:t>
            </a:r>
            <a:endParaRPr lang="en-US" dirty="0"/>
          </a:p>
        </p:txBody>
      </p:sp>
      <p:sp>
        <p:nvSpPr>
          <p:cNvPr id="4" name="灯片编号占位符 3"/>
          <p:cNvSpPr>
            <a:spLocks noGrp="1"/>
          </p:cNvSpPr>
          <p:nvPr>
            <p:ph type="sldNum" sz="quarter" idx="10"/>
          </p:nvPr>
        </p:nvSpPr>
        <p:spPr/>
        <p:txBody>
          <a:bodyPr/>
          <a:lstStyle/>
          <a:p>
            <a:fld id="{14B25DB6-DBBB-4C74-BEBE-8B0E852A1C13}" type="slidenum">
              <a:rPr lang="en-US" smtClean="0"/>
              <a:t>13</a:t>
            </a:fld>
            <a:endParaRPr lang="en-US"/>
          </a:p>
        </p:txBody>
      </p:sp>
    </p:spTree>
    <p:extLst>
      <p:ext uri="{BB962C8B-B14F-4D97-AF65-F5344CB8AC3E}">
        <p14:creationId xmlns:p14="http://schemas.microsoft.com/office/powerpoint/2010/main" val="37328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second implication is that all interactions (read-only or read/write) require cooperation of two processes – the process that has the data</a:t>
            </a:r>
          </a:p>
          <a:p>
            <a:r>
              <a:rPr lang="en-US" sz="1200" b="0" i="0" u="none" strike="noStrike" kern="1200" baseline="0" dirty="0">
                <a:solidFill>
                  <a:schemeClr val="tx1"/>
                </a:solidFill>
                <a:latin typeface="+mn-lt"/>
                <a:ea typeface="+mn-ea"/>
                <a:cs typeface="+mn-cs"/>
              </a:rPr>
              <a:t>and the process that wants to access the data. This requirement for cooperation adds a great deal of complexity for a number of reasons. The process that has the data must participate in the interaction even it has no logical connection to the events at the requesting process. In certain circumstances, this requirement leads to unnatural programs.</a:t>
            </a:r>
            <a:endParaRPr lang="en-US" dirty="0"/>
          </a:p>
        </p:txBody>
      </p:sp>
      <p:sp>
        <p:nvSpPr>
          <p:cNvPr id="4" name="Slide Number Placeholder 3"/>
          <p:cNvSpPr>
            <a:spLocks noGrp="1"/>
          </p:cNvSpPr>
          <p:nvPr>
            <p:ph type="sldNum" sz="quarter" idx="10"/>
          </p:nvPr>
        </p:nvSpPr>
        <p:spPr/>
        <p:txBody>
          <a:bodyPr/>
          <a:lstStyle/>
          <a:p>
            <a:fld id="{14B25DB6-DBBB-4C74-BEBE-8B0E852A1C13}" type="slidenum">
              <a:rPr lang="en-US" smtClean="0"/>
              <a:t>18</a:t>
            </a:fld>
            <a:endParaRPr lang="en-US"/>
          </a:p>
        </p:txBody>
      </p:sp>
    </p:spTree>
    <p:extLst>
      <p:ext uri="{BB962C8B-B14F-4D97-AF65-F5344CB8AC3E}">
        <p14:creationId xmlns:p14="http://schemas.microsoft.com/office/powerpoint/2010/main" val="3067295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25DB6-DBBB-4C74-BEBE-8B0E852A1C13}" type="slidenum">
              <a:rPr lang="en-US" smtClean="0"/>
              <a:t>20</a:t>
            </a:fld>
            <a:endParaRPr lang="en-US"/>
          </a:p>
        </p:txBody>
      </p:sp>
    </p:spTree>
    <p:extLst>
      <p:ext uri="{BB962C8B-B14F-4D97-AF65-F5344CB8AC3E}">
        <p14:creationId xmlns:p14="http://schemas.microsoft.com/office/powerpoint/2010/main" val="1299913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1124273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74768" y="228600"/>
            <a:ext cx="9245600" cy="990600"/>
          </a:xfrm>
          <a:prstGeom prst="rect">
            <a:avLst/>
          </a:prstGeom>
        </p:spPr>
        <p:txBody>
          <a:bodyPr/>
          <a:lstStyle>
            <a:lvl1pPr>
              <a:defRPr sz="3000"/>
            </a:lvl1pPr>
          </a:lstStyle>
          <a:p>
            <a:r>
              <a:rPr lang="en-US"/>
              <a:t>Click to edit Master title style</a:t>
            </a:r>
            <a:endParaRPr lang="en-US" dirty="0"/>
          </a:p>
        </p:txBody>
      </p:sp>
      <p:sp>
        <p:nvSpPr>
          <p:cNvPr id="3" name="TextBox 2"/>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420728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0"/>
            <a:ext cx="10972800" cy="1143000"/>
          </a:xfrm>
          <a:prstGeom prst="rect">
            <a:avLst/>
          </a:prstGeom>
        </p:spPr>
        <p:txBody>
          <a:bodyPr vert="horz" lIns="91440" tIns="45720" rIns="91440" bIns="45720" rtlCol="0" anchor="ctr">
            <a:normAutofit/>
          </a:bodyPr>
          <a:lstStyle>
            <a:lvl1pPr>
              <a:defRPr sz="3000"/>
            </a:lvl1pPr>
          </a:lstStyle>
          <a:p>
            <a:r>
              <a:rPr lang="en-US"/>
              <a:t>Click to edit Master title style</a:t>
            </a:r>
            <a:endParaRPr lang="en-US" dirty="0"/>
          </a:p>
        </p:txBody>
      </p:sp>
      <p:sp>
        <p:nvSpPr>
          <p:cNvPr id="3" name="Text Placeholder 2"/>
          <p:cNvSpPr>
            <a:spLocks noGrp="1"/>
          </p:cNvSpPr>
          <p:nvPr>
            <p:ph idx="1"/>
          </p:nvPr>
        </p:nvSpPr>
        <p:spPr>
          <a:xfrm>
            <a:off x="609600" y="1219200"/>
            <a:ext cx="10972800" cy="4343400"/>
          </a:xfrm>
          <a:prstGeom prst="rect">
            <a:avLst/>
          </a:prstGeom>
        </p:spPr>
        <p:txBody>
          <a:bodyPr vert="horz" lIns="91440" tIns="45720" rIns="91440" bIns="45720" rtlCol="0">
            <a:norm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2390227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930274"/>
          </a:xfrm>
          <a:prstGeom prst="rect">
            <a:avLst/>
          </a:prstGeom>
        </p:spPr>
        <p:txBody>
          <a:bodyPr/>
          <a:lstStyle>
            <a:lvl1pPr>
              <a:defRPr sz="2700"/>
            </a:lvl1pPr>
          </a:lstStyle>
          <a:p>
            <a:r>
              <a:rPr lang="en-US"/>
              <a:t>Click to edit Master title style</a:t>
            </a:r>
          </a:p>
        </p:txBody>
      </p:sp>
      <p:sp>
        <p:nvSpPr>
          <p:cNvPr id="3" name="Content Placeholder 2"/>
          <p:cNvSpPr>
            <a:spLocks noGrp="1"/>
          </p:cNvSpPr>
          <p:nvPr>
            <p:ph idx="1"/>
          </p:nvPr>
        </p:nvSpPr>
        <p:spPr>
          <a:xfrm>
            <a:off x="838200" y="1219200"/>
            <a:ext cx="10541000" cy="4572001"/>
          </a:xfrm>
          <a:prstGeom prst="rect">
            <a:avLst/>
          </a:prstGeom>
        </p:spPr>
        <p:txBody>
          <a:bodyPr/>
          <a:lstStyle>
            <a:lvl1pPr>
              <a:defRPr sz="2250">
                <a:solidFill>
                  <a:schemeClr val="bg2">
                    <a:lumMod val="10000"/>
                  </a:schemeClr>
                </a:solidFill>
              </a:defRPr>
            </a:lvl1pPr>
            <a:lvl2pPr>
              <a:defRPr sz="2100">
                <a:solidFill>
                  <a:schemeClr val="bg2">
                    <a:lumMod val="10000"/>
                  </a:schemeClr>
                </a:solidFill>
              </a:defRPr>
            </a:lvl2pPr>
            <a:lvl3pPr>
              <a:defRPr sz="1950">
                <a:solidFill>
                  <a:schemeClr val="bg2">
                    <a:lumMod val="10000"/>
                  </a:schemeClr>
                </a:solidFill>
              </a:defRPr>
            </a:lvl3pPr>
            <a:lvl4pPr>
              <a:defRPr sz="1800">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3231344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lvl1pPr>
              <a:defRPr cap="all" baseline="0"/>
            </a:lvl1p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72676559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0"/>
            <a:ext cx="10972800" cy="1143000"/>
          </a:xfrm>
          <a:prstGeom prst="rect">
            <a:avLst/>
          </a:prstGeom>
        </p:spPr>
        <p:txBody>
          <a:bodyPr vert="horz" lIns="91440" tIns="45720" rIns="91440" bIns="45720" rtlCol="0" anchor="ctr">
            <a:normAutofit/>
          </a:bodyPr>
          <a:lstStyle>
            <a:lvl1pPr>
              <a:defRPr sz="3000"/>
            </a:lvl1pPr>
          </a:lstStyle>
          <a:p>
            <a:r>
              <a:rPr lang="en-US"/>
              <a:t>Click to edit Master title style</a:t>
            </a:r>
            <a:endParaRPr lang="en-US" dirty="0"/>
          </a:p>
        </p:txBody>
      </p:sp>
      <p:sp>
        <p:nvSpPr>
          <p:cNvPr id="3" name="Text Placeholder 2"/>
          <p:cNvSpPr>
            <a:spLocks noGrp="1"/>
          </p:cNvSpPr>
          <p:nvPr>
            <p:ph idx="1"/>
          </p:nvPr>
        </p:nvSpPr>
        <p:spPr>
          <a:xfrm>
            <a:off x="609600" y="1219200"/>
            <a:ext cx="10972800" cy="4343400"/>
          </a:xfrm>
          <a:prstGeom prst="rect">
            <a:avLst/>
          </a:prstGeom>
        </p:spPr>
        <p:txBody>
          <a:bodyPr vert="horz" lIns="91440" tIns="45720" rIns="91440" bIns="45720" rtlCol="0">
            <a:norm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4149890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930274"/>
          </a:xfrm>
          <a:prstGeom prst="rect">
            <a:avLst/>
          </a:prstGeom>
        </p:spPr>
        <p:txBody>
          <a:bodyPr/>
          <a:lstStyle>
            <a:lvl1pPr>
              <a:defRPr sz="2700"/>
            </a:lvl1pPr>
          </a:lstStyle>
          <a:p>
            <a:r>
              <a:rPr lang="en-US"/>
              <a:t>Click to edit Master title style</a:t>
            </a:r>
          </a:p>
        </p:txBody>
      </p:sp>
      <p:sp>
        <p:nvSpPr>
          <p:cNvPr id="3" name="Content Placeholder 2"/>
          <p:cNvSpPr>
            <a:spLocks noGrp="1"/>
          </p:cNvSpPr>
          <p:nvPr>
            <p:ph idx="1"/>
          </p:nvPr>
        </p:nvSpPr>
        <p:spPr>
          <a:xfrm>
            <a:off x="838200" y="1219200"/>
            <a:ext cx="10541000" cy="4572001"/>
          </a:xfrm>
          <a:prstGeom prst="rect">
            <a:avLst/>
          </a:prstGeom>
        </p:spPr>
        <p:txBody>
          <a:bodyPr/>
          <a:lstStyle>
            <a:lvl1pPr>
              <a:defRPr sz="2250">
                <a:solidFill>
                  <a:schemeClr val="bg2">
                    <a:lumMod val="10000"/>
                  </a:schemeClr>
                </a:solidFill>
              </a:defRPr>
            </a:lvl1pPr>
            <a:lvl2pPr>
              <a:defRPr sz="2100">
                <a:solidFill>
                  <a:schemeClr val="bg2">
                    <a:lumMod val="10000"/>
                  </a:schemeClr>
                </a:solidFill>
              </a:defRPr>
            </a:lvl2pPr>
            <a:lvl3pPr>
              <a:defRPr sz="1950">
                <a:solidFill>
                  <a:schemeClr val="bg2">
                    <a:lumMod val="10000"/>
                  </a:schemeClr>
                </a:solidFill>
              </a:defRPr>
            </a:lvl3pPr>
            <a:lvl4pPr>
              <a:defRPr sz="1800">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606762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74768" y="228600"/>
            <a:ext cx="9245600" cy="990600"/>
          </a:xfrm>
          <a:prstGeom prst="rect">
            <a:avLst/>
          </a:prstGeom>
        </p:spPr>
        <p:txBody>
          <a:bodyPr/>
          <a:lstStyle>
            <a:lvl1pPr>
              <a:defRPr sz="3000"/>
            </a:lvl1pPr>
          </a:lstStyle>
          <a:p>
            <a:r>
              <a:rPr lang="en-US"/>
              <a:t>Click to edit Master title style</a:t>
            </a:r>
            <a:endParaRPr lang="en-US" dirty="0"/>
          </a:p>
        </p:txBody>
      </p:sp>
      <p:sp>
        <p:nvSpPr>
          <p:cNvPr id="3" name="TextBox 2"/>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1884781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F69A1-77CA-4877-BC8B-9DC817B113E5}"/>
              </a:ext>
            </a:extLst>
          </p:cNvPr>
          <p:cNvSpPr>
            <a:spLocks noGrp="1"/>
          </p:cNvSpPr>
          <p:nvPr>
            <p:ph type="ctrTitle"/>
          </p:nvPr>
        </p:nvSpPr>
        <p:spPr>
          <a:xfrm>
            <a:off x="1524000" y="1122363"/>
            <a:ext cx="9144000" cy="2387600"/>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DF1D4745-9A02-48BE-A4A7-BB1C152FA69B}"/>
              </a:ext>
            </a:extLst>
          </p:cNvPr>
          <p:cNvSpPr>
            <a:spLocks noGrp="1"/>
          </p:cNvSpPr>
          <p:nvPr>
            <p:ph type="subTitle" idx="1"/>
          </p:nvPr>
        </p:nvSpPr>
        <p:spPr>
          <a:xfrm>
            <a:off x="1524000" y="3602038"/>
            <a:ext cx="9144000" cy="165576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8" name="Date Placeholder 3">
            <a:extLst>
              <a:ext uri="{FF2B5EF4-FFF2-40B4-BE49-F238E27FC236}">
                <a16:creationId xmlns:a16="http://schemas.microsoft.com/office/drawing/2014/main" id="{168A4AFF-1AF0-451E-873E-495700404FEC}"/>
              </a:ext>
            </a:extLst>
          </p:cNvPr>
          <p:cNvSpPr>
            <a:spLocks noGrp="1"/>
          </p:cNvSpPr>
          <p:nvPr>
            <p:ph type="dt" sz="half" idx="2"/>
          </p:nvPr>
        </p:nvSpPr>
        <p:spPr>
          <a:xfrm>
            <a:off x="349928" y="6356354"/>
            <a:ext cx="2743200" cy="365125"/>
          </a:xfrm>
          <a:prstGeom prst="rect">
            <a:avLst/>
          </a:prstGeom>
        </p:spPr>
        <p:txBody>
          <a:bodyPr vert="horz" lIns="91440" tIns="45720" rIns="91440" bIns="45720" rtlCol="0" anchor="ctr"/>
          <a:lstStyle>
            <a:lvl1pPr algn="l">
              <a:defRPr sz="1013"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11399631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CC04-B5D1-414A-BCE4-984C16CD32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984D3B-5DCC-4AB3-AFF4-BEFFDEA16E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8A79926-1E48-441B-9B7A-5850061CF4E9}"/>
              </a:ext>
            </a:extLst>
          </p:cNvPr>
          <p:cNvSpPr>
            <a:spLocks noGrp="1"/>
          </p:cNvSpPr>
          <p:nvPr>
            <p:ph type="dt" sz="half" idx="2"/>
          </p:nvPr>
        </p:nvSpPr>
        <p:spPr>
          <a:xfrm>
            <a:off x="349928" y="6356354"/>
            <a:ext cx="2743200" cy="365125"/>
          </a:xfrm>
          <a:prstGeom prst="rect">
            <a:avLst/>
          </a:prstGeom>
        </p:spPr>
        <p:txBody>
          <a:bodyPr vert="horz" lIns="91440" tIns="45720" rIns="91440" bIns="45720" rtlCol="0" anchor="ctr"/>
          <a:lstStyle>
            <a:lvl1pPr algn="l">
              <a:defRPr sz="1013"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3096506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F093-1983-492F-8B29-FF9853E1C43B}"/>
              </a:ext>
            </a:extLst>
          </p:cNvPr>
          <p:cNvSpPr>
            <a:spLocks noGrp="1"/>
          </p:cNvSpPr>
          <p:nvPr>
            <p:ph type="title"/>
          </p:nvPr>
        </p:nvSpPr>
        <p:spPr>
          <a:xfrm>
            <a:off x="831851" y="1709742"/>
            <a:ext cx="10515600" cy="2852737"/>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947C88B6-787B-4F31-975C-7E5BB0D8C305}"/>
              </a:ext>
            </a:extLst>
          </p:cNvPr>
          <p:cNvSpPr>
            <a:spLocks noGrp="1"/>
          </p:cNvSpPr>
          <p:nvPr>
            <p:ph type="body" idx="1"/>
          </p:nvPr>
        </p:nvSpPr>
        <p:spPr>
          <a:xfrm>
            <a:off x="831851" y="4589467"/>
            <a:ext cx="10515600" cy="150018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55977925-D93B-4DD9-B953-6F67ABCEB517}"/>
              </a:ext>
            </a:extLst>
          </p:cNvPr>
          <p:cNvSpPr>
            <a:spLocks noGrp="1"/>
          </p:cNvSpPr>
          <p:nvPr>
            <p:ph type="dt" sz="half" idx="2"/>
          </p:nvPr>
        </p:nvSpPr>
        <p:spPr>
          <a:xfrm>
            <a:off x="349928" y="6356354"/>
            <a:ext cx="2743200" cy="365125"/>
          </a:xfrm>
          <a:prstGeom prst="rect">
            <a:avLst/>
          </a:prstGeom>
        </p:spPr>
        <p:txBody>
          <a:bodyPr vert="horz" lIns="91440" tIns="45720" rIns="91440" bIns="45720" rtlCol="0" anchor="ctr"/>
          <a:lstStyle>
            <a:lvl1pPr algn="l">
              <a:defRPr sz="1013"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231053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74768" y="228600"/>
            <a:ext cx="9245600" cy="990600"/>
          </a:xfrm>
          <a:prstGeom prst="rect">
            <a:avLst/>
          </a:prstGeom>
        </p:spPr>
        <p:txBody>
          <a:bodyPr/>
          <a:lstStyle>
            <a:lvl1pPr>
              <a:defRPr sz="4000"/>
            </a:lvl1pPr>
          </a:lstStyle>
          <a:p>
            <a:r>
              <a:rPr lang="en-US" dirty="0"/>
              <a:t>Click to edit Master title style</a:t>
            </a:r>
          </a:p>
        </p:txBody>
      </p:sp>
      <p:sp>
        <p:nvSpPr>
          <p:cNvPr id="3" name="TextBox 2"/>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22444357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25F9-1373-4408-B4E9-954D2513D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F35F2-F114-46B5-9F15-CF956D313E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C1A80D-2C8E-43D0-9E3E-03B17F3181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a:extLst>
              <a:ext uri="{FF2B5EF4-FFF2-40B4-BE49-F238E27FC236}">
                <a16:creationId xmlns:a16="http://schemas.microsoft.com/office/drawing/2014/main" id="{C0D4239B-B819-405F-B092-7BD709A30B19}"/>
              </a:ext>
            </a:extLst>
          </p:cNvPr>
          <p:cNvSpPr>
            <a:spLocks noGrp="1"/>
          </p:cNvSpPr>
          <p:nvPr>
            <p:ph type="dt" sz="half" idx="10"/>
          </p:nvPr>
        </p:nvSpPr>
        <p:spPr>
          <a:xfrm>
            <a:off x="349928" y="6356354"/>
            <a:ext cx="2743200" cy="365125"/>
          </a:xfrm>
          <a:prstGeom prst="rect">
            <a:avLst/>
          </a:prstGeom>
        </p:spPr>
        <p:txBody>
          <a:bodyPr vert="horz" lIns="91440" tIns="45720" rIns="91440" bIns="45720" rtlCol="0" anchor="ctr"/>
          <a:lstStyle>
            <a:lvl1pPr algn="l">
              <a:defRPr sz="1013"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414767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4E4E-029B-42E1-B809-8A7FB9EE1823}"/>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38C3A2-769F-45C5-977E-ADD44EC24B9B}"/>
              </a:ext>
            </a:extLst>
          </p:cNvPr>
          <p:cNvSpPr>
            <a:spLocks noGrp="1"/>
          </p:cNvSpPr>
          <p:nvPr>
            <p:ph type="body" idx="1"/>
          </p:nvPr>
        </p:nvSpPr>
        <p:spPr>
          <a:xfrm>
            <a:off x="839789" y="1681163"/>
            <a:ext cx="5157787"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555C0FC6-465F-4FA9-B76A-44C8AE3533F5}"/>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94F416-6AE5-4B1F-AA32-DAB114048B06}"/>
              </a:ext>
            </a:extLst>
          </p:cNvPr>
          <p:cNvSpPr>
            <a:spLocks noGrp="1"/>
          </p:cNvSpPr>
          <p:nvPr>
            <p:ph type="body" sz="quarter" idx="3"/>
          </p:nvPr>
        </p:nvSpPr>
        <p:spPr>
          <a:xfrm>
            <a:off x="6172202" y="1681163"/>
            <a:ext cx="5183188"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29158-9F62-4968-ABB4-8180D693084B}"/>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B1F55DE9-E7C6-4518-8507-05C9B2D30D8E}"/>
              </a:ext>
            </a:extLst>
          </p:cNvPr>
          <p:cNvSpPr>
            <a:spLocks noGrp="1"/>
          </p:cNvSpPr>
          <p:nvPr>
            <p:ph type="dt" sz="half" idx="10"/>
          </p:nvPr>
        </p:nvSpPr>
        <p:spPr>
          <a:xfrm>
            <a:off x="349928" y="6356354"/>
            <a:ext cx="2743200" cy="365125"/>
          </a:xfrm>
          <a:prstGeom prst="rect">
            <a:avLst/>
          </a:prstGeom>
        </p:spPr>
        <p:txBody>
          <a:bodyPr vert="horz" lIns="91440" tIns="45720" rIns="91440" bIns="45720" rtlCol="0" anchor="ctr"/>
          <a:lstStyle>
            <a:lvl1pPr algn="l">
              <a:defRPr sz="1013"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1773062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A77F-EFD1-4247-8D21-E0328D71A45B}"/>
              </a:ext>
            </a:extLst>
          </p:cNvPr>
          <p:cNvSpPr>
            <a:spLocks noGrp="1"/>
          </p:cNvSpPr>
          <p:nvPr>
            <p:ph type="title"/>
          </p:nvPr>
        </p:nvSpPr>
        <p:spPr/>
        <p:txBody>
          <a:bodyPr/>
          <a:lstStyle/>
          <a:p>
            <a:r>
              <a:rPr lang="en-US"/>
              <a:t>Click to edit Master title style</a:t>
            </a:r>
          </a:p>
        </p:txBody>
      </p:sp>
      <p:sp>
        <p:nvSpPr>
          <p:cNvPr id="6" name="Date Placeholder 3">
            <a:extLst>
              <a:ext uri="{FF2B5EF4-FFF2-40B4-BE49-F238E27FC236}">
                <a16:creationId xmlns:a16="http://schemas.microsoft.com/office/drawing/2014/main" id="{2BFB8E6C-9A74-4FC8-915B-B5302885EC9F}"/>
              </a:ext>
            </a:extLst>
          </p:cNvPr>
          <p:cNvSpPr>
            <a:spLocks noGrp="1"/>
          </p:cNvSpPr>
          <p:nvPr>
            <p:ph type="dt" sz="half" idx="2"/>
          </p:nvPr>
        </p:nvSpPr>
        <p:spPr>
          <a:xfrm>
            <a:off x="349928" y="6356354"/>
            <a:ext cx="2743200" cy="365125"/>
          </a:xfrm>
          <a:prstGeom prst="rect">
            <a:avLst/>
          </a:prstGeom>
        </p:spPr>
        <p:txBody>
          <a:bodyPr vert="horz" lIns="91440" tIns="45720" rIns="91440" bIns="45720" rtlCol="0" anchor="ctr"/>
          <a:lstStyle>
            <a:lvl1pPr algn="l">
              <a:defRPr sz="1013"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26767349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385102B-9056-4CA0-B89E-062AC9934FF5}"/>
              </a:ext>
            </a:extLst>
          </p:cNvPr>
          <p:cNvSpPr>
            <a:spLocks noGrp="1"/>
          </p:cNvSpPr>
          <p:nvPr>
            <p:ph type="dt" sz="half" idx="2"/>
          </p:nvPr>
        </p:nvSpPr>
        <p:spPr>
          <a:xfrm>
            <a:off x="349928" y="6356354"/>
            <a:ext cx="2743200" cy="365125"/>
          </a:xfrm>
          <a:prstGeom prst="rect">
            <a:avLst/>
          </a:prstGeom>
        </p:spPr>
        <p:txBody>
          <a:bodyPr vert="horz" lIns="91440" tIns="45720" rIns="91440" bIns="45720" rtlCol="0" anchor="ctr"/>
          <a:lstStyle>
            <a:lvl1pPr algn="l">
              <a:defRPr sz="1013"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17672302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076D-01A8-412B-AE5D-AB9803BEE6AA}"/>
              </a:ext>
            </a:extLst>
          </p:cNvPr>
          <p:cNvSpPr>
            <a:spLocks noGrp="1"/>
          </p:cNvSpPr>
          <p:nvPr>
            <p:ph type="title"/>
          </p:nvPr>
        </p:nvSpPr>
        <p:spPr>
          <a:xfrm>
            <a:off x="839788" y="457200"/>
            <a:ext cx="3932237" cy="16002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0E60B634-708F-4467-8782-31E73244E61C}"/>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4D78AB-D765-44D1-8C81-806B7FDCDFA4}"/>
              </a:ext>
            </a:extLst>
          </p:cNvPr>
          <p:cNvSpPr>
            <a:spLocks noGrp="1"/>
          </p:cNvSpPr>
          <p:nvPr>
            <p:ph type="body" sz="half" idx="2"/>
          </p:nvPr>
        </p:nvSpPr>
        <p:spPr>
          <a:xfrm>
            <a:off x="839788" y="2057400"/>
            <a:ext cx="3932237"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8" name="Date Placeholder 3">
            <a:extLst>
              <a:ext uri="{FF2B5EF4-FFF2-40B4-BE49-F238E27FC236}">
                <a16:creationId xmlns:a16="http://schemas.microsoft.com/office/drawing/2014/main" id="{7EF1B07F-4DE5-4888-BF80-592A8E159635}"/>
              </a:ext>
            </a:extLst>
          </p:cNvPr>
          <p:cNvSpPr>
            <a:spLocks noGrp="1"/>
          </p:cNvSpPr>
          <p:nvPr>
            <p:ph type="dt" sz="half" idx="10"/>
          </p:nvPr>
        </p:nvSpPr>
        <p:spPr>
          <a:xfrm>
            <a:off x="349928" y="6356354"/>
            <a:ext cx="2743200" cy="365125"/>
          </a:xfrm>
          <a:prstGeom prst="rect">
            <a:avLst/>
          </a:prstGeom>
        </p:spPr>
        <p:txBody>
          <a:bodyPr vert="horz" lIns="91440" tIns="45720" rIns="91440" bIns="45720" rtlCol="0" anchor="ctr"/>
          <a:lstStyle>
            <a:lvl1pPr algn="l">
              <a:defRPr sz="1013"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26132506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6DE6-3D68-437B-BB9E-74DE73B8C73D}"/>
              </a:ext>
            </a:extLst>
          </p:cNvPr>
          <p:cNvSpPr>
            <a:spLocks noGrp="1"/>
          </p:cNvSpPr>
          <p:nvPr>
            <p:ph type="title"/>
          </p:nvPr>
        </p:nvSpPr>
        <p:spPr>
          <a:xfrm>
            <a:off x="839788" y="457200"/>
            <a:ext cx="3932237" cy="16002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7A410681-9D2B-4A3C-9186-07B1E63ECB28}"/>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a:extLst>
              <a:ext uri="{FF2B5EF4-FFF2-40B4-BE49-F238E27FC236}">
                <a16:creationId xmlns:a16="http://schemas.microsoft.com/office/drawing/2014/main" id="{F33A88DF-6ACC-4E61-95A9-513582BCD0B0}"/>
              </a:ext>
            </a:extLst>
          </p:cNvPr>
          <p:cNvSpPr>
            <a:spLocks noGrp="1"/>
          </p:cNvSpPr>
          <p:nvPr>
            <p:ph type="body" sz="half" idx="2"/>
          </p:nvPr>
        </p:nvSpPr>
        <p:spPr>
          <a:xfrm>
            <a:off x="839788" y="2057400"/>
            <a:ext cx="3932237"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8" name="Date Placeholder 3">
            <a:extLst>
              <a:ext uri="{FF2B5EF4-FFF2-40B4-BE49-F238E27FC236}">
                <a16:creationId xmlns:a16="http://schemas.microsoft.com/office/drawing/2014/main" id="{647EF20F-2778-4B74-8ECE-DF5BF7EB3D1C}"/>
              </a:ext>
            </a:extLst>
          </p:cNvPr>
          <p:cNvSpPr>
            <a:spLocks noGrp="1"/>
          </p:cNvSpPr>
          <p:nvPr>
            <p:ph type="dt" sz="half" idx="10"/>
          </p:nvPr>
        </p:nvSpPr>
        <p:spPr>
          <a:xfrm>
            <a:off x="349928" y="6356354"/>
            <a:ext cx="2743200" cy="365125"/>
          </a:xfrm>
          <a:prstGeom prst="rect">
            <a:avLst/>
          </a:prstGeom>
        </p:spPr>
        <p:txBody>
          <a:bodyPr vert="horz" lIns="91440" tIns="45720" rIns="91440" bIns="45720" rtlCol="0" anchor="ctr"/>
          <a:lstStyle>
            <a:lvl1pPr algn="l">
              <a:defRPr sz="1013"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41896741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7ADD-5EB6-4F65-BE3A-4628A5E5C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A4E2A3-97B3-480B-BCE0-E96BCB09E0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0CF8645-0FEA-4F69-BBC6-AED5D4711A98}"/>
              </a:ext>
            </a:extLst>
          </p:cNvPr>
          <p:cNvSpPr>
            <a:spLocks noGrp="1"/>
          </p:cNvSpPr>
          <p:nvPr>
            <p:ph type="dt" sz="half" idx="2"/>
          </p:nvPr>
        </p:nvSpPr>
        <p:spPr>
          <a:xfrm>
            <a:off x="349928" y="6356354"/>
            <a:ext cx="2743200" cy="365125"/>
          </a:xfrm>
          <a:prstGeom prst="rect">
            <a:avLst/>
          </a:prstGeom>
        </p:spPr>
        <p:txBody>
          <a:bodyPr vert="horz" lIns="91440" tIns="45720" rIns="91440" bIns="45720" rtlCol="0" anchor="ctr"/>
          <a:lstStyle>
            <a:lvl1pPr algn="l">
              <a:defRPr sz="1013"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9867298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4BAF3F-3D53-4AF9-89E2-196DDCCF66FB}"/>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FCD26B-85AE-4020-8961-C10E33C0EEDE}"/>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2510416-BD7D-4EE6-A129-76994E76188F}"/>
              </a:ext>
            </a:extLst>
          </p:cNvPr>
          <p:cNvSpPr>
            <a:spLocks noGrp="1"/>
          </p:cNvSpPr>
          <p:nvPr>
            <p:ph type="dt" sz="half" idx="2"/>
          </p:nvPr>
        </p:nvSpPr>
        <p:spPr>
          <a:xfrm>
            <a:off x="349928" y="6356354"/>
            <a:ext cx="2743200" cy="365125"/>
          </a:xfrm>
          <a:prstGeom prst="rect">
            <a:avLst/>
          </a:prstGeom>
        </p:spPr>
        <p:txBody>
          <a:bodyPr vert="horz" lIns="91440" tIns="45720" rIns="91440" bIns="45720" rtlCol="0" anchor="ctr"/>
          <a:lstStyle>
            <a:lvl1pPr algn="l">
              <a:defRPr sz="1013"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28388448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lvl1pPr>
              <a:defRPr cap="all" baseline="0"/>
            </a:lvl1p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697730576"/>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0"/>
            <a:ext cx="10972800" cy="1143000"/>
          </a:xfrm>
          <a:prstGeom prst="rect">
            <a:avLst/>
          </a:prstGeom>
        </p:spPr>
        <p:txBody>
          <a:bodyPr vert="horz" lIns="91440" tIns="45720" rIns="91440" bIns="45720" rtlCol="0" anchor="ctr">
            <a:normAutofit/>
          </a:bodyPr>
          <a:lstStyle>
            <a:lvl1pPr>
              <a:defRPr sz="3000"/>
            </a:lvl1pPr>
          </a:lstStyle>
          <a:p>
            <a:r>
              <a:rPr lang="en-US"/>
              <a:t>Click to edit Master title style</a:t>
            </a:r>
            <a:endParaRPr lang="en-US" dirty="0"/>
          </a:p>
        </p:txBody>
      </p:sp>
      <p:sp>
        <p:nvSpPr>
          <p:cNvPr id="3" name="Text Placeholder 2"/>
          <p:cNvSpPr>
            <a:spLocks noGrp="1"/>
          </p:cNvSpPr>
          <p:nvPr>
            <p:ph idx="1"/>
          </p:nvPr>
        </p:nvSpPr>
        <p:spPr>
          <a:xfrm>
            <a:off x="609600" y="1219200"/>
            <a:ext cx="10972800" cy="4343400"/>
          </a:xfrm>
          <a:prstGeom prst="rect">
            <a:avLst/>
          </a:prstGeom>
        </p:spPr>
        <p:txBody>
          <a:bodyPr vert="horz" lIns="91440" tIns="45720" rIns="91440" bIns="45720" rtlCol="0">
            <a:norm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91468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0"/>
            <a:ext cx="10972800" cy="1143000"/>
          </a:xfrm>
          <a:prstGeom prst="rect">
            <a:avLst/>
          </a:prstGeom>
        </p:spPr>
        <p:txBody>
          <a:bodyPr vert="horz" lIns="91440" tIns="45720" rIns="91440" bIns="45720" rtlCol="0" anchor="ctr">
            <a:normAutofit/>
          </a:bodyPr>
          <a:lstStyle>
            <a:lvl1pPr>
              <a:defRPr sz="4000"/>
            </a:lvl1pPr>
          </a:lstStyle>
          <a:p>
            <a:r>
              <a:rPr lang="en-US" dirty="0"/>
              <a:t>Click to edit Master title style</a:t>
            </a:r>
          </a:p>
        </p:txBody>
      </p:sp>
      <p:sp>
        <p:nvSpPr>
          <p:cNvPr id="3" name="Text Placeholder 2"/>
          <p:cNvSpPr>
            <a:spLocks noGrp="1"/>
          </p:cNvSpPr>
          <p:nvPr>
            <p:ph idx="1"/>
          </p:nvPr>
        </p:nvSpPr>
        <p:spPr>
          <a:xfrm>
            <a:off x="609600" y="1219200"/>
            <a:ext cx="10972800" cy="4343400"/>
          </a:xfrm>
          <a:prstGeom prst="rect">
            <a:avLst/>
          </a:prstGeom>
        </p:spPr>
        <p:txBody>
          <a:bodyPr vert="horz" lIns="91440" tIns="45720" rIns="91440" bIns="45720" rtlCol="0">
            <a:norm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26481564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extBox 1"/>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12201233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930274"/>
          </a:xfrm>
          <a:prstGeom prst="rect">
            <a:avLst/>
          </a:prstGeom>
        </p:spPr>
        <p:txBody>
          <a:bodyPr/>
          <a:lstStyle>
            <a:lvl1pPr>
              <a:defRPr sz="2700"/>
            </a:lvl1pPr>
          </a:lstStyle>
          <a:p>
            <a:r>
              <a:rPr lang="en-US"/>
              <a:t>Click to edit Master title style</a:t>
            </a:r>
          </a:p>
        </p:txBody>
      </p:sp>
      <p:sp>
        <p:nvSpPr>
          <p:cNvPr id="3" name="Content Placeholder 2"/>
          <p:cNvSpPr>
            <a:spLocks noGrp="1"/>
          </p:cNvSpPr>
          <p:nvPr>
            <p:ph idx="1"/>
          </p:nvPr>
        </p:nvSpPr>
        <p:spPr>
          <a:xfrm>
            <a:off x="838200" y="1219200"/>
            <a:ext cx="10541000" cy="4572001"/>
          </a:xfrm>
          <a:prstGeom prst="rect">
            <a:avLst/>
          </a:prstGeom>
        </p:spPr>
        <p:txBody>
          <a:bodyPr/>
          <a:lstStyle>
            <a:lvl1pPr>
              <a:defRPr sz="2250">
                <a:solidFill>
                  <a:schemeClr val="bg2">
                    <a:lumMod val="10000"/>
                  </a:schemeClr>
                </a:solidFill>
              </a:defRPr>
            </a:lvl1pPr>
            <a:lvl2pPr>
              <a:defRPr sz="2100">
                <a:solidFill>
                  <a:schemeClr val="bg2">
                    <a:lumMod val="10000"/>
                  </a:schemeClr>
                </a:solidFill>
              </a:defRPr>
            </a:lvl2pPr>
            <a:lvl3pPr>
              <a:defRPr sz="1950">
                <a:solidFill>
                  <a:schemeClr val="bg2">
                    <a:lumMod val="10000"/>
                  </a:schemeClr>
                </a:solidFill>
              </a:defRPr>
            </a:lvl3pPr>
            <a:lvl4pPr>
              <a:defRPr sz="1800">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3418069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74768" y="228600"/>
            <a:ext cx="9245600" cy="990600"/>
          </a:xfrm>
          <a:prstGeom prst="rect">
            <a:avLst/>
          </a:prstGeom>
        </p:spPr>
        <p:txBody>
          <a:bodyPr/>
          <a:lstStyle>
            <a:lvl1pPr>
              <a:defRPr sz="3000"/>
            </a:lvl1pPr>
          </a:lstStyle>
          <a:p>
            <a:r>
              <a:rPr lang="en-US"/>
              <a:t>Click to edit Master title style</a:t>
            </a:r>
            <a:endParaRPr lang="en-US" dirty="0"/>
          </a:p>
        </p:txBody>
      </p:sp>
      <p:sp>
        <p:nvSpPr>
          <p:cNvPr id="3" name="TextBox 2"/>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16072356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F69A1-77CA-4877-BC8B-9DC817B113E5}"/>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F1D4745-9A02-48BE-A4A7-BB1C152FA69B}"/>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8" name="Date Placeholder 3">
            <a:extLst>
              <a:ext uri="{FF2B5EF4-FFF2-40B4-BE49-F238E27FC236}">
                <a16:creationId xmlns:a16="http://schemas.microsoft.com/office/drawing/2014/main" id="{168A4AFF-1AF0-451E-873E-495700404FEC}"/>
              </a:ext>
            </a:extLst>
          </p:cNvPr>
          <p:cNvSpPr>
            <a:spLocks noGrp="1"/>
          </p:cNvSpPr>
          <p:nvPr>
            <p:ph type="dt" sz="half" idx="2"/>
          </p:nvPr>
        </p:nvSpPr>
        <p:spPr>
          <a:xfrm>
            <a:off x="349928" y="6356352"/>
            <a:ext cx="2743200" cy="365125"/>
          </a:xfrm>
          <a:prstGeom prst="rect">
            <a:avLst/>
          </a:prstGeom>
        </p:spPr>
        <p:txBody>
          <a:bodyPr vert="horz" lIns="91440" tIns="45720" rIns="91440" bIns="45720" rtlCol="0" anchor="ctr"/>
          <a:lstStyle>
            <a:lvl1pPr algn="l">
              <a:defRPr sz="1350"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23843216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CC04-B5D1-414A-BCE4-984C16CD32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984D3B-5DCC-4AB3-AFF4-BEFFDEA16E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8A79926-1E48-441B-9B7A-5850061CF4E9}"/>
              </a:ext>
            </a:extLst>
          </p:cNvPr>
          <p:cNvSpPr>
            <a:spLocks noGrp="1"/>
          </p:cNvSpPr>
          <p:nvPr>
            <p:ph type="dt" sz="half" idx="2"/>
          </p:nvPr>
        </p:nvSpPr>
        <p:spPr>
          <a:xfrm>
            <a:off x="349928" y="6356352"/>
            <a:ext cx="2743200" cy="365125"/>
          </a:xfrm>
          <a:prstGeom prst="rect">
            <a:avLst/>
          </a:prstGeom>
        </p:spPr>
        <p:txBody>
          <a:bodyPr vert="horz" lIns="91440" tIns="45720" rIns="91440" bIns="45720" rtlCol="0" anchor="ctr"/>
          <a:lstStyle>
            <a:lvl1pPr algn="l">
              <a:defRPr sz="1350"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33508252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F093-1983-492F-8B29-FF9853E1C43B}"/>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47C88B6-787B-4F31-975C-7E5BB0D8C305}"/>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55977925-D93B-4DD9-B953-6F67ABCEB517}"/>
              </a:ext>
            </a:extLst>
          </p:cNvPr>
          <p:cNvSpPr>
            <a:spLocks noGrp="1"/>
          </p:cNvSpPr>
          <p:nvPr>
            <p:ph type="dt" sz="half" idx="2"/>
          </p:nvPr>
        </p:nvSpPr>
        <p:spPr>
          <a:xfrm>
            <a:off x="349928" y="6356352"/>
            <a:ext cx="2743200" cy="365125"/>
          </a:xfrm>
          <a:prstGeom prst="rect">
            <a:avLst/>
          </a:prstGeom>
        </p:spPr>
        <p:txBody>
          <a:bodyPr vert="horz" lIns="91440" tIns="45720" rIns="91440" bIns="45720" rtlCol="0" anchor="ctr"/>
          <a:lstStyle>
            <a:lvl1pPr algn="l">
              <a:defRPr sz="1350"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41042463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25F9-1373-4408-B4E9-954D2513D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F35F2-F114-46B5-9F15-CF956D313E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C1A80D-2C8E-43D0-9E3E-03B17F3181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a:extLst>
              <a:ext uri="{FF2B5EF4-FFF2-40B4-BE49-F238E27FC236}">
                <a16:creationId xmlns:a16="http://schemas.microsoft.com/office/drawing/2014/main" id="{C0D4239B-B819-405F-B092-7BD709A30B19}"/>
              </a:ext>
            </a:extLst>
          </p:cNvPr>
          <p:cNvSpPr>
            <a:spLocks noGrp="1"/>
          </p:cNvSpPr>
          <p:nvPr>
            <p:ph type="dt" sz="half" idx="10"/>
          </p:nvPr>
        </p:nvSpPr>
        <p:spPr>
          <a:xfrm>
            <a:off x="349928" y="6356352"/>
            <a:ext cx="2743200" cy="365125"/>
          </a:xfrm>
          <a:prstGeom prst="rect">
            <a:avLst/>
          </a:prstGeom>
        </p:spPr>
        <p:txBody>
          <a:bodyPr vert="horz" lIns="91440" tIns="45720" rIns="91440" bIns="45720" rtlCol="0" anchor="ctr"/>
          <a:lstStyle>
            <a:lvl1pPr algn="l">
              <a:defRPr sz="1350"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27692492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4E4E-029B-42E1-B809-8A7FB9EE1823}"/>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38C3A2-769F-45C5-977E-ADD44EC24B9B}"/>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55C0FC6-465F-4FA9-B76A-44C8AE3533F5}"/>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94F416-6AE5-4B1F-AA32-DAB114048B06}"/>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29158-9F62-4968-ABB4-8180D693084B}"/>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B1F55DE9-E7C6-4518-8507-05C9B2D30D8E}"/>
              </a:ext>
            </a:extLst>
          </p:cNvPr>
          <p:cNvSpPr>
            <a:spLocks noGrp="1"/>
          </p:cNvSpPr>
          <p:nvPr>
            <p:ph type="dt" sz="half" idx="10"/>
          </p:nvPr>
        </p:nvSpPr>
        <p:spPr>
          <a:xfrm>
            <a:off x="349928" y="6356352"/>
            <a:ext cx="2743200" cy="365125"/>
          </a:xfrm>
          <a:prstGeom prst="rect">
            <a:avLst/>
          </a:prstGeom>
        </p:spPr>
        <p:txBody>
          <a:bodyPr vert="horz" lIns="91440" tIns="45720" rIns="91440" bIns="45720" rtlCol="0" anchor="ctr"/>
          <a:lstStyle>
            <a:lvl1pPr algn="l">
              <a:defRPr sz="1350"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12367345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A77F-EFD1-4247-8D21-E0328D71A45B}"/>
              </a:ext>
            </a:extLst>
          </p:cNvPr>
          <p:cNvSpPr>
            <a:spLocks noGrp="1"/>
          </p:cNvSpPr>
          <p:nvPr>
            <p:ph type="title"/>
          </p:nvPr>
        </p:nvSpPr>
        <p:spPr/>
        <p:txBody>
          <a:bodyPr/>
          <a:lstStyle/>
          <a:p>
            <a:r>
              <a:rPr lang="en-US"/>
              <a:t>Click to edit Master title style</a:t>
            </a:r>
          </a:p>
        </p:txBody>
      </p:sp>
      <p:sp>
        <p:nvSpPr>
          <p:cNvPr id="6" name="Date Placeholder 3">
            <a:extLst>
              <a:ext uri="{FF2B5EF4-FFF2-40B4-BE49-F238E27FC236}">
                <a16:creationId xmlns:a16="http://schemas.microsoft.com/office/drawing/2014/main" id="{2BFB8E6C-9A74-4FC8-915B-B5302885EC9F}"/>
              </a:ext>
            </a:extLst>
          </p:cNvPr>
          <p:cNvSpPr>
            <a:spLocks noGrp="1"/>
          </p:cNvSpPr>
          <p:nvPr>
            <p:ph type="dt" sz="half" idx="2"/>
          </p:nvPr>
        </p:nvSpPr>
        <p:spPr>
          <a:xfrm>
            <a:off x="349928" y="6356352"/>
            <a:ext cx="2743200" cy="365125"/>
          </a:xfrm>
          <a:prstGeom prst="rect">
            <a:avLst/>
          </a:prstGeom>
        </p:spPr>
        <p:txBody>
          <a:bodyPr vert="horz" lIns="91440" tIns="45720" rIns="91440" bIns="45720" rtlCol="0" anchor="ctr"/>
          <a:lstStyle>
            <a:lvl1pPr algn="l">
              <a:defRPr sz="1350"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14105001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385102B-9056-4CA0-B89E-062AC9934FF5}"/>
              </a:ext>
            </a:extLst>
          </p:cNvPr>
          <p:cNvSpPr>
            <a:spLocks noGrp="1"/>
          </p:cNvSpPr>
          <p:nvPr>
            <p:ph type="dt" sz="half" idx="2"/>
          </p:nvPr>
        </p:nvSpPr>
        <p:spPr>
          <a:xfrm>
            <a:off x="349928" y="6356352"/>
            <a:ext cx="2743200" cy="365125"/>
          </a:xfrm>
          <a:prstGeom prst="rect">
            <a:avLst/>
          </a:prstGeom>
        </p:spPr>
        <p:txBody>
          <a:bodyPr vert="horz" lIns="91440" tIns="45720" rIns="91440" bIns="45720" rtlCol="0" anchor="ctr"/>
          <a:lstStyle>
            <a:lvl1pPr algn="l">
              <a:defRPr sz="1350"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1273274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930274"/>
          </a:xfrm>
          <a:prstGeom prst="rect">
            <a:avLst/>
          </a:prstGeom>
        </p:spPr>
        <p:txBody>
          <a:bodyPr/>
          <a:lstStyle>
            <a:lvl1pPr>
              <a:defRPr sz="3600"/>
            </a:lvl1pPr>
          </a:lstStyle>
          <a:p>
            <a:r>
              <a:rPr lang="en-US"/>
              <a:t>Click to edit Master title style</a:t>
            </a:r>
          </a:p>
        </p:txBody>
      </p:sp>
      <p:sp>
        <p:nvSpPr>
          <p:cNvPr id="3" name="Content Placeholder 2"/>
          <p:cNvSpPr>
            <a:spLocks noGrp="1"/>
          </p:cNvSpPr>
          <p:nvPr>
            <p:ph idx="1"/>
          </p:nvPr>
        </p:nvSpPr>
        <p:spPr>
          <a:xfrm>
            <a:off x="838200" y="1219200"/>
            <a:ext cx="10541000" cy="4572001"/>
          </a:xfrm>
          <a:prstGeom prst="rect">
            <a:avLst/>
          </a:prstGeom>
        </p:spPr>
        <p:txBody>
          <a:bodyPr/>
          <a:lstStyle>
            <a:lvl1pPr>
              <a:defRPr sz="3000">
                <a:solidFill>
                  <a:schemeClr val="bg2">
                    <a:lumMod val="10000"/>
                  </a:schemeClr>
                </a:solidFill>
              </a:defRPr>
            </a:lvl1pPr>
            <a:lvl2pPr>
              <a:defRPr sz="2800">
                <a:solidFill>
                  <a:schemeClr val="bg2">
                    <a:lumMod val="10000"/>
                  </a:schemeClr>
                </a:solidFill>
              </a:defRPr>
            </a:lvl2pPr>
            <a:lvl3pPr>
              <a:defRPr sz="2600">
                <a:solidFill>
                  <a:schemeClr val="bg2">
                    <a:lumMod val="10000"/>
                  </a:schemeClr>
                </a:solidFill>
              </a:defRPr>
            </a:lvl3pPr>
            <a:lvl4pPr>
              <a:defRPr sz="2400">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27648544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076D-01A8-412B-AE5D-AB9803BEE6AA}"/>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E60B634-708F-4467-8782-31E73244E61C}"/>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4D78AB-D765-44D1-8C81-806B7FDCDFA4}"/>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3">
            <a:extLst>
              <a:ext uri="{FF2B5EF4-FFF2-40B4-BE49-F238E27FC236}">
                <a16:creationId xmlns:a16="http://schemas.microsoft.com/office/drawing/2014/main" id="{7EF1B07F-4DE5-4888-BF80-592A8E159635}"/>
              </a:ext>
            </a:extLst>
          </p:cNvPr>
          <p:cNvSpPr>
            <a:spLocks noGrp="1"/>
          </p:cNvSpPr>
          <p:nvPr>
            <p:ph type="dt" sz="half" idx="10"/>
          </p:nvPr>
        </p:nvSpPr>
        <p:spPr>
          <a:xfrm>
            <a:off x="349928" y="6356352"/>
            <a:ext cx="2743200" cy="365125"/>
          </a:xfrm>
          <a:prstGeom prst="rect">
            <a:avLst/>
          </a:prstGeom>
        </p:spPr>
        <p:txBody>
          <a:bodyPr vert="horz" lIns="91440" tIns="45720" rIns="91440" bIns="45720" rtlCol="0" anchor="ctr"/>
          <a:lstStyle>
            <a:lvl1pPr algn="l">
              <a:defRPr sz="1350"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30144182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6DE6-3D68-437B-BB9E-74DE73B8C73D}"/>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A410681-9D2B-4A3C-9186-07B1E63ECB28}"/>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F33A88DF-6ACC-4E61-95A9-513582BCD0B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3">
            <a:extLst>
              <a:ext uri="{FF2B5EF4-FFF2-40B4-BE49-F238E27FC236}">
                <a16:creationId xmlns:a16="http://schemas.microsoft.com/office/drawing/2014/main" id="{647EF20F-2778-4B74-8ECE-DF5BF7EB3D1C}"/>
              </a:ext>
            </a:extLst>
          </p:cNvPr>
          <p:cNvSpPr>
            <a:spLocks noGrp="1"/>
          </p:cNvSpPr>
          <p:nvPr>
            <p:ph type="dt" sz="half" idx="10"/>
          </p:nvPr>
        </p:nvSpPr>
        <p:spPr>
          <a:xfrm>
            <a:off x="349928" y="6356352"/>
            <a:ext cx="2743200" cy="365125"/>
          </a:xfrm>
          <a:prstGeom prst="rect">
            <a:avLst/>
          </a:prstGeom>
        </p:spPr>
        <p:txBody>
          <a:bodyPr vert="horz" lIns="91440" tIns="45720" rIns="91440" bIns="45720" rtlCol="0" anchor="ctr"/>
          <a:lstStyle>
            <a:lvl1pPr algn="l">
              <a:defRPr sz="1350"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16747186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7ADD-5EB6-4F65-BE3A-4628A5E5C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A4E2A3-97B3-480B-BCE0-E96BCB09E0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0CF8645-0FEA-4F69-BBC6-AED5D4711A98}"/>
              </a:ext>
            </a:extLst>
          </p:cNvPr>
          <p:cNvSpPr>
            <a:spLocks noGrp="1"/>
          </p:cNvSpPr>
          <p:nvPr>
            <p:ph type="dt" sz="half" idx="2"/>
          </p:nvPr>
        </p:nvSpPr>
        <p:spPr>
          <a:xfrm>
            <a:off x="349928" y="6356352"/>
            <a:ext cx="2743200" cy="365125"/>
          </a:xfrm>
          <a:prstGeom prst="rect">
            <a:avLst/>
          </a:prstGeom>
        </p:spPr>
        <p:txBody>
          <a:bodyPr vert="horz" lIns="91440" tIns="45720" rIns="91440" bIns="45720" rtlCol="0" anchor="ctr"/>
          <a:lstStyle>
            <a:lvl1pPr algn="l">
              <a:defRPr sz="1350"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36734642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4BAF3F-3D53-4AF9-89E2-196DDCCF66FB}"/>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FCD26B-85AE-4020-8961-C10E33C0EEDE}"/>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2510416-BD7D-4EE6-A129-76994E76188F}"/>
              </a:ext>
            </a:extLst>
          </p:cNvPr>
          <p:cNvSpPr>
            <a:spLocks noGrp="1"/>
          </p:cNvSpPr>
          <p:nvPr>
            <p:ph type="dt" sz="half" idx="2"/>
          </p:nvPr>
        </p:nvSpPr>
        <p:spPr>
          <a:xfrm>
            <a:off x="349928" y="6356352"/>
            <a:ext cx="2743200" cy="365125"/>
          </a:xfrm>
          <a:prstGeom prst="rect">
            <a:avLst/>
          </a:prstGeom>
        </p:spPr>
        <p:txBody>
          <a:bodyPr vert="horz" lIns="91440" tIns="45720" rIns="91440" bIns="45720" rtlCol="0" anchor="ctr"/>
          <a:lstStyle>
            <a:lvl1pPr algn="l">
              <a:defRPr sz="1350"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39065434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lvl1pPr>
              <a:defRPr cap="all" baseline="0"/>
            </a:lvl1p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9578908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0"/>
            <a:ext cx="10972800" cy="1143000"/>
          </a:xfrm>
          <a:prstGeom prst="rect">
            <a:avLst/>
          </a:prstGeom>
        </p:spPr>
        <p:txBody>
          <a:bodyPr vert="horz" lIns="91440" tIns="45720" rIns="91440" bIns="45720" rtlCol="0" anchor="ctr">
            <a:normAutofit/>
          </a:bodyPr>
          <a:lstStyle>
            <a:lvl1pPr>
              <a:defRPr sz="3000"/>
            </a:lvl1pPr>
          </a:lstStyle>
          <a:p>
            <a:r>
              <a:rPr lang="en-US"/>
              <a:t>Click to edit Master title style</a:t>
            </a:r>
            <a:endParaRPr lang="en-US" dirty="0"/>
          </a:p>
        </p:txBody>
      </p:sp>
      <p:sp>
        <p:nvSpPr>
          <p:cNvPr id="3" name="Text Placeholder 2"/>
          <p:cNvSpPr>
            <a:spLocks noGrp="1"/>
          </p:cNvSpPr>
          <p:nvPr>
            <p:ph idx="1"/>
          </p:nvPr>
        </p:nvSpPr>
        <p:spPr>
          <a:xfrm>
            <a:off x="609600" y="1219200"/>
            <a:ext cx="10972800" cy="4343400"/>
          </a:xfrm>
          <a:prstGeom prst="rect">
            <a:avLst/>
          </a:prstGeom>
        </p:spPr>
        <p:txBody>
          <a:bodyPr vert="horz" lIns="91440" tIns="45720" rIns="91440" bIns="45720" rtlCol="0">
            <a:norm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
        <p:nvSpPr>
          <p:cNvPr id="5" name="TextBox 4">
            <a:extLst>
              <a:ext uri="{FF2B5EF4-FFF2-40B4-BE49-F238E27FC236}">
                <a16:creationId xmlns:a16="http://schemas.microsoft.com/office/drawing/2014/main" id="{30CC50D5-9C90-174A-9E79-1C75A0B79150}"/>
              </a:ext>
            </a:extLst>
          </p:cNvPr>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31152429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extBox 1"/>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
        <p:nvSpPr>
          <p:cNvPr id="3" name="TextBox 2">
            <a:extLst>
              <a:ext uri="{FF2B5EF4-FFF2-40B4-BE49-F238E27FC236}">
                <a16:creationId xmlns:a16="http://schemas.microsoft.com/office/drawing/2014/main" id="{2B2BB27D-8D7C-4E4E-8501-A10EEC20A7EF}"/>
              </a:ext>
            </a:extLst>
          </p:cNvPr>
          <p:cNvSpPr txBox="1"/>
          <p:nvPr/>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
        <p:nvSpPr>
          <p:cNvPr id="4" name="TextBox 3">
            <a:extLst>
              <a:ext uri="{FF2B5EF4-FFF2-40B4-BE49-F238E27FC236}">
                <a16:creationId xmlns:a16="http://schemas.microsoft.com/office/drawing/2014/main" id="{B4DEA6E0-28B2-9E45-95AC-B8708D645C3D}"/>
              </a:ext>
            </a:extLst>
          </p:cNvPr>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1013395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930274"/>
          </a:xfrm>
          <a:prstGeom prst="rect">
            <a:avLst/>
          </a:prstGeom>
        </p:spPr>
        <p:txBody>
          <a:bodyPr/>
          <a:lstStyle>
            <a:lvl1pPr>
              <a:defRPr sz="2700"/>
            </a:lvl1pPr>
          </a:lstStyle>
          <a:p>
            <a:r>
              <a:rPr lang="en-US"/>
              <a:t>Click to edit Master title style</a:t>
            </a:r>
          </a:p>
        </p:txBody>
      </p:sp>
      <p:sp>
        <p:nvSpPr>
          <p:cNvPr id="3" name="Content Placeholder 2"/>
          <p:cNvSpPr>
            <a:spLocks noGrp="1"/>
          </p:cNvSpPr>
          <p:nvPr>
            <p:ph idx="1"/>
          </p:nvPr>
        </p:nvSpPr>
        <p:spPr>
          <a:xfrm>
            <a:off x="838200" y="1219200"/>
            <a:ext cx="10541000" cy="4572001"/>
          </a:xfrm>
          <a:prstGeom prst="rect">
            <a:avLst/>
          </a:prstGeom>
        </p:spPr>
        <p:txBody>
          <a:bodyPr/>
          <a:lstStyle>
            <a:lvl1pPr>
              <a:defRPr sz="2250">
                <a:solidFill>
                  <a:schemeClr val="bg2">
                    <a:lumMod val="10000"/>
                  </a:schemeClr>
                </a:solidFill>
              </a:defRPr>
            </a:lvl1pPr>
            <a:lvl2pPr>
              <a:defRPr sz="2100">
                <a:solidFill>
                  <a:schemeClr val="bg2">
                    <a:lumMod val="10000"/>
                  </a:schemeClr>
                </a:solidFill>
              </a:defRPr>
            </a:lvl2pPr>
            <a:lvl3pPr>
              <a:defRPr sz="1950">
                <a:solidFill>
                  <a:schemeClr val="bg2">
                    <a:lumMod val="10000"/>
                  </a:schemeClr>
                </a:solidFill>
              </a:defRPr>
            </a:lvl3pPr>
            <a:lvl4pPr>
              <a:defRPr sz="1800">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
        <p:nvSpPr>
          <p:cNvPr id="5" name="TextBox 4">
            <a:extLst>
              <a:ext uri="{FF2B5EF4-FFF2-40B4-BE49-F238E27FC236}">
                <a16:creationId xmlns:a16="http://schemas.microsoft.com/office/drawing/2014/main" id="{F7242055-F4FB-9942-A5F2-6696EA4F204B}"/>
              </a:ext>
            </a:extLst>
          </p:cNvPr>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36237497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74768" y="228600"/>
            <a:ext cx="9245600" cy="990600"/>
          </a:xfrm>
          <a:prstGeom prst="rect">
            <a:avLst/>
          </a:prstGeom>
        </p:spPr>
        <p:txBody>
          <a:bodyPr/>
          <a:lstStyle>
            <a:lvl1pPr>
              <a:defRPr sz="3000"/>
            </a:lvl1pPr>
          </a:lstStyle>
          <a:p>
            <a:r>
              <a:rPr lang="en-US"/>
              <a:t>Click to edit Master title style</a:t>
            </a:r>
            <a:endParaRPr lang="en-US" dirty="0"/>
          </a:p>
        </p:txBody>
      </p:sp>
      <p:sp>
        <p:nvSpPr>
          <p:cNvPr id="3" name="TextBox 2"/>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
        <p:nvSpPr>
          <p:cNvPr id="4" name="TextBox 3">
            <a:extLst>
              <a:ext uri="{FF2B5EF4-FFF2-40B4-BE49-F238E27FC236}">
                <a16:creationId xmlns:a16="http://schemas.microsoft.com/office/drawing/2014/main" id="{27871087-5206-9B47-8009-494DED7E6391}"/>
              </a:ext>
            </a:extLst>
          </p:cNvPr>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9500145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E808-1B86-4E85-9827-A21B5CF75DE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D05C09-BD3F-482E-B90F-96379D97B2B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68986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extBox 1"/>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33833362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711476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74768" y="228600"/>
            <a:ext cx="9245600" cy="990600"/>
          </a:xfrm>
          <a:prstGeom prst="rect">
            <a:avLst/>
          </a:prstGeom>
        </p:spPr>
        <p:txBody>
          <a:bodyPr/>
          <a:lstStyle>
            <a:lvl1pPr>
              <a:defRPr sz="4000"/>
            </a:lvl1pPr>
          </a:lstStyle>
          <a:p>
            <a:r>
              <a:rPr lang="en-US"/>
              <a:t>Click to edit Master title style</a:t>
            </a:r>
            <a:endParaRPr lang="en-US" dirty="0"/>
          </a:p>
        </p:txBody>
      </p:sp>
      <p:sp>
        <p:nvSpPr>
          <p:cNvPr id="3" name="TextBox 2"/>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31988615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0"/>
            <a:ext cx="10972800" cy="1143000"/>
          </a:xfrm>
          <a:prstGeom prst="rect">
            <a:avLst/>
          </a:prstGeom>
        </p:spPr>
        <p:txBody>
          <a:bodyPr vert="horz" lIns="91440" tIns="45720" rIns="91440" bIns="45720" rtlCol="0" anchor="ctr">
            <a:normAutofit/>
          </a:bodyPr>
          <a:lstStyle>
            <a:lvl1pPr>
              <a:defRPr sz="4000"/>
            </a:lvl1pPr>
          </a:lstStyle>
          <a:p>
            <a:r>
              <a:rPr lang="en-US"/>
              <a:t>Click to edit Master title style</a:t>
            </a:r>
            <a:endParaRPr lang="en-US" dirty="0"/>
          </a:p>
        </p:txBody>
      </p:sp>
      <p:sp>
        <p:nvSpPr>
          <p:cNvPr id="3" name="Text Placeholder 2"/>
          <p:cNvSpPr>
            <a:spLocks noGrp="1"/>
          </p:cNvSpPr>
          <p:nvPr>
            <p:ph idx="1"/>
          </p:nvPr>
        </p:nvSpPr>
        <p:spPr>
          <a:xfrm>
            <a:off x="609600" y="1219200"/>
            <a:ext cx="10972800" cy="4343400"/>
          </a:xfrm>
          <a:prstGeom prst="rect">
            <a:avLst/>
          </a:prstGeom>
        </p:spPr>
        <p:txBody>
          <a:bodyPr vert="horz" lIns="91440" tIns="45720" rIns="91440" bIns="45720" rtlCol="0">
            <a:norm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38537165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930274"/>
          </a:xfrm>
          <a:prstGeom prst="rect">
            <a:avLst/>
          </a:prstGeom>
        </p:spPr>
        <p:txBody>
          <a:bodyPr/>
          <a:lstStyle>
            <a:lvl1pPr>
              <a:defRPr sz="3600"/>
            </a:lvl1pPr>
          </a:lstStyle>
          <a:p>
            <a:r>
              <a:rPr lang="en-US"/>
              <a:t>Click to edit Master title style</a:t>
            </a:r>
          </a:p>
        </p:txBody>
      </p:sp>
      <p:sp>
        <p:nvSpPr>
          <p:cNvPr id="3" name="Content Placeholder 2"/>
          <p:cNvSpPr>
            <a:spLocks noGrp="1"/>
          </p:cNvSpPr>
          <p:nvPr>
            <p:ph idx="1"/>
          </p:nvPr>
        </p:nvSpPr>
        <p:spPr>
          <a:xfrm>
            <a:off x="838200" y="1219200"/>
            <a:ext cx="10541000" cy="4572001"/>
          </a:xfrm>
          <a:prstGeom prst="rect">
            <a:avLst/>
          </a:prstGeom>
        </p:spPr>
        <p:txBody>
          <a:bodyPr/>
          <a:lstStyle>
            <a:lvl1pPr>
              <a:defRPr sz="3000">
                <a:solidFill>
                  <a:schemeClr val="bg2">
                    <a:lumMod val="10000"/>
                  </a:schemeClr>
                </a:solidFill>
              </a:defRPr>
            </a:lvl1pPr>
            <a:lvl2pPr>
              <a:defRPr sz="2800">
                <a:solidFill>
                  <a:schemeClr val="bg2">
                    <a:lumMod val="10000"/>
                  </a:schemeClr>
                </a:solidFill>
              </a:defRPr>
            </a:lvl2pPr>
            <a:lvl3pPr>
              <a:defRPr sz="2600">
                <a:solidFill>
                  <a:schemeClr val="bg2">
                    <a:lumMod val="10000"/>
                  </a:schemeClr>
                </a:solidFill>
              </a:defRPr>
            </a:lvl3pPr>
            <a:lvl4pPr>
              <a:defRPr sz="2400">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1544298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23619762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0"/>
            <a:ext cx="10972800" cy="1143000"/>
          </a:xfrm>
          <a:prstGeom prst="rect">
            <a:avLst/>
          </a:prstGeom>
        </p:spPr>
        <p:txBody>
          <a:bodyPr vert="horz" lIns="91440" tIns="45720" rIns="91440" bIns="45720" rtlCol="0" anchor="ctr">
            <a:normAutofit/>
          </a:bodyPr>
          <a:lstStyle>
            <a:lvl1pPr>
              <a:defRPr sz="4000"/>
            </a:lvl1pPr>
          </a:lstStyle>
          <a:p>
            <a:r>
              <a:rPr lang="en-US"/>
              <a:t>Click to edit Master title style</a:t>
            </a:r>
            <a:endParaRPr lang="en-US" dirty="0"/>
          </a:p>
        </p:txBody>
      </p:sp>
      <p:sp>
        <p:nvSpPr>
          <p:cNvPr id="3" name="Text Placeholder 2"/>
          <p:cNvSpPr>
            <a:spLocks noGrp="1"/>
          </p:cNvSpPr>
          <p:nvPr>
            <p:ph idx="1"/>
          </p:nvPr>
        </p:nvSpPr>
        <p:spPr>
          <a:xfrm>
            <a:off x="609600" y="1219200"/>
            <a:ext cx="10972800" cy="4343400"/>
          </a:xfrm>
          <a:prstGeom prst="rect">
            <a:avLst/>
          </a:prstGeom>
        </p:spPr>
        <p:txBody>
          <a:bodyPr vert="horz" lIns="91440" tIns="45720" rIns="91440" bIns="45720" rtlCol="0">
            <a:norm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261619988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930274"/>
          </a:xfrm>
          <a:prstGeom prst="rect">
            <a:avLst/>
          </a:prstGeom>
        </p:spPr>
        <p:txBody>
          <a:bodyPr/>
          <a:lstStyle>
            <a:lvl1pPr>
              <a:defRPr sz="3600"/>
            </a:lvl1pPr>
          </a:lstStyle>
          <a:p>
            <a:r>
              <a:rPr lang="en-US"/>
              <a:t>Click to edit Master title style</a:t>
            </a:r>
          </a:p>
        </p:txBody>
      </p:sp>
      <p:sp>
        <p:nvSpPr>
          <p:cNvPr id="3" name="Content Placeholder 2"/>
          <p:cNvSpPr>
            <a:spLocks noGrp="1"/>
          </p:cNvSpPr>
          <p:nvPr>
            <p:ph idx="1"/>
          </p:nvPr>
        </p:nvSpPr>
        <p:spPr>
          <a:xfrm>
            <a:off x="838200" y="1219200"/>
            <a:ext cx="10541000" cy="4572001"/>
          </a:xfrm>
          <a:prstGeom prst="rect">
            <a:avLst/>
          </a:prstGeom>
        </p:spPr>
        <p:txBody>
          <a:bodyPr/>
          <a:lstStyle>
            <a:lvl1pPr>
              <a:defRPr sz="3000">
                <a:solidFill>
                  <a:schemeClr val="bg2">
                    <a:lumMod val="10000"/>
                  </a:schemeClr>
                </a:solidFill>
              </a:defRPr>
            </a:lvl1pPr>
            <a:lvl2pPr>
              <a:defRPr sz="2800">
                <a:solidFill>
                  <a:schemeClr val="bg2">
                    <a:lumMod val="10000"/>
                  </a:schemeClr>
                </a:solidFill>
              </a:defRPr>
            </a:lvl2pPr>
            <a:lvl3pPr>
              <a:defRPr sz="2600">
                <a:solidFill>
                  <a:schemeClr val="bg2">
                    <a:lumMod val="10000"/>
                  </a:schemeClr>
                </a:solidFill>
              </a:defRPr>
            </a:lvl3pPr>
            <a:lvl4pPr>
              <a:defRPr sz="2400">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7856937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lvl1pPr>
              <a:defRPr cap="all" baseline="0"/>
            </a:lvl1p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2924587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0"/>
            <a:ext cx="10972800" cy="1143000"/>
          </a:xfrm>
          <a:prstGeom prst="rect">
            <a:avLst/>
          </a:prstGeom>
        </p:spPr>
        <p:txBody>
          <a:bodyPr vert="horz" lIns="91440" tIns="45720" rIns="91440" bIns="45720" rtlCol="0" anchor="ctr">
            <a:normAutofit/>
          </a:bodyPr>
          <a:lstStyle>
            <a:lvl1pPr>
              <a:defRPr sz="3000"/>
            </a:lvl1pPr>
          </a:lstStyle>
          <a:p>
            <a:r>
              <a:rPr lang="en-US"/>
              <a:t>Click to edit Master title style</a:t>
            </a:r>
            <a:endParaRPr lang="en-US" dirty="0"/>
          </a:p>
        </p:txBody>
      </p:sp>
      <p:sp>
        <p:nvSpPr>
          <p:cNvPr id="3" name="Text Placeholder 2"/>
          <p:cNvSpPr>
            <a:spLocks noGrp="1"/>
          </p:cNvSpPr>
          <p:nvPr>
            <p:ph idx="1"/>
          </p:nvPr>
        </p:nvSpPr>
        <p:spPr>
          <a:xfrm>
            <a:off x="609600" y="1219200"/>
            <a:ext cx="10972800" cy="4343400"/>
          </a:xfrm>
          <a:prstGeom prst="rect">
            <a:avLst/>
          </a:prstGeom>
        </p:spPr>
        <p:txBody>
          <a:bodyPr vert="horz" lIns="91440" tIns="45720" rIns="91440" bIns="45720" rtlCol="0">
            <a:norm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
        <p:nvSpPr>
          <p:cNvPr id="5" name="TextBox 4">
            <a:extLst>
              <a:ext uri="{FF2B5EF4-FFF2-40B4-BE49-F238E27FC236}">
                <a16:creationId xmlns:a16="http://schemas.microsoft.com/office/drawing/2014/main" id="{9E0107FE-F953-4ED8-A588-8C3D114A2774}"/>
              </a:ext>
            </a:extLst>
          </p:cNvPr>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1371060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extBox 1"/>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3238557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0"/>
            <a:ext cx="10972800" cy="1143000"/>
          </a:xfrm>
          <a:prstGeom prst="rect">
            <a:avLst/>
          </a:prstGeom>
        </p:spPr>
        <p:txBody>
          <a:bodyPr vert="horz" lIns="91440" tIns="45720" rIns="91440" bIns="45720" rtlCol="0" anchor="ctr">
            <a:normAutofit/>
          </a:bodyPr>
          <a:lstStyle>
            <a:lvl1pPr>
              <a:defRPr sz="4000"/>
            </a:lvl1pPr>
          </a:lstStyle>
          <a:p>
            <a:r>
              <a:rPr lang="en-US" dirty="0"/>
              <a:t>Click to edit Master title style</a:t>
            </a:r>
          </a:p>
        </p:txBody>
      </p:sp>
      <p:sp>
        <p:nvSpPr>
          <p:cNvPr id="3" name="Text Placeholder 2"/>
          <p:cNvSpPr>
            <a:spLocks noGrp="1"/>
          </p:cNvSpPr>
          <p:nvPr>
            <p:ph idx="1"/>
          </p:nvPr>
        </p:nvSpPr>
        <p:spPr>
          <a:xfrm>
            <a:off x="609600" y="1219200"/>
            <a:ext cx="10972800" cy="4343400"/>
          </a:xfrm>
          <a:prstGeom prst="rect">
            <a:avLst/>
          </a:prstGeom>
        </p:spPr>
        <p:txBody>
          <a:bodyPr vert="horz" lIns="91440" tIns="45720" rIns="91440" bIns="45720" rtlCol="0">
            <a:norm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362624277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930274"/>
          </a:xfrm>
          <a:prstGeom prst="rect">
            <a:avLst/>
          </a:prstGeom>
        </p:spPr>
        <p:txBody>
          <a:bodyPr/>
          <a:lstStyle>
            <a:lvl1pPr>
              <a:defRPr sz="2700"/>
            </a:lvl1pPr>
          </a:lstStyle>
          <a:p>
            <a:r>
              <a:rPr lang="en-US"/>
              <a:t>Click to edit Master title style</a:t>
            </a:r>
          </a:p>
        </p:txBody>
      </p:sp>
      <p:sp>
        <p:nvSpPr>
          <p:cNvPr id="3" name="Content Placeholder 2"/>
          <p:cNvSpPr>
            <a:spLocks noGrp="1"/>
          </p:cNvSpPr>
          <p:nvPr>
            <p:ph idx="1"/>
          </p:nvPr>
        </p:nvSpPr>
        <p:spPr>
          <a:xfrm>
            <a:off x="838200" y="1219200"/>
            <a:ext cx="10541000" cy="4572001"/>
          </a:xfrm>
          <a:prstGeom prst="rect">
            <a:avLst/>
          </a:prstGeom>
        </p:spPr>
        <p:txBody>
          <a:bodyPr/>
          <a:lstStyle>
            <a:lvl1pPr>
              <a:defRPr sz="2250">
                <a:solidFill>
                  <a:schemeClr val="bg2">
                    <a:lumMod val="10000"/>
                  </a:schemeClr>
                </a:solidFill>
              </a:defRPr>
            </a:lvl1pPr>
            <a:lvl2pPr>
              <a:defRPr sz="2100">
                <a:solidFill>
                  <a:schemeClr val="bg2">
                    <a:lumMod val="10000"/>
                  </a:schemeClr>
                </a:solidFill>
              </a:defRPr>
            </a:lvl2pPr>
            <a:lvl3pPr>
              <a:defRPr sz="1950">
                <a:solidFill>
                  <a:schemeClr val="bg2">
                    <a:lumMod val="10000"/>
                  </a:schemeClr>
                </a:solidFill>
              </a:defRPr>
            </a:lvl3pPr>
            <a:lvl4pPr>
              <a:defRPr sz="1800">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
        <p:nvSpPr>
          <p:cNvPr id="5" name="TextBox 4">
            <a:extLst>
              <a:ext uri="{FF2B5EF4-FFF2-40B4-BE49-F238E27FC236}">
                <a16:creationId xmlns:a16="http://schemas.microsoft.com/office/drawing/2014/main" id="{CC9FEE8C-8CD4-45A3-9F85-4F9AAC25ECB6}"/>
              </a:ext>
            </a:extLst>
          </p:cNvPr>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26789231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74768" y="228600"/>
            <a:ext cx="9245600" cy="990600"/>
          </a:xfrm>
          <a:prstGeom prst="rect">
            <a:avLst/>
          </a:prstGeom>
        </p:spPr>
        <p:txBody>
          <a:bodyPr/>
          <a:lstStyle>
            <a:lvl1pPr>
              <a:defRPr sz="3000"/>
            </a:lvl1pPr>
          </a:lstStyle>
          <a:p>
            <a:r>
              <a:rPr lang="en-US"/>
              <a:t>Click to edit Master title style</a:t>
            </a:r>
            <a:endParaRPr lang="en-US" dirty="0"/>
          </a:p>
        </p:txBody>
      </p:sp>
      <p:sp>
        <p:nvSpPr>
          <p:cNvPr id="3" name="TextBox 2"/>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3961994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p:cNvSpPr txBox="1"/>
          <p:nvPr userDrawn="1"/>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15384129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74768" y="228600"/>
            <a:ext cx="9245600" cy="990600"/>
          </a:xfrm>
          <a:prstGeom prst="rect">
            <a:avLst/>
          </a:prstGeom>
        </p:spPr>
        <p:txBody>
          <a:bodyPr/>
          <a:lstStyle>
            <a:lvl1pPr>
              <a:defRPr sz="3000"/>
            </a:lvl1pPr>
          </a:lstStyle>
          <a:p>
            <a:r>
              <a:rPr lang="en-US"/>
              <a:t>Click to edit Master title style</a:t>
            </a:r>
            <a:endParaRPr lang="en-US" dirty="0"/>
          </a:p>
        </p:txBody>
      </p:sp>
      <p:sp>
        <p:nvSpPr>
          <p:cNvPr id="3" name="TextBox 2"/>
          <p:cNvSpPr txBox="1"/>
          <p:nvPr userDrawn="1"/>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17205616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0"/>
            <a:ext cx="10972800" cy="1143000"/>
          </a:xfrm>
          <a:prstGeom prst="rect">
            <a:avLst/>
          </a:prstGeom>
        </p:spPr>
        <p:txBody>
          <a:bodyPr vert="horz" lIns="91440" tIns="45720" rIns="91440" bIns="45720" rtlCol="0" anchor="ctr">
            <a:normAutofit/>
          </a:bodyPr>
          <a:lstStyle>
            <a:lvl1pPr>
              <a:defRPr sz="3000"/>
            </a:lvl1pPr>
          </a:lstStyle>
          <a:p>
            <a:r>
              <a:rPr lang="en-US"/>
              <a:t>Click to edit Master title style</a:t>
            </a:r>
            <a:endParaRPr lang="en-US" dirty="0"/>
          </a:p>
        </p:txBody>
      </p:sp>
      <p:sp>
        <p:nvSpPr>
          <p:cNvPr id="3" name="Text Placeholder 2"/>
          <p:cNvSpPr>
            <a:spLocks noGrp="1"/>
          </p:cNvSpPr>
          <p:nvPr>
            <p:ph idx="1"/>
          </p:nvPr>
        </p:nvSpPr>
        <p:spPr>
          <a:xfrm>
            <a:off x="609600" y="1219200"/>
            <a:ext cx="10972800" cy="4343400"/>
          </a:xfrm>
          <a:prstGeom prst="rect">
            <a:avLst/>
          </a:prstGeom>
        </p:spPr>
        <p:txBody>
          <a:bodyPr vert="horz" lIns="91440" tIns="45720" rIns="91440" bIns="45720" rtlCol="0">
            <a:norm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userDrawn="1"/>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284669033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930274"/>
          </a:xfrm>
          <a:prstGeom prst="rect">
            <a:avLst/>
          </a:prstGeom>
        </p:spPr>
        <p:txBody>
          <a:bodyPr/>
          <a:lstStyle>
            <a:lvl1pPr>
              <a:defRPr sz="2700"/>
            </a:lvl1pPr>
          </a:lstStyle>
          <a:p>
            <a:r>
              <a:rPr lang="en-US"/>
              <a:t>Click to edit Master title style</a:t>
            </a:r>
          </a:p>
        </p:txBody>
      </p:sp>
      <p:sp>
        <p:nvSpPr>
          <p:cNvPr id="3" name="Content Placeholder 2"/>
          <p:cNvSpPr>
            <a:spLocks noGrp="1"/>
          </p:cNvSpPr>
          <p:nvPr>
            <p:ph idx="1"/>
          </p:nvPr>
        </p:nvSpPr>
        <p:spPr>
          <a:xfrm>
            <a:off x="838200" y="1219200"/>
            <a:ext cx="10541000" cy="4572001"/>
          </a:xfrm>
          <a:prstGeom prst="rect">
            <a:avLst/>
          </a:prstGeom>
        </p:spPr>
        <p:txBody>
          <a:bodyPr/>
          <a:lstStyle>
            <a:lvl1pPr>
              <a:defRPr sz="2250">
                <a:solidFill>
                  <a:schemeClr val="bg2">
                    <a:lumMod val="10000"/>
                  </a:schemeClr>
                </a:solidFill>
              </a:defRPr>
            </a:lvl1pPr>
            <a:lvl2pPr>
              <a:defRPr sz="2100">
                <a:solidFill>
                  <a:schemeClr val="bg2">
                    <a:lumMod val="10000"/>
                  </a:schemeClr>
                </a:solidFill>
              </a:defRPr>
            </a:lvl2pPr>
            <a:lvl3pPr>
              <a:defRPr sz="1950">
                <a:solidFill>
                  <a:schemeClr val="bg2">
                    <a:lumMod val="10000"/>
                  </a:schemeClr>
                </a:solidFill>
              </a:defRPr>
            </a:lvl3pPr>
            <a:lvl4pPr>
              <a:defRPr sz="1800">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1922147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lvl1pPr>
              <a:defRPr cap="all" baseline="0"/>
            </a:lvl1p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860903195"/>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0"/>
            <a:ext cx="10972800" cy="1143000"/>
          </a:xfrm>
          <a:prstGeom prst="rect">
            <a:avLst/>
          </a:prstGeom>
        </p:spPr>
        <p:txBody>
          <a:bodyPr vert="horz" lIns="91440" tIns="45720" rIns="91440" bIns="45720" rtlCol="0" anchor="ctr">
            <a:normAutofit/>
          </a:bodyPr>
          <a:lstStyle>
            <a:lvl1pPr>
              <a:defRPr sz="3000"/>
            </a:lvl1pPr>
          </a:lstStyle>
          <a:p>
            <a:r>
              <a:rPr lang="en-US"/>
              <a:t>Click to edit Master title style</a:t>
            </a:r>
            <a:endParaRPr lang="en-US" dirty="0"/>
          </a:p>
        </p:txBody>
      </p:sp>
      <p:sp>
        <p:nvSpPr>
          <p:cNvPr id="3" name="Text Placeholder 2"/>
          <p:cNvSpPr>
            <a:spLocks noGrp="1"/>
          </p:cNvSpPr>
          <p:nvPr>
            <p:ph idx="1"/>
          </p:nvPr>
        </p:nvSpPr>
        <p:spPr>
          <a:xfrm>
            <a:off x="609600" y="1219200"/>
            <a:ext cx="10972800" cy="4343400"/>
          </a:xfrm>
          <a:prstGeom prst="rect">
            <a:avLst/>
          </a:prstGeom>
        </p:spPr>
        <p:txBody>
          <a:bodyPr vert="horz" lIns="91440" tIns="45720" rIns="91440" bIns="45720" rtlCol="0">
            <a:norm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userDrawn="1"/>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257066586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930274"/>
          </a:xfrm>
          <a:prstGeom prst="rect">
            <a:avLst/>
          </a:prstGeom>
        </p:spPr>
        <p:txBody>
          <a:bodyPr/>
          <a:lstStyle>
            <a:lvl1pPr>
              <a:defRPr sz="2700"/>
            </a:lvl1pPr>
          </a:lstStyle>
          <a:p>
            <a:r>
              <a:rPr lang="en-US"/>
              <a:t>Click to edit Master title style</a:t>
            </a:r>
          </a:p>
        </p:txBody>
      </p:sp>
      <p:sp>
        <p:nvSpPr>
          <p:cNvPr id="3" name="Content Placeholder 2"/>
          <p:cNvSpPr>
            <a:spLocks noGrp="1"/>
          </p:cNvSpPr>
          <p:nvPr>
            <p:ph idx="1"/>
          </p:nvPr>
        </p:nvSpPr>
        <p:spPr>
          <a:xfrm>
            <a:off x="838200" y="1219200"/>
            <a:ext cx="10541000" cy="4572001"/>
          </a:xfrm>
          <a:prstGeom prst="rect">
            <a:avLst/>
          </a:prstGeom>
        </p:spPr>
        <p:txBody>
          <a:bodyPr/>
          <a:lstStyle>
            <a:lvl1pPr>
              <a:defRPr sz="2250">
                <a:solidFill>
                  <a:schemeClr val="bg2">
                    <a:lumMod val="10000"/>
                  </a:schemeClr>
                </a:solidFill>
              </a:defRPr>
            </a:lvl1pPr>
            <a:lvl2pPr>
              <a:defRPr sz="2100">
                <a:solidFill>
                  <a:schemeClr val="bg2">
                    <a:lumMod val="10000"/>
                  </a:schemeClr>
                </a:solidFill>
              </a:defRPr>
            </a:lvl2pPr>
            <a:lvl3pPr>
              <a:defRPr sz="1950">
                <a:solidFill>
                  <a:schemeClr val="bg2">
                    <a:lumMod val="10000"/>
                  </a:schemeClr>
                </a:solidFill>
              </a:defRPr>
            </a:lvl3pPr>
            <a:lvl4pPr>
              <a:defRPr sz="1800">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372235617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74768" y="228600"/>
            <a:ext cx="9245600" cy="990600"/>
          </a:xfrm>
          <a:prstGeom prst="rect">
            <a:avLst/>
          </a:prstGeom>
        </p:spPr>
        <p:txBody>
          <a:bodyPr/>
          <a:lstStyle>
            <a:lvl1pPr>
              <a:defRPr sz="3000"/>
            </a:lvl1pPr>
          </a:lstStyle>
          <a:p>
            <a:r>
              <a:rPr lang="en-US"/>
              <a:t>Click to edit Master title style</a:t>
            </a:r>
            <a:endParaRPr lang="en-US" dirty="0"/>
          </a:p>
        </p:txBody>
      </p:sp>
      <p:sp>
        <p:nvSpPr>
          <p:cNvPr id="3" name="TextBox 2"/>
          <p:cNvSpPr txBox="1"/>
          <p:nvPr userDrawn="1"/>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271537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930274"/>
          </a:xfrm>
          <a:prstGeom prst="rect">
            <a:avLst/>
          </a:prstGeom>
        </p:spPr>
        <p:txBody>
          <a:bodyPr/>
          <a:lstStyle>
            <a:lvl1pPr>
              <a:defRPr sz="3600"/>
            </a:lvl1pPr>
          </a:lstStyle>
          <a:p>
            <a:r>
              <a:rPr lang="en-US"/>
              <a:t>Click to edit Master title style</a:t>
            </a:r>
          </a:p>
        </p:txBody>
      </p:sp>
      <p:sp>
        <p:nvSpPr>
          <p:cNvPr id="3" name="Content Placeholder 2"/>
          <p:cNvSpPr>
            <a:spLocks noGrp="1"/>
          </p:cNvSpPr>
          <p:nvPr>
            <p:ph idx="1"/>
          </p:nvPr>
        </p:nvSpPr>
        <p:spPr>
          <a:xfrm>
            <a:off x="838200" y="1219200"/>
            <a:ext cx="10541000" cy="4572001"/>
          </a:xfrm>
          <a:prstGeom prst="rect">
            <a:avLst/>
          </a:prstGeom>
        </p:spPr>
        <p:txBody>
          <a:bodyPr/>
          <a:lstStyle>
            <a:lvl1pPr>
              <a:defRPr sz="3000">
                <a:solidFill>
                  <a:schemeClr val="bg2">
                    <a:lumMod val="10000"/>
                  </a:schemeClr>
                </a:solidFill>
              </a:defRPr>
            </a:lvl1pPr>
            <a:lvl2pPr>
              <a:defRPr sz="2800">
                <a:solidFill>
                  <a:schemeClr val="bg2">
                    <a:lumMod val="10000"/>
                  </a:schemeClr>
                </a:solidFill>
              </a:defRPr>
            </a:lvl2pPr>
            <a:lvl3pPr>
              <a:defRPr sz="2600">
                <a:solidFill>
                  <a:schemeClr val="bg2">
                    <a:lumMod val="10000"/>
                  </a:schemeClr>
                </a:solidFill>
              </a:defRPr>
            </a:lvl3pPr>
            <a:lvl4pPr>
              <a:defRPr sz="2400">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353992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74768" y="228600"/>
            <a:ext cx="9245600" cy="990600"/>
          </a:xfrm>
          <a:prstGeom prst="rect">
            <a:avLst/>
          </a:prstGeom>
        </p:spPr>
        <p:txBody>
          <a:bodyPr/>
          <a:lstStyle>
            <a:lvl1pPr>
              <a:defRPr sz="4000"/>
            </a:lvl1pPr>
          </a:lstStyle>
          <a:p>
            <a:r>
              <a:rPr lang="en-US" dirty="0"/>
              <a:t>Click to edit Master title style</a:t>
            </a:r>
          </a:p>
        </p:txBody>
      </p:sp>
      <p:sp>
        <p:nvSpPr>
          <p:cNvPr id="3" name="TextBox 2"/>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426270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extBox 1"/>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13548867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 Id="rId4" Type="http://schemas.openxmlformats.org/officeDocument/2006/relationships/image" Target="../media/image3.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7.emf"/><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10.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slideLayout" Target="../slideLayouts/slideLayout46.xml"/><Relationship Id="rId7" Type="http://schemas.openxmlformats.org/officeDocument/2006/relationships/image" Target="../media/image7.emf"/><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theme" Target="../theme/theme11.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49.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13.xml"/><Relationship Id="rId1" Type="http://schemas.openxmlformats.org/officeDocument/2006/relationships/slideLayout" Target="../slideLayouts/slideLayout50.xml"/><Relationship Id="rId5" Type="http://schemas.openxmlformats.org/officeDocument/2006/relationships/image" Target="../media/image6.emf"/><Relationship Id="rId4" Type="http://schemas.openxmlformats.org/officeDocument/2006/relationships/image" Target="../media/image5.emf"/></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53.xml"/><Relationship Id="rId7" Type="http://schemas.openxmlformats.org/officeDocument/2006/relationships/image" Target="../media/image3.png"/><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54.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theme" Target="../theme/theme1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17.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slideLayout" Target="../slideLayouts/slideLayout59.xml"/><Relationship Id="rId7" Type="http://schemas.openxmlformats.org/officeDocument/2006/relationships/image" Target="../media/image7.emf"/><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theme" Target="../theme/theme17.xml"/><Relationship Id="rId5" Type="http://schemas.openxmlformats.org/officeDocument/2006/relationships/slideLayout" Target="../slideLayouts/slideLayout61.xml"/><Relationship Id="rId4" Type="http://schemas.openxmlformats.org/officeDocument/2006/relationships/slideLayout" Target="../slideLayouts/slideLayout60.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8.xml"/><Relationship Id="rId4" Type="http://schemas.openxmlformats.org/officeDocument/2006/relationships/image" Target="../media/image3.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19.xml"/><Relationship Id="rId1" Type="http://schemas.openxmlformats.org/officeDocument/2006/relationships/slideLayout" Target="../slideLayouts/slideLayout62.xml"/><Relationship Id="rId5" Type="http://schemas.openxmlformats.org/officeDocument/2006/relationships/image" Target="../media/image6.emf"/><Relationship Id="rId4" Type="http://schemas.openxmlformats.org/officeDocument/2006/relationships/image" Target="../media/image5.e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2.xml"/><Relationship Id="rId1" Type="http://schemas.openxmlformats.org/officeDocument/2006/relationships/slideLayout" Target="../slideLayouts/slideLayout1.xml"/><Relationship Id="rId5" Type="http://schemas.openxmlformats.org/officeDocument/2006/relationships/image" Target="../media/image6.emf"/><Relationship Id="rId4" Type="http://schemas.openxmlformats.org/officeDocument/2006/relationships/image" Target="../media/image5.emf"/></Relationships>
</file>

<file path=ppt/slideMasters/_rels/slideMaster20.xml.rels><?xml version="1.0" encoding="UTF-8" standalone="yes"?>
<Relationships xmlns="http://schemas.openxmlformats.org/package/2006/relationships"><Relationship Id="rId3" Type="http://schemas.openxmlformats.org/officeDocument/2006/relationships/slideLayout" Target="../slideLayouts/slideLayout65.xml"/><Relationship Id="rId7" Type="http://schemas.openxmlformats.org/officeDocument/2006/relationships/image" Target="../media/image3.png"/><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20.xml"/></Relationships>
</file>

<file path=ppt/slideMasters/_rels/slideMaster21.xml.rels><?xml version="1.0" encoding="UTF-8" standalone="yes"?>
<Relationships xmlns="http://schemas.openxmlformats.org/package/2006/relationships"><Relationship Id="rId3" Type="http://schemas.openxmlformats.org/officeDocument/2006/relationships/slideLayout" Target="../slideLayouts/slideLayout68.xml"/><Relationship Id="rId7" Type="http://schemas.openxmlformats.org/officeDocument/2006/relationships/image" Target="../media/image8.emf"/><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image" Target="../media/image7.emf"/><Relationship Id="rId5" Type="http://schemas.openxmlformats.org/officeDocument/2006/relationships/theme" Target="../theme/theme21.xml"/><Relationship Id="rId4" Type="http://schemas.openxmlformats.org/officeDocument/2006/relationships/slideLayout" Target="../slideLayouts/slideLayout6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5.xml"/><Relationship Id="rId1" Type="http://schemas.openxmlformats.org/officeDocument/2006/relationships/slideLayout" Target="../slideLayouts/slideLayout9.xml"/><Relationship Id="rId5" Type="http://schemas.openxmlformats.org/officeDocument/2006/relationships/image" Target="../media/image6.emf"/><Relationship Id="rId4" Type="http://schemas.openxmlformats.org/officeDocument/2006/relationships/image" Target="../media/image5.emf"/></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3.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8.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7.emf"/><Relationship Id="rId5" Type="http://schemas.openxmlformats.org/officeDocument/2006/relationships/theme" Target="../theme/theme7.xml"/><Relationship Id="rId4" Type="http://schemas.openxmlformats.org/officeDocument/2006/relationships/slideLayout" Target="../slideLayouts/slideLayout1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7.e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slideLayout" Target="../slideLayouts/slideLayout30.xml"/><Relationship Id="rId7" Type="http://schemas.openxmlformats.org/officeDocument/2006/relationships/image" Target="../media/image7.emf"/><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heme" Target="../theme/theme9.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ChangeArrowheads="1"/>
          </p:cNvSpPr>
          <p:nvPr/>
        </p:nvSpPr>
        <p:spPr bwMode="auto">
          <a:xfrm>
            <a:off x="0" y="5803901"/>
            <a:ext cx="12192000" cy="1052513"/>
          </a:xfrm>
          <a:prstGeom prst="rect">
            <a:avLst/>
          </a:prstGeom>
          <a:solidFill>
            <a:schemeClr val="tx1"/>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457200" fontAlgn="base">
              <a:spcBef>
                <a:spcPct val="0"/>
              </a:spcBef>
              <a:spcAft>
                <a:spcPct val="0"/>
              </a:spcAft>
              <a:defRPr/>
            </a:pPr>
            <a:endParaRPr lang="en-US" sz="1800">
              <a:solidFill>
                <a:srgbClr val="FFFFFF"/>
              </a:solidFill>
              <a:ea typeface="ＭＳ Ｐゴシック" pitchFamily="34" charset="-128"/>
            </a:endParaRPr>
          </a:p>
        </p:txBody>
      </p:sp>
      <p:sp>
        <p:nvSpPr>
          <p:cNvPr id="8" name="Rectangle 7"/>
          <p:cNvSpPr>
            <a:spLocks noChangeArrowheads="1"/>
          </p:cNvSpPr>
          <p:nvPr/>
        </p:nvSpPr>
        <p:spPr bwMode="auto">
          <a:xfrm flipV="1">
            <a:off x="0" y="5778500"/>
            <a:ext cx="12192000" cy="50800"/>
          </a:xfrm>
          <a:prstGeom prst="rect">
            <a:avLst/>
          </a:prstGeom>
          <a:solidFill>
            <a:srgbClr val="FFCC0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457200" fontAlgn="base">
              <a:spcBef>
                <a:spcPct val="0"/>
              </a:spcBef>
              <a:spcAft>
                <a:spcPct val="0"/>
              </a:spcAft>
              <a:defRPr/>
            </a:pPr>
            <a:endParaRPr lang="en-US" sz="1800">
              <a:solidFill>
                <a:srgbClr val="990000"/>
              </a:solidFill>
              <a:ea typeface="ＭＳ Ｐゴシック" pitchFamily="34" charset="-128"/>
            </a:endParaRPr>
          </a:p>
        </p:txBody>
      </p:sp>
      <p:pic>
        <p:nvPicPr>
          <p:cNvPr id="1028" name="Picture 10" descr="Small Use Shield_GoldOnTrans.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34701" y="238126"/>
            <a:ext cx="996951"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8" descr="1-lineWordmark_GoldOnCard_NoBG.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30267" y="6462714"/>
            <a:ext cx="242993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1" descr="Formal_Viterbi_GoldOnCard_NoBG.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9467" y="6138863"/>
            <a:ext cx="2321984"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406778281"/>
      </p:ext>
    </p:extLst>
  </p:cSld>
  <p:clrMap bg1="lt1" tx1="dk1" bg2="lt2" tx2="dk2" accent1="accent1" accent2="accent2" accent3="accent3" accent4="accent4" accent5="accent5" accent6="accent6" hlink="hlink" folHlink="folHlink"/>
  <p:txStyles>
    <p:titleStyle>
      <a:lvl1pPr algn="ctr" defTabSz="457200" rtl="0" eaLnBrk="1" fontAlgn="base" hangingPunct="1">
        <a:spcBef>
          <a:spcPct val="0"/>
        </a:spcBef>
        <a:spcAft>
          <a:spcPct val="0"/>
        </a:spcAft>
        <a:defRPr sz="4400" kern="1200">
          <a:solidFill>
            <a:schemeClr val="tx1"/>
          </a:solidFill>
          <a:latin typeface="+mj-lt"/>
          <a:ea typeface="ＭＳ Ｐゴシック"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34" charset="-128"/>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34"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34"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BA1ABD-97E8-4B95-8B7C-F305154036A6}"/>
              </a:ext>
            </a:extLst>
          </p:cNvPr>
          <p:cNvSpPr>
            <a:spLocks noGrp="1"/>
          </p:cNvSpPr>
          <p:nvPr>
            <p:ph type="title"/>
          </p:nvPr>
        </p:nvSpPr>
        <p:spPr>
          <a:xfrm>
            <a:off x="838200" y="365127"/>
            <a:ext cx="10205621"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BA7D9D-1112-4303-8F7D-AE812D8DCF23}"/>
              </a:ext>
            </a:extLst>
          </p:cNvPr>
          <p:cNvSpPr>
            <a:spLocks noGrp="1"/>
          </p:cNvSpPr>
          <p:nvPr>
            <p:ph type="body" idx="1"/>
          </p:nvPr>
        </p:nvSpPr>
        <p:spPr>
          <a:xfrm>
            <a:off x="838200" y="1825625"/>
            <a:ext cx="1020562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38DCE-5CBE-43BD-818C-51F844BFD062}"/>
              </a:ext>
            </a:extLst>
          </p:cNvPr>
          <p:cNvSpPr>
            <a:spLocks noGrp="1"/>
          </p:cNvSpPr>
          <p:nvPr>
            <p:ph type="dt" sz="half" idx="2"/>
          </p:nvPr>
        </p:nvSpPr>
        <p:spPr>
          <a:xfrm>
            <a:off x="349928" y="6356352"/>
            <a:ext cx="2743200" cy="365125"/>
          </a:xfrm>
          <a:prstGeom prst="rect">
            <a:avLst/>
          </a:prstGeom>
        </p:spPr>
        <p:txBody>
          <a:bodyPr vert="horz" lIns="91440" tIns="45720" rIns="91440" bIns="45720" rtlCol="0" anchor="ctr"/>
          <a:lstStyle>
            <a:lvl1pPr algn="l">
              <a:defRPr sz="1350" b="1">
                <a:solidFill>
                  <a:schemeClr val="tx1">
                    <a:tint val="75000"/>
                  </a:schemeClr>
                </a:solidFill>
              </a:defRPr>
            </a:lvl1pPr>
          </a:lstStyle>
          <a:p>
            <a:fld id="{768403BB-35EA-4024-B38F-4B7F815A1C86}" type="slidenum">
              <a:rPr lang="en-US" smtClean="0"/>
              <a:pPr/>
              <a:t>‹#›</a:t>
            </a:fld>
            <a:endParaRPr lang="en-US" dirty="0"/>
          </a:p>
        </p:txBody>
      </p:sp>
      <p:pic>
        <p:nvPicPr>
          <p:cNvPr id="7" name="Picture 6">
            <a:extLst>
              <a:ext uri="{FF2B5EF4-FFF2-40B4-BE49-F238E27FC236}">
                <a16:creationId xmlns:a16="http://schemas.microsoft.com/office/drawing/2014/main" id="{FA3B3C57-9E0E-4C56-9F8E-01A256A7974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125200" y="825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757734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6E8063F-FF54-2C42-9074-249F093F0F14}"/>
              </a:ext>
            </a:extLst>
          </p:cNvPr>
          <p:cNvSpPr>
            <a:spLocks noGrp="1" noChangeArrowheads="1"/>
          </p:cNvSpPr>
          <p:nvPr>
            <p:ph type="title"/>
          </p:nvPr>
        </p:nvSpPr>
        <p:spPr bwMode="auto">
          <a:xfrm>
            <a:off x="609600" y="219077"/>
            <a:ext cx="1039368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C3826ABE-7AC2-964C-B23C-50BFE3D15F35}"/>
              </a:ext>
            </a:extLst>
          </p:cNvPr>
          <p:cNvSpPr>
            <a:spLocks noGrp="1" noChangeArrowheads="1"/>
          </p:cNvSpPr>
          <p:nvPr>
            <p:ph type="body" idx="1"/>
          </p:nvPr>
        </p:nvSpPr>
        <p:spPr bwMode="auto">
          <a:xfrm>
            <a:off x="609600" y="1143002"/>
            <a:ext cx="10972800" cy="498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8" name="Picture 7">
            <a:extLst>
              <a:ext uri="{FF2B5EF4-FFF2-40B4-BE49-F238E27FC236}">
                <a16:creationId xmlns:a16="http://schemas.microsoft.com/office/drawing/2014/main" id="{71752261-DE3E-1F49-B548-C73F8E6B05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25200" y="825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75024A70-751F-4018-9C63-7E32B166170A}"/>
              </a:ext>
            </a:extLst>
          </p:cNvPr>
          <p:cNvPicPr/>
          <p:nvPr/>
        </p:nvPicPr>
        <p:blipFill>
          <a:blip r:embed="rId8" cstate="print"/>
          <a:srcRect/>
          <a:stretch>
            <a:fillRect/>
          </a:stretch>
        </p:blipFill>
        <p:spPr bwMode="auto">
          <a:xfrm>
            <a:off x="9834159" y="6242095"/>
            <a:ext cx="2338244" cy="589547"/>
          </a:xfrm>
          <a:prstGeom prst="rect">
            <a:avLst/>
          </a:prstGeom>
          <a:noFill/>
          <a:ln w="9525">
            <a:noFill/>
            <a:miter lim="800000"/>
            <a:headEnd/>
            <a:tailEnd/>
          </a:ln>
        </p:spPr>
      </p:pic>
      <p:sp>
        <p:nvSpPr>
          <p:cNvPr id="7" name="Date Placeholder 3">
            <a:extLst>
              <a:ext uri="{FF2B5EF4-FFF2-40B4-BE49-F238E27FC236}">
                <a16:creationId xmlns:a16="http://schemas.microsoft.com/office/drawing/2014/main" id="{C69A2E84-0523-4D73-BB80-B5158F69A570}"/>
              </a:ext>
            </a:extLst>
          </p:cNvPr>
          <p:cNvSpPr>
            <a:spLocks noGrp="1"/>
          </p:cNvSpPr>
          <p:nvPr>
            <p:ph type="dt" sz="half" idx="2"/>
          </p:nvPr>
        </p:nvSpPr>
        <p:spPr>
          <a:xfrm>
            <a:off x="349928" y="6356352"/>
            <a:ext cx="2743200" cy="365125"/>
          </a:xfrm>
          <a:prstGeom prst="rect">
            <a:avLst/>
          </a:prstGeom>
        </p:spPr>
        <p:txBody>
          <a:bodyPr vert="horz" lIns="91440" tIns="45720" rIns="91440" bIns="45720" rtlCol="0" anchor="ctr"/>
          <a:lstStyle>
            <a:lvl1pPr algn="l">
              <a:defRPr sz="1350" b="1">
                <a:solidFill>
                  <a:schemeClr val="tx1">
                    <a:tint val="75000"/>
                  </a:schemeClr>
                </a:solidFill>
              </a:defRPr>
            </a:lvl1pPr>
          </a:lstStyle>
          <a:p>
            <a:fld id="{768403BB-35EA-4024-B38F-4B7F815A1C86}" type="slidenum">
              <a:rPr lang="en-US" smtClean="0"/>
              <a:pPr/>
              <a:t>‹#›</a:t>
            </a:fld>
            <a:endParaRPr lang="en-US" dirty="0"/>
          </a:p>
        </p:txBody>
      </p:sp>
      <p:sp>
        <p:nvSpPr>
          <p:cNvPr id="10" name="TextBox 9">
            <a:extLst>
              <a:ext uri="{FF2B5EF4-FFF2-40B4-BE49-F238E27FC236}">
                <a16:creationId xmlns:a16="http://schemas.microsoft.com/office/drawing/2014/main" id="{B98834E3-EB18-4036-A2A4-EDB66678BDC0}"/>
              </a:ext>
            </a:extLst>
          </p:cNvPr>
          <p:cNvSpPr txBox="1"/>
          <p:nvPr/>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
        <p:nvSpPr>
          <p:cNvPr id="11" name="TextBox 10">
            <a:extLst>
              <a:ext uri="{FF2B5EF4-FFF2-40B4-BE49-F238E27FC236}">
                <a16:creationId xmlns:a16="http://schemas.microsoft.com/office/drawing/2014/main" id="{FE5CFCD9-C962-B04C-AFD7-E0563DBC5F8A}"/>
              </a:ext>
            </a:extLst>
          </p:cNvPr>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1987704511"/>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Lst>
  <p:txStyles>
    <p:titleStyle>
      <a:lvl1pPr algn="ctr" rtl="0" eaLnBrk="1" fontAlgn="base" hangingPunct="1">
        <a:spcBef>
          <a:spcPct val="0"/>
        </a:spcBef>
        <a:spcAft>
          <a:spcPct val="0"/>
        </a:spcAft>
        <a:defRPr sz="2700" kern="1200">
          <a:solidFill>
            <a:schemeClr val="tx1"/>
          </a:solidFill>
          <a:latin typeface="+mj-lt"/>
          <a:ea typeface="+mj-ea"/>
          <a:cs typeface="+mj-cs"/>
        </a:defRPr>
      </a:lvl1pPr>
      <a:lvl2pPr algn="ctr" rtl="0" eaLnBrk="1" fontAlgn="base" hangingPunct="1">
        <a:spcBef>
          <a:spcPct val="0"/>
        </a:spcBef>
        <a:spcAft>
          <a:spcPct val="0"/>
        </a:spcAft>
        <a:defRPr sz="2700">
          <a:solidFill>
            <a:schemeClr val="tx1"/>
          </a:solidFill>
          <a:latin typeface="Calibri" panose="020F0502020204030204" pitchFamily="34" charset="0"/>
        </a:defRPr>
      </a:lvl2pPr>
      <a:lvl3pPr algn="ctr" rtl="0" eaLnBrk="1" fontAlgn="base" hangingPunct="1">
        <a:spcBef>
          <a:spcPct val="0"/>
        </a:spcBef>
        <a:spcAft>
          <a:spcPct val="0"/>
        </a:spcAft>
        <a:defRPr sz="2700">
          <a:solidFill>
            <a:schemeClr val="tx1"/>
          </a:solidFill>
          <a:latin typeface="Calibri" panose="020F0502020204030204" pitchFamily="34" charset="0"/>
        </a:defRPr>
      </a:lvl3pPr>
      <a:lvl4pPr algn="ctr" rtl="0" eaLnBrk="1" fontAlgn="base" hangingPunct="1">
        <a:spcBef>
          <a:spcPct val="0"/>
        </a:spcBef>
        <a:spcAft>
          <a:spcPct val="0"/>
        </a:spcAft>
        <a:defRPr sz="2700">
          <a:solidFill>
            <a:schemeClr val="tx1"/>
          </a:solidFill>
          <a:latin typeface="Calibri" panose="020F0502020204030204" pitchFamily="34" charset="0"/>
        </a:defRPr>
      </a:lvl4pPr>
      <a:lvl5pPr algn="ctr" rtl="0" eaLnBrk="1" fontAlgn="base" hangingPunct="1">
        <a:spcBef>
          <a:spcPct val="0"/>
        </a:spcBef>
        <a:spcAft>
          <a:spcPct val="0"/>
        </a:spcAft>
        <a:defRPr sz="2700">
          <a:solidFill>
            <a:schemeClr val="tx1"/>
          </a:solidFill>
          <a:latin typeface="Calibri" panose="020F0502020204030204" pitchFamily="34" charset="0"/>
        </a:defRPr>
      </a:lvl5pPr>
      <a:lvl6pPr marL="342900" algn="ctr" rtl="0" eaLnBrk="1" fontAlgn="base" hangingPunct="1">
        <a:spcBef>
          <a:spcPct val="0"/>
        </a:spcBef>
        <a:spcAft>
          <a:spcPct val="0"/>
        </a:spcAft>
        <a:defRPr sz="2700">
          <a:solidFill>
            <a:schemeClr val="tx1"/>
          </a:solidFill>
          <a:latin typeface="Calibri" panose="020F0502020204030204" pitchFamily="34" charset="0"/>
        </a:defRPr>
      </a:lvl6pPr>
      <a:lvl7pPr marL="685800" algn="ctr" rtl="0" eaLnBrk="1" fontAlgn="base" hangingPunct="1">
        <a:spcBef>
          <a:spcPct val="0"/>
        </a:spcBef>
        <a:spcAft>
          <a:spcPct val="0"/>
        </a:spcAft>
        <a:defRPr sz="2700">
          <a:solidFill>
            <a:schemeClr val="tx1"/>
          </a:solidFill>
          <a:latin typeface="Calibri" panose="020F0502020204030204" pitchFamily="34" charset="0"/>
        </a:defRPr>
      </a:lvl7pPr>
      <a:lvl8pPr marL="1028700" algn="ctr" rtl="0" eaLnBrk="1" fontAlgn="base" hangingPunct="1">
        <a:spcBef>
          <a:spcPct val="0"/>
        </a:spcBef>
        <a:spcAft>
          <a:spcPct val="0"/>
        </a:spcAft>
        <a:defRPr sz="2700">
          <a:solidFill>
            <a:schemeClr val="tx1"/>
          </a:solidFill>
          <a:latin typeface="Calibri" panose="020F0502020204030204" pitchFamily="34" charset="0"/>
        </a:defRPr>
      </a:lvl8pPr>
      <a:lvl9pPr marL="1371600" algn="ctr" rtl="0" eaLnBrk="1" fontAlgn="base" hangingPunct="1">
        <a:spcBef>
          <a:spcPct val="0"/>
        </a:spcBef>
        <a:spcAft>
          <a:spcPct val="0"/>
        </a:spcAft>
        <a:defRPr sz="2700">
          <a:solidFill>
            <a:schemeClr val="tx1"/>
          </a:solidFill>
          <a:latin typeface="Calibri" panose="020F0502020204030204"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ChangeArrowheads="1"/>
          </p:cNvSpPr>
          <p:nvPr/>
        </p:nvSpPr>
        <p:spPr bwMode="auto">
          <a:xfrm>
            <a:off x="0" y="5803901"/>
            <a:ext cx="12192000" cy="1052513"/>
          </a:xfrm>
          <a:prstGeom prst="rect">
            <a:avLst/>
          </a:prstGeom>
          <a:solidFill>
            <a:schemeClr val="tx1"/>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457200" fontAlgn="base">
              <a:spcBef>
                <a:spcPct val="0"/>
              </a:spcBef>
              <a:spcAft>
                <a:spcPct val="0"/>
              </a:spcAft>
              <a:defRPr/>
            </a:pPr>
            <a:endParaRPr lang="en-US" sz="1800">
              <a:solidFill>
                <a:srgbClr val="FFFFFF"/>
              </a:solidFill>
              <a:ea typeface="ＭＳ Ｐゴシック" pitchFamily="34" charset="-128"/>
            </a:endParaRPr>
          </a:p>
        </p:txBody>
      </p:sp>
      <p:sp>
        <p:nvSpPr>
          <p:cNvPr id="8" name="Rectangle 7"/>
          <p:cNvSpPr>
            <a:spLocks noChangeArrowheads="1"/>
          </p:cNvSpPr>
          <p:nvPr/>
        </p:nvSpPr>
        <p:spPr bwMode="auto">
          <a:xfrm flipV="1">
            <a:off x="0" y="5778500"/>
            <a:ext cx="12192000" cy="50800"/>
          </a:xfrm>
          <a:prstGeom prst="rect">
            <a:avLst/>
          </a:prstGeom>
          <a:solidFill>
            <a:srgbClr val="FFCC0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457200" fontAlgn="base">
              <a:spcBef>
                <a:spcPct val="0"/>
              </a:spcBef>
              <a:spcAft>
                <a:spcPct val="0"/>
              </a:spcAft>
              <a:defRPr/>
            </a:pPr>
            <a:endParaRPr lang="en-US" sz="1800">
              <a:solidFill>
                <a:srgbClr val="990000"/>
              </a:solidFill>
              <a:ea typeface="ＭＳ Ｐゴシック" pitchFamily="34" charset="-128"/>
            </a:endParaRPr>
          </a:p>
        </p:txBody>
      </p:sp>
      <p:pic>
        <p:nvPicPr>
          <p:cNvPr id="1028" name="Picture 10" descr="Small Use Shield_GoldOnTrans.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34701" y="238126"/>
            <a:ext cx="996951"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8" descr="1-lineWordmark_GoldOnCard_NoBG.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330267" y="6462714"/>
            <a:ext cx="242993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1" descr="Formal_Viterbi_GoldOnCard_NoBG.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9467" y="6138863"/>
            <a:ext cx="2321984"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3715399376"/>
      </p:ext>
    </p:extLst>
  </p:cSld>
  <p:clrMap bg1="lt1" tx1="dk1" bg2="lt2" tx2="dk2" accent1="accent1" accent2="accent2" accent3="accent3" accent4="accent4" accent5="accent5" accent6="accent6" hlink="hlink" folHlink="folHlink"/>
  <p:sldLayoutIdLst>
    <p:sldLayoutId id="2147483729" r:id="rId1"/>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34" charset="-128"/>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34"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34"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flipV="1">
            <a:off x="0" y="5778500"/>
            <a:ext cx="12192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a:p>
        </p:txBody>
      </p:sp>
      <p:pic>
        <p:nvPicPr>
          <p:cNvPr id="11" name="Picture 10" descr="Small Use Shield_GoldOnTrans.eps"/>
          <p:cNvPicPr>
            <a:picLocks noChangeAspect="1"/>
          </p:cNvPicPr>
          <p:nvPr/>
        </p:nvPicPr>
        <p:blipFill>
          <a:blip r:embed="rId3"/>
          <a:stretch>
            <a:fillRect/>
          </a:stretch>
        </p:blipFill>
        <p:spPr>
          <a:xfrm>
            <a:off x="10934703" y="238128"/>
            <a:ext cx="997652" cy="748239"/>
          </a:xfrm>
          <a:prstGeom prst="rect">
            <a:avLst/>
          </a:prstGeom>
        </p:spPr>
      </p:pic>
      <p:pic>
        <p:nvPicPr>
          <p:cNvPr id="9" name="Picture 8" descr="1-lineWordmark_GoldOnCard_NoBG.eps"/>
          <p:cNvPicPr>
            <a:picLocks noChangeAspect="1"/>
          </p:cNvPicPr>
          <p:nvPr/>
        </p:nvPicPr>
        <p:blipFill>
          <a:blip r:embed="rId4"/>
          <a:stretch>
            <a:fillRect/>
          </a:stretch>
        </p:blipFill>
        <p:spPr>
          <a:xfrm>
            <a:off x="9330267" y="6462030"/>
            <a:ext cx="2429501" cy="154821"/>
          </a:xfrm>
          <a:prstGeom prst="rect">
            <a:avLst/>
          </a:prstGeom>
        </p:spPr>
      </p:pic>
      <p:pic>
        <p:nvPicPr>
          <p:cNvPr id="10" name="Picture 9" descr="Formal_Viterbi_GoldOnCard_NoBG.eps"/>
          <p:cNvPicPr>
            <a:picLocks noChangeAspect="1"/>
          </p:cNvPicPr>
          <p:nvPr/>
        </p:nvPicPr>
        <p:blipFill>
          <a:blip r:embed="rId5"/>
          <a:stretch>
            <a:fillRect/>
          </a:stretch>
        </p:blipFill>
        <p:spPr>
          <a:xfrm>
            <a:off x="389469" y="6138310"/>
            <a:ext cx="2322251" cy="470075"/>
          </a:xfrm>
          <a:prstGeom prst="rect">
            <a:avLst/>
          </a:prstGeom>
        </p:spPr>
      </p:pic>
      <p:sp>
        <p:nvSpPr>
          <p:cNvPr id="7" name="TextBox 6"/>
          <p:cNvSpPr txBox="1"/>
          <p:nvPr/>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532297503"/>
      </p:ext>
    </p:extLst>
  </p:cSld>
  <p:clrMap bg1="dk1" tx1="lt1" bg2="dk2" tx2="lt2" accent1="accent1" accent2="accent2" accent3="accent3" accent4="accent4" accent5="accent5" accent6="accent6" hlink="hlink" folHlink="folHlink"/>
  <p:sldLayoutIdLst>
    <p:sldLayoutId id="2147483731"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ChangeArrowheads="1"/>
          </p:cNvSpPr>
          <p:nvPr/>
        </p:nvSpPr>
        <p:spPr bwMode="auto">
          <a:xfrm>
            <a:off x="0" y="6070601"/>
            <a:ext cx="12192000" cy="785813"/>
          </a:xfrm>
          <a:prstGeom prst="rect">
            <a:avLst/>
          </a:prstGeom>
          <a:solidFill>
            <a:schemeClr val="tx1"/>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457200" fontAlgn="base">
              <a:spcBef>
                <a:spcPct val="0"/>
              </a:spcBef>
              <a:spcAft>
                <a:spcPct val="0"/>
              </a:spcAft>
              <a:defRPr/>
            </a:pPr>
            <a:endParaRPr lang="en-US" sz="1800">
              <a:solidFill>
                <a:srgbClr val="FFFFFF"/>
              </a:solidFill>
              <a:ea typeface="ＭＳ Ｐゴシック" pitchFamily="34" charset="-128"/>
            </a:endParaRPr>
          </a:p>
        </p:txBody>
      </p:sp>
      <p:sp>
        <p:nvSpPr>
          <p:cNvPr id="8" name="Rectangle 7"/>
          <p:cNvSpPr>
            <a:spLocks noChangeArrowheads="1"/>
          </p:cNvSpPr>
          <p:nvPr/>
        </p:nvSpPr>
        <p:spPr bwMode="auto">
          <a:xfrm flipV="1">
            <a:off x="0" y="6045201"/>
            <a:ext cx="12192000" cy="45719"/>
          </a:xfrm>
          <a:prstGeom prst="rect">
            <a:avLst/>
          </a:prstGeom>
          <a:solidFill>
            <a:srgbClr val="FFCC0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457200" fontAlgn="base">
              <a:spcBef>
                <a:spcPct val="0"/>
              </a:spcBef>
              <a:spcAft>
                <a:spcPct val="0"/>
              </a:spcAft>
              <a:defRPr/>
            </a:pPr>
            <a:endParaRPr lang="en-US" sz="1800">
              <a:solidFill>
                <a:srgbClr val="990000"/>
              </a:solidFill>
              <a:ea typeface="ＭＳ Ｐゴシック" pitchFamily="34" charset="-128"/>
            </a:endParaRPr>
          </a:p>
        </p:txBody>
      </p:sp>
      <p:pic>
        <p:nvPicPr>
          <p:cNvPr id="1028" name="Picture 10" descr="Small Use Shield_GoldOnTrans.eps"/>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4701" y="238126"/>
            <a:ext cx="996951"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8" descr="1-lineWordmark_GoldOnCard_NoBG.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330267" y="6401719"/>
            <a:ext cx="242993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1" descr="Formal_Viterbi_GoldOnCard_NoBG.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6316" y="6227763"/>
            <a:ext cx="2321984"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320651586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Lst>
  <p:hf hdr="0" ftr="0" dt="0"/>
  <p:txStyles>
    <p:titleStyle>
      <a:lvl1pPr algn="ctr" defTabSz="457200" rtl="0" eaLnBrk="1" fontAlgn="base" hangingPunct="1">
        <a:spcBef>
          <a:spcPct val="0"/>
        </a:spcBef>
        <a:spcAft>
          <a:spcPct val="0"/>
        </a:spcAft>
        <a:defRPr sz="4400" kern="1200">
          <a:solidFill>
            <a:schemeClr val="tx1"/>
          </a:solidFill>
          <a:latin typeface="+mj-lt"/>
          <a:ea typeface="ＭＳ Ｐゴシック"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34" charset="-128"/>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34"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34"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ChangeArrowheads="1"/>
          </p:cNvSpPr>
          <p:nvPr/>
        </p:nvSpPr>
        <p:spPr bwMode="auto">
          <a:xfrm>
            <a:off x="0" y="5803903"/>
            <a:ext cx="12192000" cy="1052513"/>
          </a:xfrm>
          <a:prstGeom prst="rect">
            <a:avLst/>
          </a:prstGeom>
          <a:solidFill>
            <a:schemeClr val="tx1"/>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342900" fontAlgn="base">
              <a:spcBef>
                <a:spcPct val="0"/>
              </a:spcBef>
              <a:spcAft>
                <a:spcPct val="0"/>
              </a:spcAft>
              <a:defRPr/>
            </a:pPr>
            <a:endParaRPr lang="en-US" sz="1350">
              <a:solidFill>
                <a:srgbClr val="FFFFFF"/>
              </a:solidFill>
              <a:ea typeface="ＭＳ Ｐゴシック" pitchFamily="34" charset="-128"/>
            </a:endParaRPr>
          </a:p>
        </p:txBody>
      </p:sp>
      <p:sp>
        <p:nvSpPr>
          <p:cNvPr id="8" name="Rectangle 7"/>
          <p:cNvSpPr>
            <a:spLocks noChangeArrowheads="1"/>
          </p:cNvSpPr>
          <p:nvPr/>
        </p:nvSpPr>
        <p:spPr bwMode="auto">
          <a:xfrm flipV="1">
            <a:off x="0" y="5778500"/>
            <a:ext cx="12192000" cy="50800"/>
          </a:xfrm>
          <a:prstGeom prst="rect">
            <a:avLst/>
          </a:prstGeom>
          <a:solidFill>
            <a:srgbClr val="FFCC0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342900" fontAlgn="base">
              <a:spcBef>
                <a:spcPct val="0"/>
              </a:spcBef>
              <a:spcAft>
                <a:spcPct val="0"/>
              </a:spcAft>
              <a:defRPr/>
            </a:pPr>
            <a:endParaRPr lang="en-US" sz="1350">
              <a:solidFill>
                <a:srgbClr val="990000"/>
              </a:solidFill>
              <a:ea typeface="ＭＳ Ｐゴシック" pitchFamily="34" charset="-128"/>
            </a:endParaRPr>
          </a:p>
        </p:txBody>
      </p:sp>
      <p:pic>
        <p:nvPicPr>
          <p:cNvPr id="1028" name="Picture 10" descr="Small Use Shield_GoldOnTrans.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34702" y="238128"/>
            <a:ext cx="996951"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8" descr="1-lineWordmark_GoldOnCard_NoBG.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330267" y="6462716"/>
            <a:ext cx="242993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1" descr="Formal_Viterbi_GoldOnCard_NoBG.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9467" y="6138863"/>
            <a:ext cx="2321984"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
        <p:nvSpPr>
          <p:cNvPr id="10" name="TextBox 9">
            <a:extLst>
              <a:ext uri="{FF2B5EF4-FFF2-40B4-BE49-F238E27FC236}">
                <a16:creationId xmlns:a16="http://schemas.microsoft.com/office/drawing/2014/main" id="{0862FCE6-53DE-4E8F-94B3-2C83AC927C30}"/>
              </a:ext>
            </a:extLst>
          </p:cNvPr>
          <p:cNvSpPr txBox="1"/>
          <p:nvPr/>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2839821193"/>
      </p:ext>
    </p:extLst>
  </p:cSld>
  <p:clrMap bg1="lt1" tx1="dk1" bg2="lt2" tx2="dk2" accent1="accent1" accent2="accent2" accent3="accent3" accent4="accent4" accent5="accent5" accent6="accent6" hlink="hlink" folHlink="folHlink"/>
  <p:sldLayoutIdLst>
    <p:sldLayoutId id="2147483737" r:id="rId1"/>
  </p:sldLayoutIdLst>
  <p:txStyles>
    <p:titleStyle>
      <a:lvl1pPr algn="ctr" defTabSz="342900" rtl="0" eaLnBrk="1" fontAlgn="base" hangingPunct="1">
        <a:spcBef>
          <a:spcPct val="0"/>
        </a:spcBef>
        <a:spcAft>
          <a:spcPct val="0"/>
        </a:spcAft>
        <a:defRPr sz="3300" kern="1200">
          <a:solidFill>
            <a:schemeClr val="tx1"/>
          </a:solidFill>
          <a:latin typeface="+mj-lt"/>
          <a:ea typeface="ＭＳ Ｐゴシック" pitchFamily="34" charset="-128"/>
          <a:cs typeface="ＭＳ Ｐゴシック" charset="0"/>
        </a:defRPr>
      </a:lvl1pPr>
      <a:lvl2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2pPr>
      <a:lvl3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3pPr>
      <a:lvl4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4pPr>
      <a:lvl5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5pPr>
      <a:lvl6pPr marL="342900" algn="ctr" defTabSz="342900" rtl="0" eaLnBrk="1" fontAlgn="base" hangingPunct="1">
        <a:spcBef>
          <a:spcPct val="0"/>
        </a:spcBef>
        <a:spcAft>
          <a:spcPct val="0"/>
        </a:spcAft>
        <a:defRPr sz="3300">
          <a:solidFill>
            <a:schemeClr val="tx1"/>
          </a:solidFill>
          <a:latin typeface="Calibri" pitchFamily="34" charset="0"/>
        </a:defRPr>
      </a:lvl6pPr>
      <a:lvl7pPr marL="685800" algn="ctr" defTabSz="342900" rtl="0" eaLnBrk="1" fontAlgn="base" hangingPunct="1">
        <a:spcBef>
          <a:spcPct val="0"/>
        </a:spcBef>
        <a:spcAft>
          <a:spcPct val="0"/>
        </a:spcAft>
        <a:defRPr sz="3300">
          <a:solidFill>
            <a:schemeClr val="tx1"/>
          </a:solidFill>
          <a:latin typeface="Calibri" pitchFamily="34" charset="0"/>
        </a:defRPr>
      </a:lvl7pPr>
      <a:lvl8pPr marL="1028700" algn="ctr" defTabSz="342900" rtl="0" eaLnBrk="1" fontAlgn="base" hangingPunct="1">
        <a:spcBef>
          <a:spcPct val="0"/>
        </a:spcBef>
        <a:spcAft>
          <a:spcPct val="0"/>
        </a:spcAft>
        <a:defRPr sz="3300">
          <a:solidFill>
            <a:schemeClr val="tx1"/>
          </a:solidFill>
          <a:latin typeface="Calibri" pitchFamily="34" charset="0"/>
        </a:defRPr>
      </a:lvl8pPr>
      <a:lvl9pPr marL="1371600" algn="ctr" defTabSz="342900"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defTabSz="3429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34" charset="-128"/>
          <a:cs typeface="ＭＳ Ｐゴシック" charset="0"/>
        </a:defRPr>
      </a:lvl1pPr>
      <a:lvl2pPr marL="557213" indent="-214313" algn="l" defTabSz="342900" rtl="0" eaLnBrk="1" fontAlgn="base" hangingPunct="1">
        <a:spcBef>
          <a:spcPct val="20000"/>
        </a:spcBef>
        <a:spcAft>
          <a:spcPct val="0"/>
        </a:spcAft>
        <a:buFont typeface="Arial" charset="0"/>
        <a:buChar char="–"/>
        <a:defRPr sz="2100" kern="1200">
          <a:solidFill>
            <a:schemeClr val="tx1"/>
          </a:solidFill>
          <a:latin typeface="+mn-lt"/>
          <a:ea typeface="ＭＳ Ｐゴシック" pitchFamily="34" charset="-128"/>
          <a:cs typeface="+mn-cs"/>
        </a:defRPr>
      </a:lvl2pPr>
      <a:lvl3pPr marL="857250" indent="-171450" algn="l" defTabSz="342900" rtl="0" eaLnBrk="1" fontAlgn="base" hangingPunct="1">
        <a:spcBef>
          <a:spcPct val="20000"/>
        </a:spcBef>
        <a:spcAft>
          <a:spcPct val="0"/>
        </a:spcAft>
        <a:buFont typeface="Arial" charset="0"/>
        <a:buChar char="•"/>
        <a:defRPr sz="1800" kern="1200">
          <a:solidFill>
            <a:schemeClr val="tx1"/>
          </a:solidFill>
          <a:latin typeface="+mn-lt"/>
          <a:ea typeface="ＭＳ Ｐゴシック" pitchFamily="34" charset="-128"/>
          <a:cs typeface="+mn-cs"/>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ＭＳ Ｐゴシック" pitchFamily="34" charset="-128"/>
          <a:cs typeface="+mn-cs"/>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ＭＳ Ｐゴシック" pitchFamily="34" charset="-128"/>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ChangeArrowheads="1"/>
          </p:cNvSpPr>
          <p:nvPr/>
        </p:nvSpPr>
        <p:spPr bwMode="auto">
          <a:xfrm>
            <a:off x="0" y="5803903"/>
            <a:ext cx="12192000" cy="1052513"/>
          </a:xfrm>
          <a:prstGeom prst="rect">
            <a:avLst/>
          </a:prstGeom>
          <a:solidFill>
            <a:schemeClr val="tx1"/>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342900" fontAlgn="base">
              <a:spcBef>
                <a:spcPct val="0"/>
              </a:spcBef>
              <a:spcAft>
                <a:spcPct val="0"/>
              </a:spcAft>
              <a:defRPr/>
            </a:pPr>
            <a:endParaRPr lang="en-US" sz="1350">
              <a:solidFill>
                <a:srgbClr val="FFFFFF"/>
              </a:solidFill>
              <a:ea typeface="ＭＳ Ｐゴシック" pitchFamily="34" charset="-128"/>
            </a:endParaRPr>
          </a:p>
        </p:txBody>
      </p:sp>
      <p:sp>
        <p:nvSpPr>
          <p:cNvPr id="8" name="Rectangle 7"/>
          <p:cNvSpPr>
            <a:spLocks noChangeArrowheads="1"/>
          </p:cNvSpPr>
          <p:nvPr/>
        </p:nvSpPr>
        <p:spPr bwMode="auto">
          <a:xfrm flipV="1">
            <a:off x="0" y="5778500"/>
            <a:ext cx="12192000" cy="50800"/>
          </a:xfrm>
          <a:prstGeom prst="rect">
            <a:avLst/>
          </a:prstGeom>
          <a:solidFill>
            <a:srgbClr val="FFCC0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342900" fontAlgn="base">
              <a:spcBef>
                <a:spcPct val="0"/>
              </a:spcBef>
              <a:spcAft>
                <a:spcPct val="0"/>
              </a:spcAft>
              <a:defRPr/>
            </a:pPr>
            <a:endParaRPr lang="en-US" sz="1350">
              <a:solidFill>
                <a:srgbClr val="990000"/>
              </a:solidFill>
              <a:ea typeface="ＭＳ Ｐゴシック" pitchFamily="34" charset="-128"/>
            </a:endParaRPr>
          </a:p>
        </p:txBody>
      </p:sp>
      <p:pic>
        <p:nvPicPr>
          <p:cNvPr id="1028" name="Picture 10" descr="Small Use Shield_GoldOnTrans.eps"/>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4702" y="238128"/>
            <a:ext cx="996951"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8" descr="1-lineWordmark_GoldOnCard_NoBG.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330267" y="6462716"/>
            <a:ext cx="242993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1" descr="Formal_Viterbi_GoldOnCard_NoBG.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9467" y="6138863"/>
            <a:ext cx="2321984"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
        <p:nvSpPr>
          <p:cNvPr id="10" name="TextBox 9">
            <a:extLst>
              <a:ext uri="{FF2B5EF4-FFF2-40B4-BE49-F238E27FC236}">
                <a16:creationId xmlns:a16="http://schemas.microsoft.com/office/drawing/2014/main" id="{FF707EDB-0241-44B2-8F05-24CEEC90A421}"/>
              </a:ext>
            </a:extLst>
          </p:cNvPr>
          <p:cNvSpPr txBox="1"/>
          <p:nvPr/>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1106945296"/>
      </p:ext>
    </p:extLst>
  </p:cSld>
  <p:clrMap bg1="lt1" tx1="dk1" bg2="lt2" tx2="dk2" accent1="accent1" accent2="accent2" accent3="accent3" accent4="accent4" accent5="accent5" accent6="accent6" hlink="hlink" folHlink="folHlink"/>
  <p:sldLayoutIdLst>
    <p:sldLayoutId id="2147483780" r:id="rId1"/>
    <p:sldLayoutId id="2147483781" r:id="rId2"/>
  </p:sldLayoutIdLst>
  <p:txStyles>
    <p:titleStyle>
      <a:lvl1pPr algn="ctr" defTabSz="342900" rtl="0" eaLnBrk="1" fontAlgn="base" hangingPunct="1">
        <a:spcBef>
          <a:spcPct val="0"/>
        </a:spcBef>
        <a:spcAft>
          <a:spcPct val="0"/>
        </a:spcAft>
        <a:defRPr sz="3300" kern="1200">
          <a:solidFill>
            <a:schemeClr val="tx1"/>
          </a:solidFill>
          <a:latin typeface="+mj-lt"/>
          <a:ea typeface="ＭＳ Ｐゴシック" pitchFamily="34" charset="-128"/>
          <a:cs typeface="ＭＳ Ｐゴシック" charset="0"/>
        </a:defRPr>
      </a:lvl1pPr>
      <a:lvl2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2pPr>
      <a:lvl3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3pPr>
      <a:lvl4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4pPr>
      <a:lvl5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5pPr>
      <a:lvl6pPr marL="342900" algn="ctr" defTabSz="342900" rtl="0" eaLnBrk="1" fontAlgn="base" hangingPunct="1">
        <a:spcBef>
          <a:spcPct val="0"/>
        </a:spcBef>
        <a:spcAft>
          <a:spcPct val="0"/>
        </a:spcAft>
        <a:defRPr sz="3300">
          <a:solidFill>
            <a:schemeClr val="tx1"/>
          </a:solidFill>
          <a:latin typeface="Calibri" pitchFamily="34" charset="0"/>
        </a:defRPr>
      </a:lvl6pPr>
      <a:lvl7pPr marL="685800" algn="ctr" defTabSz="342900" rtl="0" eaLnBrk="1" fontAlgn="base" hangingPunct="1">
        <a:spcBef>
          <a:spcPct val="0"/>
        </a:spcBef>
        <a:spcAft>
          <a:spcPct val="0"/>
        </a:spcAft>
        <a:defRPr sz="3300">
          <a:solidFill>
            <a:schemeClr val="tx1"/>
          </a:solidFill>
          <a:latin typeface="Calibri" pitchFamily="34" charset="0"/>
        </a:defRPr>
      </a:lvl7pPr>
      <a:lvl8pPr marL="1028700" algn="ctr" defTabSz="342900" rtl="0" eaLnBrk="1" fontAlgn="base" hangingPunct="1">
        <a:spcBef>
          <a:spcPct val="0"/>
        </a:spcBef>
        <a:spcAft>
          <a:spcPct val="0"/>
        </a:spcAft>
        <a:defRPr sz="3300">
          <a:solidFill>
            <a:schemeClr val="tx1"/>
          </a:solidFill>
          <a:latin typeface="Calibri" pitchFamily="34" charset="0"/>
        </a:defRPr>
      </a:lvl8pPr>
      <a:lvl9pPr marL="1371600" algn="ctr" defTabSz="342900"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defTabSz="3429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34" charset="-128"/>
          <a:cs typeface="ＭＳ Ｐゴシック" charset="0"/>
        </a:defRPr>
      </a:lvl1pPr>
      <a:lvl2pPr marL="557213" indent="-214313" algn="l" defTabSz="342900" rtl="0" eaLnBrk="1" fontAlgn="base" hangingPunct="1">
        <a:spcBef>
          <a:spcPct val="20000"/>
        </a:spcBef>
        <a:spcAft>
          <a:spcPct val="0"/>
        </a:spcAft>
        <a:buFont typeface="Arial" charset="0"/>
        <a:buChar char="–"/>
        <a:defRPr sz="2100" kern="1200">
          <a:solidFill>
            <a:schemeClr val="tx1"/>
          </a:solidFill>
          <a:latin typeface="+mn-lt"/>
          <a:ea typeface="ＭＳ Ｐゴシック" pitchFamily="34" charset="-128"/>
          <a:cs typeface="+mn-cs"/>
        </a:defRPr>
      </a:lvl2pPr>
      <a:lvl3pPr marL="857250" indent="-171450" algn="l" defTabSz="342900" rtl="0" eaLnBrk="1" fontAlgn="base" hangingPunct="1">
        <a:spcBef>
          <a:spcPct val="20000"/>
        </a:spcBef>
        <a:spcAft>
          <a:spcPct val="0"/>
        </a:spcAft>
        <a:buFont typeface="Arial" charset="0"/>
        <a:buChar char="•"/>
        <a:defRPr sz="1800" kern="1200">
          <a:solidFill>
            <a:schemeClr val="tx1"/>
          </a:solidFill>
          <a:latin typeface="+mn-lt"/>
          <a:ea typeface="ＭＳ Ｐゴシック" pitchFamily="34" charset="-128"/>
          <a:cs typeface="+mn-cs"/>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ＭＳ Ｐゴシック" pitchFamily="34" charset="-128"/>
          <a:cs typeface="+mn-cs"/>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ＭＳ Ｐゴシック" pitchFamily="34" charset="-128"/>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6E8063F-FF54-2C42-9074-249F093F0F14}"/>
              </a:ext>
            </a:extLst>
          </p:cNvPr>
          <p:cNvSpPr>
            <a:spLocks noGrp="1" noChangeArrowheads="1"/>
          </p:cNvSpPr>
          <p:nvPr>
            <p:ph type="title"/>
          </p:nvPr>
        </p:nvSpPr>
        <p:spPr bwMode="auto">
          <a:xfrm>
            <a:off x="609600" y="219077"/>
            <a:ext cx="1039368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C3826ABE-7AC2-964C-B23C-50BFE3D15F35}"/>
              </a:ext>
            </a:extLst>
          </p:cNvPr>
          <p:cNvSpPr>
            <a:spLocks noGrp="1" noChangeArrowheads="1"/>
          </p:cNvSpPr>
          <p:nvPr>
            <p:ph type="body" idx="1"/>
          </p:nvPr>
        </p:nvSpPr>
        <p:spPr bwMode="auto">
          <a:xfrm>
            <a:off x="609600" y="1143002"/>
            <a:ext cx="10972800" cy="498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8" name="Picture 7">
            <a:extLst>
              <a:ext uri="{FF2B5EF4-FFF2-40B4-BE49-F238E27FC236}">
                <a16:creationId xmlns:a16="http://schemas.microsoft.com/office/drawing/2014/main" id="{71752261-DE3E-1F49-B548-C73F8E6B05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25200" y="825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75024A70-751F-4018-9C63-7E32B166170A}"/>
              </a:ext>
            </a:extLst>
          </p:cNvPr>
          <p:cNvPicPr/>
          <p:nvPr/>
        </p:nvPicPr>
        <p:blipFill>
          <a:blip r:embed="rId8" cstate="print"/>
          <a:srcRect/>
          <a:stretch>
            <a:fillRect/>
          </a:stretch>
        </p:blipFill>
        <p:spPr bwMode="auto">
          <a:xfrm>
            <a:off x="9834159" y="6242095"/>
            <a:ext cx="2338244" cy="589547"/>
          </a:xfrm>
          <a:prstGeom prst="rect">
            <a:avLst/>
          </a:prstGeom>
          <a:noFill/>
          <a:ln w="9525">
            <a:noFill/>
            <a:miter lim="800000"/>
            <a:headEnd/>
            <a:tailEnd/>
          </a:ln>
        </p:spPr>
      </p:pic>
      <p:sp>
        <p:nvSpPr>
          <p:cNvPr id="7" name="Date Placeholder 3">
            <a:extLst>
              <a:ext uri="{FF2B5EF4-FFF2-40B4-BE49-F238E27FC236}">
                <a16:creationId xmlns:a16="http://schemas.microsoft.com/office/drawing/2014/main" id="{C69A2E84-0523-4D73-BB80-B5158F69A570}"/>
              </a:ext>
            </a:extLst>
          </p:cNvPr>
          <p:cNvSpPr>
            <a:spLocks noGrp="1"/>
          </p:cNvSpPr>
          <p:nvPr>
            <p:ph type="dt" sz="half" idx="2"/>
          </p:nvPr>
        </p:nvSpPr>
        <p:spPr>
          <a:xfrm>
            <a:off x="349928" y="6356352"/>
            <a:ext cx="2743200" cy="365125"/>
          </a:xfrm>
          <a:prstGeom prst="rect">
            <a:avLst/>
          </a:prstGeom>
        </p:spPr>
        <p:txBody>
          <a:bodyPr vert="horz" lIns="91440" tIns="45720" rIns="91440" bIns="45720" rtlCol="0" anchor="ctr"/>
          <a:lstStyle>
            <a:lvl1pPr algn="l">
              <a:defRPr sz="1350" b="1">
                <a:solidFill>
                  <a:schemeClr val="tx1">
                    <a:tint val="75000"/>
                  </a:schemeClr>
                </a:solidFill>
              </a:defRPr>
            </a:lvl1pPr>
          </a:lstStyle>
          <a:p>
            <a:fld id="{768403BB-35EA-4024-B38F-4B7F815A1C86}" type="slidenum">
              <a:rPr lang="en-US" smtClean="0"/>
              <a:pPr/>
              <a:t>‹#›</a:t>
            </a:fld>
            <a:endParaRPr lang="en-US" dirty="0"/>
          </a:p>
        </p:txBody>
      </p:sp>
      <p:sp>
        <p:nvSpPr>
          <p:cNvPr id="10" name="TextBox 9">
            <a:extLst>
              <a:ext uri="{FF2B5EF4-FFF2-40B4-BE49-F238E27FC236}">
                <a16:creationId xmlns:a16="http://schemas.microsoft.com/office/drawing/2014/main" id="{5F0A73AA-8FC4-4B00-9CAC-C20EDE81801F}"/>
              </a:ext>
            </a:extLst>
          </p:cNvPr>
          <p:cNvSpPr txBox="1"/>
          <p:nvPr/>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321386227"/>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rtl="0" eaLnBrk="1" fontAlgn="base" hangingPunct="1">
        <a:spcBef>
          <a:spcPct val="0"/>
        </a:spcBef>
        <a:spcAft>
          <a:spcPct val="0"/>
        </a:spcAft>
        <a:defRPr sz="2700" kern="1200">
          <a:solidFill>
            <a:schemeClr val="tx1"/>
          </a:solidFill>
          <a:latin typeface="+mj-lt"/>
          <a:ea typeface="+mj-ea"/>
          <a:cs typeface="+mj-cs"/>
        </a:defRPr>
      </a:lvl1pPr>
      <a:lvl2pPr algn="ctr" rtl="0" eaLnBrk="1" fontAlgn="base" hangingPunct="1">
        <a:spcBef>
          <a:spcPct val="0"/>
        </a:spcBef>
        <a:spcAft>
          <a:spcPct val="0"/>
        </a:spcAft>
        <a:defRPr sz="2700">
          <a:solidFill>
            <a:schemeClr val="tx1"/>
          </a:solidFill>
          <a:latin typeface="Calibri" panose="020F0502020204030204" pitchFamily="34" charset="0"/>
        </a:defRPr>
      </a:lvl2pPr>
      <a:lvl3pPr algn="ctr" rtl="0" eaLnBrk="1" fontAlgn="base" hangingPunct="1">
        <a:spcBef>
          <a:spcPct val="0"/>
        </a:spcBef>
        <a:spcAft>
          <a:spcPct val="0"/>
        </a:spcAft>
        <a:defRPr sz="2700">
          <a:solidFill>
            <a:schemeClr val="tx1"/>
          </a:solidFill>
          <a:latin typeface="Calibri" panose="020F0502020204030204" pitchFamily="34" charset="0"/>
        </a:defRPr>
      </a:lvl3pPr>
      <a:lvl4pPr algn="ctr" rtl="0" eaLnBrk="1" fontAlgn="base" hangingPunct="1">
        <a:spcBef>
          <a:spcPct val="0"/>
        </a:spcBef>
        <a:spcAft>
          <a:spcPct val="0"/>
        </a:spcAft>
        <a:defRPr sz="2700">
          <a:solidFill>
            <a:schemeClr val="tx1"/>
          </a:solidFill>
          <a:latin typeface="Calibri" panose="020F0502020204030204" pitchFamily="34" charset="0"/>
        </a:defRPr>
      </a:lvl4pPr>
      <a:lvl5pPr algn="ctr" rtl="0" eaLnBrk="1" fontAlgn="base" hangingPunct="1">
        <a:spcBef>
          <a:spcPct val="0"/>
        </a:spcBef>
        <a:spcAft>
          <a:spcPct val="0"/>
        </a:spcAft>
        <a:defRPr sz="2700">
          <a:solidFill>
            <a:schemeClr val="tx1"/>
          </a:solidFill>
          <a:latin typeface="Calibri" panose="020F0502020204030204" pitchFamily="34" charset="0"/>
        </a:defRPr>
      </a:lvl5pPr>
      <a:lvl6pPr marL="342900" algn="ctr" rtl="0" eaLnBrk="1" fontAlgn="base" hangingPunct="1">
        <a:spcBef>
          <a:spcPct val="0"/>
        </a:spcBef>
        <a:spcAft>
          <a:spcPct val="0"/>
        </a:spcAft>
        <a:defRPr sz="2700">
          <a:solidFill>
            <a:schemeClr val="tx1"/>
          </a:solidFill>
          <a:latin typeface="Calibri" panose="020F0502020204030204" pitchFamily="34" charset="0"/>
        </a:defRPr>
      </a:lvl6pPr>
      <a:lvl7pPr marL="685800" algn="ctr" rtl="0" eaLnBrk="1" fontAlgn="base" hangingPunct="1">
        <a:spcBef>
          <a:spcPct val="0"/>
        </a:spcBef>
        <a:spcAft>
          <a:spcPct val="0"/>
        </a:spcAft>
        <a:defRPr sz="2700">
          <a:solidFill>
            <a:schemeClr val="tx1"/>
          </a:solidFill>
          <a:latin typeface="Calibri" panose="020F0502020204030204" pitchFamily="34" charset="0"/>
        </a:defRPr>
      </a:lvl7pPr>
      <a:lvl8pPr marL="1028700" algn="ctr" rtl="0" eaLnBrk="1" fontAlgn="base" hangingPunct="1">
        <a:spcBef>
          <a:spcPct val="0"/>
        </a:spcBef>
        <a:spcAft>
          <a:spcPct val="0"/>
        </a:spcAft>
        <a:defRPr sz="2700">
          <a:solidFill>
            <a:schemeClr val="tx1"/>
          </a:solidFill>
          <a:latin typeface="Calibri" panose="020F0502020204030204" pitchFamily="34" charset="0"/>
        </a:defRPr>
      </a:lvl8pPr>
      <a:lvl9pPr marL="1371600" algn="ctr" rtl="0" eaLnBrk="1" fontAlgn="base" hangingPunct="1">
        <a:spcBef>
          <a:spcPct val="0"/>
        </a:spcBef>
        <a:spcAft>
          <a:spcPct val="0"/>
        </a:spcAft>
        <a:defRPr sz="2700">
          <a:solidFill>
            <a:schemeClr val="tx1"/>
          </a:solidFill>
          <a:latin typeface="Calibri" panose="020F0502020204030204"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ChangeArrowheads="1"/>
          </p:cNvSpPr>
          <p:nvPr/>
        </p:nvSpPr>
        <p:spPr bwMode="auto">
          <a:xfrm>
            <a:off x="0" y="5803903"/>
            <a:ext cx="12192000" cy="1052513"/>
          </a:xfrm>
          <a:prstGeom prst="rect">
            <a:avLst/>
          </a:prstGeom>
          <a:solidFill>
            <a:schemeClr val="tx1"/>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342900" fontAlgn="base">
              <a:spcBef>
                <a:spcPct val="0"/>
              </a:spcBef>
              <a:spcAft>
                <a:spcPct val="0"/>
              </a:spcAft>
              <a:defRPr/>
            </a:pPr>
            <a:endParaRPr lang="en-US" sz="1350">
              <a:solidFill>
                <a:srgbClr val="FFFFFF"/>
              </a:solidFill>
              <a:ea typeface="ＭＳ Ｐゴシック" pitchFamily="34" charset="-128"/>
            </a:endParaRPr>
          </a:p>
        </p:txBody>
      </p:sp>
      <p:sp>
        <p:nvSpPr>
          <p:cNvPr id="8" name="Rectangle 7"/>
          <p:cNvSpPr>
            <a:spLocks noChangeArrowheads="1"/>
          </p:cNvSpPr>
          <p:nvPr/>
        </p:nvSpPr>
        <p:spPr bwMode="auto">
          <a:xfrm flipV="1">
            <a:off x="0" y="5778500"/>
            <a:ext cx="12192000" cy="50800"/>
          </a:xfrm>
          <a:prstGeom prst="rect">
            <a:avLst/>
          </a:prstGeom>
          <a:solidFill>
            <a:srgbClr val="FFCC0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342900" fontAlgn="base">
              <a:spcBef>
                <a:spcPct val="0"/>
              </a:spcBef>
              <a:spcAft>
                <a:spcPct val="0"/>
              </a:spcAft>
              <a:defRPr/>
            </a:pPr>
            <a:endParaRPr lang="en-US" sz="1350">
              <a:solidFill>
                <a:srgbClr val="990000"/>
              </a:solidFill>
              <a:ea typeface="ＭＳ Ｐゴシック" pitchFamily="34" charset="-128"/>
            </a:endParaRPr>
          </a:p>
        </p:txBody>
      </p:sp>
      <p:pic>
        <p:nvPicPr>
          <p:cNvPr id="1028" name="Picture 10" descr="Small Use Shield_GoldOnTrans.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34702" y="238128"/>
            <a:ext cx="996951"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8" descr="1-lineWordmark_GoldOnCard_NoBG.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30267" y="6462716"/>
            <a:ext cx="242993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1" descr="Formal_Viterbi_GoldOnCard_NoBG.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9467" y="6138863"/>
            <a:ext cx="2321984"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1685915325"/>
      </p:ext>
    </p:extLst>
  </p:cSld>
  <p:clrMap bg1="lt1" tx1="dk1" bg2="lt2" tx2="dk2" accent1="accent1" accent2="accent2" accent3="accent3" accent4="accent4" accent5="accent5" accent6="accent6" hlink="hlink" folHlink="folHlink"/>
  <p:txStyles>
    <p:titleStyle>
      <a:lvl1pPr algn="ctr" defTabSz="342900" rtl="0" eaLnBrk="1" fontAlgn="base" hangingPunct="1">
        <a:spcBef>
          <a:spcPct val="0"/>
        </a:spcBef>
        <a:spcAft>
          <a:spcPct val="0"/>
        </a:spcAft>
        <a:defRPr sz="3300" kern="1200">
          <a:solidFill>
            <a:schemeClr val="tx1"/>
          </a:solidFill>
          <a:latin typeface="+mj-lt"/>
          <a:ea typeface="ＭＳ Ｐゴシック" pitchFamily="34" charset="-128"/>
          <a:cs typeface="ＭＳ Ｐゴシック" charset="0"/>
        </a:defRPr>
      </a:lvl1pPr>
      <a:lvl2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2pPr>
      <a:lvl3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3pPr>
      <a:lvl4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4pPr>
      <a:lvl5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5pPr>
      <a:lvl6pPr marL="342900" algn="ctr" defTabSz="342900" rtl="0" eaLnBrk="1" fontAlgn="base" hangingPunct="1">
        <a:spcBef>
          <a:spcPct val="0"/>
        </a:spcBef>
        <a:spcAft>
          <a:spcPct val="0"/>
        </a:spcAft>
        <a:defRPr sz="3300">
          <a:solidFill>
            <a:schemeClr val="tx1"/>
          </a:solidFill>
          <a:latin typeface="Calibri" pitchFamily="34" charset="0"/>
        </a:defRPr>
      </a:lvl6pPr>
      <a:lvl7pPr marL="685800" algn="ctr" defTabSz="342900" rtl="0" eaLnBrk="1" fontAlgn="base" hangingPunct="1">
        <a:spcBef>
          <a:spcPct val="0"/>
        </a:spcBef>
        <a:spcAft>
          <a:spcPct val="0"/>
        </a:spcAft>
        <a:defRPr sz="3300">
          <a:solidFill>
            <a:schemeClr val="tx1"/>
          </a:solidFill>
          <a:latin typeface="Calibri" pitchFamily="34" charset="0"/>
        </a:defRPr>
      </a:lvl7pPr>
      <a:lvl8pPr marL="1028700" algn="ctr" defTabSz="342900" rtl="0" eaLnBrk="1" fontAlgn="base" hangingPunct="1">
        <a:spcBef>
          <a:spcPct val="0"/>
        </a:spcBef>
        <a:spcAft>
          <a:spcPct val="0"/>
        </a:spcAft>
        <a:defRPr sz="3300">
          <a:solidFill>
            <a:schemeClr val="tx1"/>
          </a:solidFill>
          <a:latin typeface="Calibri" pitchFamily="34" charset="0"/>
        </a:defRPr>
      </a:lvl8pPr>
      <a:lvl9pPr marL="1371600" algn="ctr" defTabSz="342900"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defTabSz="3429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34" charset="-128"/>
          <a:cs typeface="ＭＳ Ｐゴシック" charset="0"/>
        </a:defRPr>
      </a:lvl1pPr>
      <a:lvl2pPr marL="557213" indent="-214313" algn="l" defTabSz="342900" rtl="0" eaLnBrk="1" fontAlgn="base" hangingPunct="1">
        <a:spcBef>
          <a:spcPct val="20000"/>
        </a:spcBef>
        <a:spcAft>
          <a:spcPct val="0"/>
        </a:spcAft>
        <a:buFont typeface="Arial" charset="0"/>
        <a:buChar char="–"/>
        <a:defRPr sz="2100" kern="1200">
          <a:solidFill>
            <a:schemeClr val="tx1"/>
          </a:solidFill>
          <a:latin typeface="+mn-lt"/>
          <a:ea typeface="ＭＳ Ｐゴシック" pitchFamily="34" charset="-128"/>
          <a:cs typeface="+mn-cs"/>
        </a:defRPr>
      </a:lvl2pPr>
      <a:lvl3pPr marL="857250" indent="-171450" algn="l" defTabSz="342900" rtl="0" eaLnBrk="1" fontAlgn="base" hangingPunct="1">
        <a:spcBef>
          <a:spcPct val="20000"/>
        </a:spcBef>
        <a:spcAft>
          <a:spcPct val="0"/>
        </a:spcAft>
        <a:buFont typeface="Arial" charset="0"/>
        <a:buChar char="•"/>
        <a:defRPr sz="1800" kern="1200">
          <a:solidFill>
            <a:schemeClr val="tx1"/>
          </a:solidFill>
          <a:latin typeface="+mn-lt"/>
          <a:ea typeface="ＭＳ Ｐゴシック" pitchFamily="34" charset="-128"/>
          <a:cs typeface="+mn-cs"/>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ＭＳ Ｐゴシック" pitchFamily="34" charset="-128"/>
          <a:cs typeface="+mn-cs"/>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ＭＳ Ｐゴシック" pitchFamily="34" charset="-128"/>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flipV="1">
            <a:off x="0" y="5778500"/>
            <a:ext cx="12192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pic>
        <p:nvPicPr>
          <p:cNvPr id="11" name="Picture 10" descr="Small Use Shield_GoldOnTrans.eps"/>
          <p:cNvPicPr>
            <a:picLocks noChangeAspect="1"/>
          </p:cNvPicPr>
          <p:nvPr/>
        </p:nvPicPr>
        <p:blipFill>
          <a:blip r:embed="rId3"/>
          <a:stretch>
            <a:fillRect/>
          </a:stretch>
        </p:blipFill>
        <p:spPr>
          <a:xfrm>
            <a:off x="10934703" y="238130"/>
            <a:ext cx="997652" cy="748239"/>
          </a:xfrm>
          <a:prstGeom prst="rect">
            <a:avLst/>
          </a:prstGeom>
        </p:spPr>
      </p:pic>
      <p:pic>
        <p:nvPicPr>
          <p:cNvPr id="9" name="Picture 8" descr="1-lineWordmark_GoldOnCard_NoBG.eps"/>
          <p:cNvPicPr>
            <a:picLocks noChangeAspect="1"/>
          </p:cNvPicPr>
          <p:nvPr/>
        </p:nvPicPr>
        <p:blipFill>
          <a:blip r:embed="rId4"/>
          <a:stretch>
            <a:fillRect/>
          </a:stretch>
        </p:blipFill>
        <p:spPr>
          <a:xfrm>
            <a:off x="9330268" y="6462032"/>
            <a:ext cx="2429501" cy="154821"/>
          </a:xfrm>
          <a:prstGeom prst="rect">
            <a:avLst/>
          </a:prstGeom>
        </p:spPr>
      </p:pic>
      <p:pic>
        <p:nvPicPr>
          <p:cNvPr id="10" name="Picture 9" descr="Formal_Viterbi_GoldOnCard_NoBG.eps"/>
          <p:cNvPicPr>
            <a:picLocks noChangeAspect="1"/>
          </p:cNvPicPr>
          <p:nvPr/>
        </p:nvPicPr>
        <p:blipFill>
          <a:blip r:embed="rId5"/>
          <a:stretch>
            <a:fillRect/>
          </a:stretch>
        </p:blipFill>
        <p:spPr>
          <a:xfrm>
            <a:off x="389469" y="6138312"/>
            <a:ext cx="2322251" cy="470075"/>
          </a:xfrm>
          <a:prstGeom prst="rect">
            <a:avLst/>
          </a:prstGeom>
        </p:spPr>
      </p:pic>
      <p:sp>
        <p:nvSpPr>
          <p:cNvPr id="7" name="TextBox 6"/>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3279710387"/>
      </p:ext>
    </p:extLst>
  </p:cSld>
  <p:clrMap bg1="dk1" tx1="lt1" bg2="dk2" tx2="lt2" accent1="accent1" accent2="accent2" accent3="accent3" accent4="accent4" accent5="accent5" accent6="accent6" hlink="hlink" folHlink="folHlink"/>
  <p:sldLayoutIdLst>
    <p:sldLayoutId id="2147483790" r:id="rId1"/>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flipV="1">
            <a:off x="0" y="5778500"/>
            <a:ext cx="12192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a:p>
        </p:txBody>
      </p:sp>
      <p:pic>
        <p:nvPicPr>
          <p:cNvPr id="11" name="Picture 10" descr="Small Use Shield_GoldOnTrans.eps"/>
          <p:cNvPicPr>
            <a:picLocks noChangeAspect="1"/>
          </p:cNvPicPr>
          <p:nvPr/>
        </p:nvPicPr>
        <p:blipFill>
          <a:blip r:embed="rId3"/>
          <a:stretch>
            <a:fillRect/>
          </a:stretch>
        </p:blipFill>
        <p:spPr>
          <a:xfrm>
            <a:off x="10934703" y="238128"/>
            <a:ext cx="997652" cy="748239"/>
          </a:xfrm>
          <a:prstGeom prst="rect">
            <a:avLst/>
          </a:prstGeom>
        </p:spPr>
      </p:pic>
      <p:pic>
        <p:nvPicPr>
          <p:cNvPr id="9" name="Picture 8" descr="1-lineWordmark_GoldOnCard_NoBG.eps"/>
          <p:cNvPicPr>
            <a:picLocks noChangeAspect="1"/>
          </p:cNvPicPr>
          <p:nvPr/>
        </p:nvPicPr>
        <p:blipFill>
          <a:blip r:embed="rId4"/>
          <a:stretch>
            <a:fillRect/>
          </a:stretch>
        </p:blipFill>
        <p:spPr>
          <a:xfrm>
            <a:off x="9330267" y="6462030"/>
            <a:ext cx="2429501" cy="154821"/>
          </a:xfrm>
          <a:prstGeom prst="rect">
            <a:avLst/>
          </a:prstGeom>
        </p:spPr>
      </p:pic>
      <p:pic>
        <p:nvPicPr>
          <p:cNvPr id="10" name="Picture 9" descr="Formal_Viterbi_GoldOnCard_NoBG.eps"/>
          <p:cNvPicPr>
            <a:picLocks noChangeAspect="1"/>
          </p:cNvPicPr>
          <p:nvPr/>
        </p:nvPicPr>
        <p:blipFill>
          <a:blip r:embed="rId5"/>
          <a:stretch>
            <a:fillRect/>
          </a:stretch>
        </p:blipFill>
        <p:spPr>
          <a:xfrm>
            <a:off x="389469" y="6138310"/>
            <a:ext cx="2322251" cy="470075"/>
          </a:xfrm>
          <a:prstGeom prst="rect">
            <a:avLst/>
          </a:prstGeom>
        </p:spPr>
      </p:pic>
      <p:sp>
        <p:nvSpPr>
          <p:cNvPr id="7" name="TextBox 6"/>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3397344277"/>
      </p:ext>
    </p:extLst>
  </p:cSld>
  <p:clrMap bg1="dk1" tx1="lt1" bg2="dk2" tx2="lt2" accent1="accent1" accent2="accent2" accent3="accent3" accent4="accent4" accent5="accent5" accent6="accent6" hlink="hlink" folHlink="folHlink"/>
  <p:sldLayoutIdLst>
    <p:sldLayoutId id="2147483668"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ChangeArrowheads="1"/>
          </p:cNvSpPr>
          <p:nvPr/>
        </p:nvSpPr>
        <p:spPr bwMode="auto">
          <a:xfrm>
            <a:off x="0" y="5803903"/>
            <a:ext cx="12192000" cy="1052513"/>
          </a:xfrm>
          <a:prstGeom prst="rect">
            <a:avLst/>
          </a:prstGeom>
          <a:solidFill>
            <a:schemeClr val="tx1"/>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342900" fontAlgn="base">
              <a:spcBef>
                <a:spcPct val="0"/>
              </a:spcBef>
              <a:spcAft>
                <a:spcPct val="0"/>
              </a:spcAft>
              <a:defRPr/>
            </a:pPr>
            <a:endParaRPr lang="en-US" sz="1350">
              <a:solidFill>
                <a:srgbClr val="FFFFFF"/>
              </a:solidFill>
              <a:ea typeface="ＭＳ Ｐゴシック" pitchFamily="34" charset="-128"/>
            </a:endParaRPr>
          </a:p>
        </p:txBody>
      </p:sp>
      <p:sp>
        <p:nvSpPr>
          <p:cNvPr id="8" name="Rectangle 7"/>
          <p:cNvSpPr>
            <a:spLocks noChangeArrowheads="1"/>
          </p:cNvSpPr>
          <p:nvPr/>
        </p:nvSpPr>
        <p:spPr bwMode="auto">
          <a:xfrm flipV="1">
            <a:off x="0" y="5778500"/>
            <a:ext cx="12192000" cy="50800"/>
          </a:xfrm>
          <a:prstGeom prst="rect">
            <a:avLst/>
          </a:prstGeom>
          <a:solidFill>
            <a:srgbClr val="FFCC0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342900" fontAlgn="base">
              <a:spcBef>
                <a:spcPct val="0"/>
              </a:spcBef>
              <a:spcAft>
                <a:spcPct val="0"/>
              </a:spcAft>
              <a:defRPr/>
            </a:pPr>
            <a:endParaRPr lang="en-US" sz="1350">
              <a:solidFill>
                <a:srgbClr val="990000"/>
              </a:solidFill>
              <a:ea typeface="ＭＳ Ｐゴシック" pitchFamily="34" charset="-128"/>
            </a:endParaRPr>
          </a:p>
        </p:txBody>
      </p:sp>
      <p:pic>
        <p:nvPicPr>
          <p:cNvPr id="1028" name="Picture 10" descr="Small Use Shield_GoldOnTrans.eps"/>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4702" y="238128"/>
            <a:ext cx="996951"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8" descr="1-lineWordmark_GoldOnCard_NoBG.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330267" y="6462716"/>
            <a:ext cx="242993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1" descr="Formal_Viterbi_GoldOnCard_NoBG.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89467" y="6138863"/>
            <a:ext cx="2321984"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68125317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Lst>
  <p:hf hdr="0" ftr="0" dt="0"/>
  <p:txStyles>
    <p:titleStyle>
      <a:lvl1pPr algn="ctr" defTabSz="342900" rtl="0" eaLnBrk="1" fontAlgn="base" hangingPunct="1">
        <a:spcBef>
          <a:spcPct val="0"/>
        </a:spcBef>
        <a:spcAft>
          <a:spcPct val="0"/>
        </a:spcAft>
        <a:defRPr sz="3300" kern="1200">
          <a:solidFill>
            <a:schemeClr val="tx1"/>
          </a:solidFill>
          <a:latin typeface="+mj-lt"/>
          <a:ea typeface="ＭＳ Ｐゴシック" pitchFamily="34" charset="-128"/>
          <a:cs typeface="ＭＳ Ｐゴシック" charset="0"/>
        </a:defRPr>
      </a:lvl1pPr>
      <a:lvl2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2pPr>
      <a:lvl3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3pPr>
      <a:lvl4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4pPr>
      <a:lvl5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5pPr>
      <a:lvl6pPr marL="342900" algn="ctr" defTabSz="342900" rtl="0" eaLnBrk="1" fontAlgn="base" hangingPunct="1">
        <a:spcBef>
          <a:spcPct val="0"/>
        </a:spcBef>
        <a:spcAft>
          <a:spcPct val="0"/>
        </a:spcAft>
        <a:defRPr sz="3300">
          <a:solidFill>
            <a:schemeClr val="tx1"/>
          </a:solidFill>
          <a:latin typeface="Calibri" pitchFamily="34" charset="0"/>
        </a:defRPr>
      </a:lvl6pPr>
      <a:lvl7pPr marL="685800" algn="ctr" defTabSz="342900" rtl="0" eaLnBrk="1" fontAlgn="base" hangingPunct="1">
        <a:spcBef>
          <a:spcPct val="0"/>
        </a:spcBef>
        <a:spcAft>
          <a:spcPct val="0"/>
        </a:spcAft>
        <a:defRPr sz="3300">
          <a:solidFill>
            <a:schemeClr val="tx1"/>
          </a:solidFill>
          <a:latin typeface="Calibri" pitchFamily="34" charset="0"/>
        </a:defRPr>
      </a:lvl7pPr>
      <a:lvl8pPr marL="1028700" algn="ctr" defTabSz="342900" rtl="0" eaLnBrk="1" fontAlgn="base" hangingPunct="1">
        <a:spcBef>
          <a:spcPct val="0"/>
        </a:spcBef>
        <a:spcAft>
          <a:spcPct val="0"/>
        </a:spcAft>
        <a:defRPr sz="3300">
          <a:solidFill>
            <a:schemeClr val="tx1"/>
          </a:solidFill>
          <a:latin typeface="Calibri" pitchFamily="34" charset="0"/>
        </a:defRPr>
      </a:lvl8pPr>
      <a:lvl9pPr marL="1371600" algn="ctr" defTabSz="342900"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defTabSz="3429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34" charset="-128"/>
          <a:cs typeface="ＭＳ Ｐゴシック" charset="0"/>
        </a:defRPr>
      </a:lvl1pPr>
      <a:lvl2pPr marL="557213" indent="-214313" algn="l" defTabSz="342900" rtl="0" eaLnBrk="1" fontAlgn="base" hangingPunct="1">
        <a:spcBef>
          <a:spcPct val="20000"/>
        </a:spcBef>
        <a:spcAft>
          <a:spcPct val="0"/>
        </a:spcAft>
        <a:buFont typeface="Arial" charset="0"/>
        <a:buChar char="–"/>
        <a:defRPr sz="2100" kern="1200">
          <a:solidFill>
            <a:schemeClr val="tx1"/>
          </a:solidFill>
          <a:latin typeface="+mn-lt"/>
          <a:ea typeface="ＭＳ Ｐゴシック" pitchFamily="34" charset="-128"/>
          <a:cs typeface="+mn-cs"/>
        </a:defRPr>
      </a:lvl2pPr>
      <a:lvl3pPr marL="857250" indent="-171450" algn="l" defTabSz="342900" rtl="0" eaLnBrk="1" fontAlgn="base" hangingPunct="1">
        <a:spcBef>
          <a:spcPct val="20000"/>
        </a:spcBef>
        <a:spcAft>
          <a:spcPct val="0"/>
        </a:spcAft>
        <a:buFont typeface="Arial" charset="0"/>
        <a:buChar char="•"/>
        <a:defRPr sz="1800" kern="1200">
          <a:solidFill>
            <a:schemeClr val="tx1"/>
          </a:solidFill>
          <a:latin typeface="+mn-lt"/>
          <a:ea typeface="ＭＳ Ｐゴシック" pitchFamily="34" charset="-128"/>
          <a:cs typeface="+mn-cs"/>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ＭＳ Ｐゴシック" pitchFamily="34" charset="-128"/>
          <a:cs typeface="+mn-cs"/>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ＭＳ Ｐゴシック" pitchFamily="34" charset="-128"/>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6E8063F-FF54-2C42-9074-249F093F0F14}"/>
              </a:ext>
            </a:extLst>
          </p:cNvPr>
          <p:cNvSpPr>
            <a:spLocks noGrp="1" noChangeArrowheads="1"/>
          </p:cNvSpPr>
          <p:nvPr>
            <p:ph type="title"/>
          </p:nvPr>
        </p:nvSpPr>
        <p:spPr bwMode="auto">
          <a:xfrm>
            <a:off x="609600" y="219079"/>
            <a:ext cx="1039368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C3826ABE-7AC2-964C-B23C-50BFE3D15F35}"/>
              </a:ext>
            </a:extLst>
          </p:cNvPr>
          <p:cNvSpPr>
            <a:spLocks noGrp="1" noChangeArrowheads="1"/>
          </p:cNvSpPr>
          <p:nvPr>
            <p:ph type="body" idx="1"/>
          </p:nvPr>
        </p:nvSpPr>
        <p:spPr bwMode="auto">
          <a:xfrm>
            <a:off x="609600" y="1143004"/>
            <a:ext cx="10972800" cy="498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8" name="Picture 7">
            <a:extLst>
              <a:ext uri="{FF2B5EF4-FFF2-40B4-BE49-F238E27FC236}">
                <a16:creationId xmlns:a16="http://schemas.microsoft.com/office/drawing/2014/main" id="{71752261-DE3E-1F49-B548-C73F8E6B05F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25200" y="825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75024A70-751F-4018-9C63-7E32B166170A}"/>
              </a:ext>
            </a:extLst>
          </p:cNvPr>
          <p:cNvPicPr/>
          <p:nvPr/>
        </p:nvPicPr>
        <p:blipFill>
          <a:blip r:embed="rId7" cstate="print"/>
          <a:srcRect/>
          <a:stretch>
            <a:fillRect/>
          </a:stretch>
        </p:blipFill>
        <p:spPr bwMode="auto">
          <a:xfrm>
            <a:off x="9834159" y="6242097"/>
            <a:ext cx="2338244" cy="589547"/>
          </a:xfrm>
          <a:prstGeom prst="rect">
            <a:avLst/>
          </a:prstGeom>
          <a:noFill/>
          <a:ln w="9525">
            <a:noFill/>
            <a:miter lim="800000"/>
            <a:headEnd/>
            <a:tailEnd/>
          </a:ln>
        </p:spPr>
      </p:pic>
      <p:sp>
        <p:nvSpPr>
          <p:cNvPr id="7" name="Date Placeholder 3">
            <a:extLst>
              <a:ext uri="{FF2B5EF4-FFF2-40B4-BE49-F238E27FC236}">
                <a16:creationId xmlns:a16="http://schemas.microsoft.com/office/drawing/2014/main" id="{C69A2E84-0523-4D73-BB80-B5158F69A570}"/>
              </a:ext>
            </a:extLst>
          </p:cNvPr>
          <p:cNvSpPr>
            <a:spLocks noGrp="1"/>
          </p:cNvSpPr>
          <p:nvPr>
            <p:ph type="dt" sz="half" idx="2"/>
          </p:nvPr>
        </p:nvSpPr>
        <p:spPr>
          <a:xfrm>
            <a:off x="349928" y="6356354"/>
            <a:ext cx="2743200" cy="365125"/>
          </a:xfrm>
          <a:prstGeom prst="rect">
            <a:avLst/>
          </a:prstGeom>
        </p:spPr>
        <p:txBody>
          <a:bodyPr vert="horz" lIns="91440" tIns="45720" rIns="91440" bIns="45720" rtlCol="0" anchor="ctr"/>
          <a:lstStyle>
            <a:lvl1pPr algn="l">
              <a:defRPr sz="1013" b="1">
                <a:solidFill>
                  <a:schemeClr val="tx1">
                    <a:tint val="75000"/>
                  </a:schemeClr>
                </a:solidFill>
              </a:defRPr>
            </a:lvl1pPr>
          </a:lstStyle>
          <a:p>
            <a:fld id="{768403BB-35EA-4024-B38F-4B7F815A1C86}" type="slidenum">
              <a:rPr lang="en-US" smtClean="0"/>
              <a:pPr/>
              <a:t>‹#›</a:t>
            </a:fld>
            <a:endParaRPr lang="en-US" dirty="0"/>
          </a:p>
        </p:txBody>
      </p:sp>
      <p:sp>
        <p:nvSpPr>
          <p:cNvPr id="10" name="TextBox 9">
            <a:extLst>
              <a:ext uri="{FF2B5EF4-FFF2-40B4-BE49-F238E27FC236}">
                <a16:creationId xmlns:a16="http://schemas.microsoft.com/office/drawing/2014/main" id="{F65E72A6-4514-4E9C-A0AD-3976AA3BCFC1}"/>
              </a:ext>
            </a:extLst>
          </p:cNvPr>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2016767880"/>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Lst>
  <p:txStyles>
    <p:titleStyle>
      <a:lvl1pPr algn="ctr" rtl="0" eaLnBrk="1" fontAlgn="base" hangingPunct="1">
        <a:spcBef>
          <a:spcPct val="0"/>
        </a:spcBef>
        <a:spcAft>
          <a:spcPct val="0"/>
        </a:spcAft>
        <a:defRPr sz="2025" kern="1200">
          <a:solidFill>
            <a:schemeClr val="tx1"/>
          </a:solidFill>
          <a:latin typeface="+mj-lt"/>
          <a:ea typeface="+mj-ea"/>
          <a:cs typeface="+mj-cs"/>
        </a:defRPr>
      </a:lvl1pPr>
      <a:lvl2pPr algn="ctr" rtl="0" eaLnBrk="1" fontAlgn="base" hangingPunct="1">
        <a:spcBef>
          <a:spcPct val="0"/>
        </a:spcBef>
        <a:spcAft>
          <a:spcPct val="0"/>
        </a:spcAft>
        <a:defRPr sz="2025">
          <a:solidFill>
            <a:schemeClr val="tx1"/>
          </a:solidFill>
          <a:latin typeface="Calibri" panose="020F0502020204030204" pitchFamily="34" charset="0"/>
        </a:defRPr>
      </a:lvl2pPr>
      <a:lvl3pPr algn="ctr" rtl="0" eaLnBrk="1" fontAlgn="base" hangingPunct="1">
        <a:spcBef>
          <a:spcPct val="0"/>
        </a:spcBef>
        <a:spcAft>
          <a:spcPct val="0"/>
        </a:spcAft>
        <a:defRPr sz="2025">
          <a:solidFill>
            <a:schemeClr val="tx1"/>
          </a:solidFill>
          <a:latin typeface="Calibri" panose="020F0502020204030204" pitchFamily="34" charset="0"/>
        </a:defRPr>
      </a:lvl3pPr>
      <a:lvl4pPr algn="ctr" rtl="0" eaLnBrk="1" fontAlgn="base" hangingPunct="1">
        <a:spcBef>
          <a:spcPct val="0"/>
        </a:spcBef>
        <a:spcAft>
          <a:spcPct val="0"/>
        </a:spcAft>
        <a:defRPr sz="2025">
          <a:solidFill>
            <a:schemeClr val="tx1"/>
          </a:solidFill>
          <a:latin typeface="Calibri" panose="020F0502020204030204" pitchFamily="34" charset="0"/>
        </a:defRPr>
      </a:lvl4pPr>
      <a:lvl5pPr algn="ctr" rtl="0" eaLnBrk="1" fontAlgn="base" hangingPunct="1">
        <a:spcBef>
          <a:spcPct val="0"/>
        </a:spcBef>
        <a:spcAft>
          <a:spcPct val="0"/>
        </a:spcAft>
        <a:defRPr sz="2025">
          <a:solidFill>
            <a:schemeClr val="tx1"/>
          </a:solidFill>
          <a:latin typeface="Calibri" panose="020F0502020204030204" pitchFamily="34" charset="0"/>
        </a:defRPr>
      </a:lvl5pPr>
      <a:lvl6pPr marL="257175" algn="ctr" rtl="0" eaLnBrk="1" fontAlgn="base" hangingPunct="1">
        <a:spcBef>
          <a:spcPct val="0"/>
        </a:spcBef>
        <a:spcAft>
          <a:spcPct val="0"/>
        </a:spcAft>
        <a:defRPr sz="2025">
          <a:solidFill>
            <a:schemeClr val="tx1"/>
          </a:solidFill>
          <a:latin typeface="Calibri" panose="020F0502020204030204" pitchFamily="34" charset="0"/>
        </a:defRPr>
      </a:lvl6pPr>
      <a:lvl7pPr marL="514350" algn="ctr" rtl="0" eaLnBrk="1" fontAlgn="base" hangingPunct="1">
        <a:spcBef>
          <a:spcPct val="0"/>
        </a:spcBef>
        <a:spcAft>
          <a:spcPct val="0"/>
        </a:spcAft>
        <a:defRPr sz="2025">
          <a:solidFill>
            <a:schemeClr val="tx1"/>
          </a:solidFill>
          <a:latin typeface="Calibri" panose="020F0502020204030204" pitchFamily="34" charset="0"/>
        </a:defRPr>
      </a:lvl7pPr>
      <a:lvl8pPr marL="771525" algn="ctr" rtl="0" eaLnBrk="1" fontAlgn="base" hangingPunct="1">
        <a:spcBef>
          <a:spcPct val="0"/>
        </a:spcBef>
        <a:spcAft>
          <a:spcPct val="0"/>
        </a:spcAft>
        <a:defRPr sz="2025">
          <a:solidFill>
            <a:schemeClr val="tx1"/>
          </a:solidFill>
          <a:latin typeface="Calibri" panose="020F0502020204030204" pitchFamily="34" charset="0"/>
        </a:defRPr>
      </a:lvl8pPr>
      <a:lvl9pPr marL="1028700" algn="ctr" rtl="0" eaLnBrk="1" fontAlgn="base" hangingPunct="1">
        <a:spcBef>
          <a:spcPct val="0"/>
        </a:spcBef>
        <a:spcAft>
          <a:spcPct val="0"/>
        </a:spcAft>
        <a:defRPr sz="2025">
          <a:solidFill>
            <a:schemeClr val="tx1"/>
          </a:solidFill>
          <a:latin typeface="Calibri" panose="020F0502020204030204" pitchFamily="34" charset="0"/>
        </a:defRPr>
      </a:lvl9pPr>
    </p:titleStyle>
    <p:bodyStyle>
      <a:lvl1pPr marL="192881" indent="-192881" algn="l" rtl="0" eaLnBrk="1" fontAlgn="base" hangingPunct="1">
        <a:spcBef>
          <a:spcPct val="20000"/>
        </a:spcBef>
        <a:spcAft>
          <a:spcPct val="0"/>
        </a:spcAft>
        <a:buFont typeface="Arial" panose="020B0604020202020204" pitchFamily="34" charset="0"/>
        <a:buChar char="•"/>
        <a:defRPr sz="1575"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panose="020B0604020202020204" pitchFamily="34" charset="0"/>
        <a:buChar char="–"/>
        <a:defRPr sz="1350"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panose="020B0604020202020204" pitchFamily="34" charset="0"/>
        <a:buChar char="•"/>
        <a:defRPr sz="1125"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panose="020B0604020202020204" pitchFamily="34" charset="0"/>
        <a:buChar char="»"/>
        <a:defRPr sz="900"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ChangeArrowheads="1"/>
          </p:cNvSpPr>
          <p:nvPr/>
        </p:nvSpPr>
        <p:spPr bwMode="auto">
          <a:xfrm>
            <a:off x="0" y="6070601"/>
            <a:ext cx="12192000" cy="785813"/>
          </a:xfrm>
          <a:prstGeom prst="rect">
            <a:avLst/>
          </a:prstGeom>
          <a:solidFill>
            <a:schemeClr val="tx1"/>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457200" fontAlgn="base">
              <a:spcBef>
                <a:spcPct val="0"/>
              </a:spcBef>
              <a:spcAft>
                <a:spcPct val="0"/>
              </a:spcAft>
              <a:defRPr/>
            </a:pPr>
            <a:endParaRPr lang="en-US" sz="1800">
              <a:solidFill>
                <a:srgbClr val="FFFFFF"/>
              </a:solidFill>
              <a:ea typeface="ＭＳ Ｐゴシック" pitchFamily="34" charset="-128"/>
            </a:endParaRPr>
          </a:p>
        </p:txBody>
      </p:sp>
      <p:sp>
        <p:nvSpPr>
          <p:cNvPr id="8" name="Rectangle 7"/>
          <p:cNvSpPr>
            <a:spLocks noChangeArrowheads="1"/>
          </p:cNvSpPr>
          <p:nvPr/>
        </p:nvSpPr>
        <p:spPr bwMode="auto">
          <a:xfrm flipV="1">
            <a:off x="0" y="6045201"/>
            <a:ext cx="12192000" cy="45719"/>
          </a:xfrm>
          <a:prstGeom prst="rect">
            <a:avLst/>
          </a:prstGeom>
          <a:solidFill>
            <a:srgbClr val="FFCC0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457200" fontAlgn="base">
              <a:spcBef>
                <a:spcPct val="0"/>
              </a:spcBef>
              <a:spcAft>
                <a:spcPct val="0"/>
              </a:spcAft>
              <a:defRPr/>
            </a:pPr>
            <a:endParaRPr lang="en-US" sz="1800">
              <a:solidFill>
                <a:srgbClr val="990000"/>
              </a:solidFill>
              <a:ea typeface="ＭＳ Ｐゴシック" pitchFamily="34" charset="-128"/>
            </a:endParaRPr>
          </a:p>
        </p:txBody>
      </p:sp>
      <p:pic>
        <p:nvPicPr>
          <p:cNvPr id="1028" name="Picture 10" descr="Small Use Shield_GoldOnTrans.eps"/>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4701" y="238126"/>
            <a:ext cx="996951"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8" descr="1-lineWordmark_GoldOnCard_NoBG.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330267" y="6401719"/>
            <a:ext cx="242993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1" descr="Formal_Viterbi_GoldOnCard_NoBG.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6316" y="6227763"/>
            <a:ext cx="2321984"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4145320801"/>
      </p:ext>
    </p:extLst>
  </p:cSld>
  <p:clrMap bg1="lt1" tx1="dk1" bg2="lt2" tx2="dk2" accent1="accent1" accent2="accent2" accent3="accent3" accent4="accent4" accent5="accent5" accent6="accent6" hlink="hlink" folHlink="folHlink"/>
  <p:sldLayoutIdLst>
    <p:sldLayoutId id="2147483672" r:id="rId1"/>
    <p:sldLayoutId id="2147483674" r:id="rId2"/>
    <p:sldLayoutId id="2147483675" r:id="rId3"/>
  </p:sldLayoutIdLst>
  <p:hf hdr="0" ftr="0" dt="0"/>
  <p:txStyles>
    <p:titleStyle>
      <a:lvl1pPr algn="ctr" defTabSz="457200" rtl="0" eaLnBrk="1" fontAlgn="base" hangingPunct="1">
        <a:spcBef>
          <a:spcPct val="0"/>
        </a:spcBef>
        <a:spcAft>
          <a:spcPct val="0"/>
        </a:spcAft>
        <a:defRPr sz="4400" kern="1200">
          <a:solidFill>
            <a:schemeClr val="tx1"/>
          </a:solidFill>
          <a:latin typeface="+mj-lt"/>
          <a:ea typeface="ＭＳ Ｐゴシック"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34" charset="-128"/>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34"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34"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ChangeArrowheads="1"/>
          </p:cNvSpPr>
          <p:nvPr/>
        </p:nvSpPr>
        <p:spPr bwMode="auto">
          <a:xfrm>
            <a:off x="0" y="5803903"/>
            <a:ext cx="12192000" cy="1052513"/>
          </a:xfrm>
          <a:prstGeom prst="rect">
            <a:avLst/>
          </a:prstGeom>
          <a:solidFill>
            <a:schemeClr val="tx1"/>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342900" fontAlgn="base">
              <a:spcBef>
                <a:spcPct val="0"/>
              </a:spcBef>
              <a:spcAft>
                <a:spcPct val="0"/>
              </a:spcAft>
              <a:defRPr/>
            </a:pPr>
            <a:endParaRPr lang="en-US" sz="1350">
              <a:solidFill>
                <a:srgbClr val="FFFFFF"/>
              </a:solidFill>
              <a:ea typeface="ＭＳ Ｐゴシック" pitchFamily="34" charset="-128"/>
            </a:endParaRPr>
          </a:p>
        </p:txBody>
      </p:sp>
      <p:sp>
        <p:nvSpPr>
          <p:cNvPr id="8" name="Rectangle 7"/>
          <p:cNvSpPr>
            <a:spLocks noChangeArrowheads="1"/>
          </p:cNvSpPr>
          <p:nvPr/>
        </p:nvSpPr>
        <p:spPr bwMode="auto">
          <a:xfrm flipV="1">
            <a:off x="0" y="5778500"/>
            <a:ext cx="12192000" cy="50800"/>
          </a:xfrm>
          <a:prstGeom prst="rect">
            <a:avLst/>
          </a:prstGeom>
          <a:solidFill>
            <a:srgbClr val="FFCC0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342900" fontAlgn="base">
              <a:spcBef>
                <a:spcPct val="0"/>
              </a:spcBef>
              <a:spcAft>
                <a:spcPct val="0"/>
              </a:spcAft>
              <a:defRPr/>
            </a:pPr>
            <a:endParaRPr lang="en-US" sz="1350">
              <a:solidFill>
                <a:srgbClr val="990000"/>
              </a:solidFill>
              <a:ea typeface="ＭＳ Ｐゴシック" pitchFamily="34" charset="-128"/>
            </a:endParaRPr>
          </a:p>
        </p:txBody>
      </p:sp>
      <p:pic>
        <p:nvPicPr>
          <p:cNvPr id="1028" name="Picture 10" descr="Small Use Shield_GoldOnTrans.eps"/>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4702" y="238128"/>
            <a:ext cx="996951"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8" descr="1-lineWordmark_GoldOnCard_NoBG.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330267" y="6462716"/>
            <a:ext cx="242993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1" descr="Formal_Viterbi_GoldOnCard_NoBG.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89467" y="6138863"/>
            <a:ext cx="2321984"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
        <p:nvSpPr>
          <p:cNvPr id="10" name="TextBox 9">
            <a:extLst>
              <a:ext uri="{FF2B5EF4-FFF2-40B4-BE49-F238E27FC236}">
                <a16:creationId xmlns:a16="http://schemas.microsoft.com/office/drawing/2014/main" id="{EDA23AD6-0B61-D747-9691-9F1D1D46323E}"/>
              </a:ext>
            </a:extLst>
          </p:cNvPr>
          <p:cNvSpPr txBox="1"/>
          <p:nvPr userDrawn="1"/>
        </p:nvSpPr>
        <p:spPr>
          <a:xfrm>
            <a:off x="6197568" y="6324600"/>
            <a:ext cx="457176" cy="369332"/>
          </a:xfrm>
          <a:prstGeom prst="rect">
            <a:avLst/>
          </a:prstGeom>
          <a:noFill/>
        </p:spPr>
        <p:txBody>
          <a:bodyPr wrap="none" rtlCol="0">
            <a:spAutoFit/>
          </a:bodyPr>
          <a:lstStyle/>
          <a:p>
            <a:fld id="{F6F61CC1-3BFD-493C-9F42-4C5F2B8CD5D2}" type="slidenum">
              <a:rPr lang="en-US" sz="1800" smtClean="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861930665"/>
      </p:ext>
    </p:extLst>
  </p:cSld>
  <p:clrMap bg1="lt1" tx1="dk1" bg2="lt2" tx2="dk2" accent1="accent1" accent2="accent2" accent3="accent3" accent4="accent4" accent5="accent5" accent6="accent6" hlink="hlink" folHlink="folHlink"/>
  <p:sldLayoutIdLst>
    <p:sldLayoutId id="2147483677" r:id="rId1"/>
    <p:sldLayoutId id="2147483719" r:id="rId2"/>
    <p:sldLayoutId id="2147483720" r:id="rId3"/>
    <p:sldLayoutId id="2147483721" r:id="rId4"/>
  </p:sldLayoutIdLst>
  <p:txStyles>
    <p:titleStyle>
      <a:lvl1pPr algn="ctr" defTabSz="342900" rtl="0" eaLnBrk="1" fontAlgn="base" hangingPunct="1">
        <a:spcBef>
          <a:spcPct val="0"/>
        </a:spcBef>
        <a:spcAft>
          <a:spcPct val="0"/>
        </a:spcAft>
        <a:defRPr sz="3300" kern="1200">
          <a:solidFill>
            <a:schemeClr val="tx1"/>
          </a:solidFill>
          <a:latin typeface="+mj-lt"/>
          <a:ea typeface="ＭＳ Ｐゴシック" pitchFamily="34" charset="-128"/>
          <a:cs typeface="ＭＳ Ｐゴシック" charset="0"/>
        </a:defRPr>
      </a:lvl1pPr>
      <a:lvl2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2pPr>
      <a:lvl3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3pPr>
      <a:lvl4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4pPr>
      <a:lvl5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5pPr>
      <a:lvl6pPr marL="342900" algn="ctr" defTabSz="342900" rtl="0" eaLnBrk="1" fontAlgn="base" hangingPunct="1">
        <a:spcBef>
          <a:spcPct val="0"/>
        </a:spcBef>
        <a:spcAft>
          <a:spcPct val="0"/>
        </a:spcAft>
        <a:defRPr sz="3300">
          <a:solidFill>
            <a:schemeClr val="tx1"/>
          </a:solidFill>
          <a:latin typeface="Calibri" pitchFamily="34" charset="0"/>
        </a:defRPr>
      </a:lvl6pPr>
      <a:lvl7pPr marL="685800" algn="ctr" defTabSz="342900" rtl="0" eaLnBrk="1" fontAlgn="base" hangingPunct="1">
        <a:spcBef>
          <a:spcPct val="0"/>
        </a:spcBef>
        <a:spcAft>
          <a:spcPct val="0"/>
        </a:spcAft>
        <a:defRPr sz="3300">
          <a:solidFill>
            <a:schemeClr val="tx1"/>
          </a:solidFill>
          <a:latin typeface="Calibri" pitchFamily="34" charset="0"/>
        </a:defRPr>
      </a:lvl7pPr>
      <a:lvl8pPr marL="1028700" algn="ctr" defTabSz="342900" rtl="0" eaLnBrk="1" fontAlgn="base" hangingPunct="1">
        <a:spcBef>
          <a:spcPct val="0"/>
        </a:spcBef>
        <a:spcAft>
          <a:spcPct val="0"/>
        </a:spcAft>
        <a:defRPr sz="3300">
          <a:solidFill>
            <a:schemeClr val="tx1"/>
          </a:solidFill>
          <a:latin typeface="Calibri" pitchFamily="34" charset="0"/>
        </a:defRPr>
      </a:lvl8pPr>
      <a:lvl9pPr marL="1371600" algn="ctr" defTabSz="342900"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defTabSz="3429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34" charset="-128"/>
          <a:cs typeface="ＭＳ Ｐゴシック" charset="0"/>
        </a:defRPr>
      </a:lvl1pPr>
      <a:lvl2pPr marL="557213" indent="-214313" algn="l" defTabSz="342900" rtl="0" eaLnBrk="1" fontAlgn="base" hangingPunct="1">
        <a:spcBef>
          <a:spcPct val="20000"/>
        </a:spcBef>
        <a:spcAft>
          <a:spcPct val="0"/>
        </a:spcAft>
        <a:buFont typeface="Arial" charset="0"/>
        <a:buChar char="–"/>
        <a:defRPr sz="2100" kern="1200">
          <a:solidFill>
            <a:schemeClr val="tx1"/>
          </a:solidFill>
          <a:latin typeface="+mn-lt"/>
          <a:ea typeface="ＭＳ Ｐゴシック" pitchFamily="34" charset="-128"/>
          <a:cs typeface="+mn-cs"/>
        </a:defRPr>
      </a:lvl2pPr>
      <a:lvl3pPr marL="857250" indent="-171450" algn="l" defTabSz="342900" rtl="0" eaLnBrk="1" fontAlgn="base" hangingPunct="1">
        <a:spcBef>
          <a:spcPct val="20000"/>
        </a:spcBef>
        <a:spcAft>
          <a:spcPct val="0"/>
        </a:spcAft>
        <a:buFont typeface="Arial" charset="0"/>
        <a:buChar char="•"/>
        <a:defRPr sz="1800" kern="1200">
          <a:solidFill>
            <a:schemeClr val="tx1"/>
          </a:solidFill>
          <a:latin typeface="+mn-lt"/>
          <a:ea typeface="ＭＳ Ｐゴシック" pitchFamily="34" charset="-128"/>
          <a:cs typeface="+mn-cs"/>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ＭＳ Ｐゴシック" pitchFamily="34" charset="-128"/>
          <a:cs typeface="+mn-cs"/>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ＭＳ Ｐゴシック" pitchFamily="34" charset="-128"/>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flipV="1">
            <a:off x="0" y="5778500"/>
            <a:ext cx="12192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pic>
        <p:nvPicPr>
          <p:cNvPr id="11" name="Picture 10" descr="Small Use Shield_GoldOnTrans.eps"/>
          <p:cNvPicPr>
            <a:picLocks noChangeAspect="1"/>
          </p:cNvPicPr>
          <p:nvPr/>
        </p:nvPicPr>
        <p:blipFill>
          <a:blip r:embed="rId3"/>
          <a:stretch>
            <a:fillRect/>
          </a:stretch>
        </p:blipFill>
        <p:spPr>
          <a:xfrm>
            <a:off x="10934703" y="238130"/>
            <a:ext cx="997652" cy="748239"/>
          </a:xfrm>
          <a:prstGeom prst="rect">
            <a:avLst/>
          </a:prstGeom>
        </p:spPr>
      </p:pic>
      <p:pic>
        <p:nvPicPr>
          <p:cNvPr id="9" name="Picture 8" descr="1-lineWordmark_GoldOnCard_NoBG.eps"/>
          <p:cNvPicPr>
            <a:picLocks noChangeAspect="1"/>
          </p:cNvPicPr>
          <p:nvPr/>
        </p:nvPicPr>
        <p:blipFill>
          <a:blip r:embed="rId4"/>
          <a:stretch>
            <a:fillRect/>
          </a:stretch>
        </p:blipFill>
        <p:spPr>
          <a:xfrm>
            <a:off x="9330268" y="6462032"/>
            <a:ext cx="2429501" cy="154821"/>
          </a:xfrm>
          <a:prstGeom prst="rect">
            <a:avLst/>
          </a:prstGeom>
        </p:spPr>
      </p:pic>
      <p:pic>
        <p:nvPicPr>
          <p:cNvPr id="10" name="Picture 9" descr="Formal_Viterbi_GoldOnCard_NoBG.eps"/>
          <p:cNvPicPr>
            <a:picLocks noChangeAspect="1"/>
          </p:cNvPicPr>
          <p:nvPr/>
        </p:nvPicPr>
        <p:blipFill>
          <a:blip r:embed="rId5"/>
          <a:stretch>
            <a:fillRect/>
          </a:stretch>
        </p:blipFill>
        <p:spPr>
          <a:xfrm>
            <a:off x="389469" y="6138312"/>
            <a:ext cx="2322251" cy="470075"/>
          </a:xfrm>
          <a:prstGeom prst="rect">
            <a:avLst/>
          </a:prstGeom>
        </p:spPr>
      </p:pic>
      <p:sp>
        <p:nvSpPr>
          <p:cNvPr id="7" name="TextBox 6"/>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222961135"/>
      </p:ext>
    </p:extLst>
  </p:cSld>
  <p:clrMap bg1="dk1" tx1="lt1" bg2="dk2" tx2="lt2" accent1="accent1" accent2="accent2" accent3="accent3" accent4="accent4" accent5="accent5" accent6="accent6" hlink="hlink" folHlink="folHlink"/>
  <p:sldLayoutIdLst>
    <p:sldLayoutId id="2147483679" r:id="rId1"/>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ChangeArrowheads="1"/>
          </p:cNvSpPr>
          <p:nvPr/>
        </p:nvSpPr>
        <p:spPr bwMode="auto">
          <a:xfrm>
            <a:off x="0" y="5803903"/>
            <a:ext cx="12192000" cy="1052513"/>
          </a:xfrm>
          <a:prstGeom prst="rect">
            <a:avLst/>
          </a:prstGeom>
          <a:solidFill>
            <a:schemeClr val="tx1"/>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342900" fontAlgn="base">
              <a:spcBef>
                <a:spcPct val="0"/>
              </a:spcBef>
              <a:spcAft>
                <a:spcPct val="0"/>
              </a:spcAft>
              <a:defRPr/>
            </a:pPr>
            <a:endParaRPr lang="en-US" sz="1350">
              <a:solidFill>
                <a:srgbClr val="FFFFFF"/>
              </a:solidFill>
              <a:ea typeface="ＭＳ Ｐゴシック" pitchFamily="34" charset="-128"/>
            </a:endParaRPr>
          </a:p>
        </p:txBody>
      </p:sp>
      <p:sp>
        <p:nvSpPr>
          <p:cNvPr id="8" name="Rectangle 7"/>
          <p:cNvSpPr>
            <a:spLocks noChangeArrowheads="1"/>
          </p:cNvSpPr>
          <p:nvPr/>
        </p:nvSpPr>
        <p:spPr bwMode="auto">
          <a:xfrm flipV="1">
            <a:off x="0" y="5778500"/>
            <a:ext cx="12192000" cy="50800"/>
          </a:xfrm>
          <a:prstGeom prst="rect">
            <a:avLst/>
          </a:prstGeom>
          <a:solidFill>
            <a:srgbClr val="FFCC0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342900" fontAlgn="base">
              <a:spcBef>
                <a:spcPct val="0"/>
              </a:spcBef>
              <a:spcAft>
                <a:spcPct val="0"/>
              </a:spcAft>
              <a:defRPr/>
            </a:pPr>
            <a:endParaRPr lang="en-US" sz="1350">
              <a:solidFill>
                <a:srgbClr val="990000"/>
              </a:solidFill>
              <a:ea typeface="ＭＳ Ｐゴシック" pitchFamily="34" charset="-128"/>
            </a:endParaRPr>
          </a:p>
        </p:txBody>
      </p:sp>
      <p:pic>
        <p:nvPicPr>
          <p:cNvPr id="1028" name="Picture 10" descr="Small Use Shield_GoldOnTrans.eps"/>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4702" y="238128"/>
            <a:ext cx="996951"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8" descr="1-lineWordmark_GoldOnCard_NoBG.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330267" y="6462716"/>
            <a:ext cx="242993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1" descr="Formal_Viterbi_GoldOnCard_NoBG.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89467" y="6138863"/>
            <a:ext cx="2321984"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266994780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hf hdr="0" ftr="0" dt="0"/>
  <p:txStyles>
    <p:titleStyle>
      <a:lvl1pPr algn="ctr" defTabSz="342900" rtl="0" eaLnBrk="1" fontAlgn="base" hangingPunct="1">
        <a:spcBef>
          <a:spcPct val="0"/>
        </a:spcBef>
        <a:spcAft>
          <a:spcPct val="0"/>
        </a:spcAft>
        <a:defRPr sz="3300" kern="1200">
          <a:solidFill>
            <a:schemeClr val="tx1"/>
          </a:solidFill>
          <a:latin typeface="+mj-lt"/>
          <a:ea typeface="ＭＳ Ｐゴシック" pitchFamily="34" charset="-128"/>
          <a:cs typeface="ＭＳ Ｐゴシック" charset="0"/>
        </a:defRPr>
      </a:lvl1pPr>
      <a:lvl2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2pPr>
      <a:lvl3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3pPr>
      <a:lvl4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4pPr>
      <a:lvl5pPr algn="ctr" defTabSz="342900" rtl="0" eaLnBrk="1" fontAlgn="base" hangingPunct="1">
        <a:spcBef>
          <a:spcPct val="0"/>
        </a:spcBef>
        <a:spcAft>
          <a:spcPct val="0"/>
        </a:spcAft>
        <a:defRPr sz="3300">
          <a:solidFill>
            <a:schemeClr val="tx1"/>
          </a:solidFill>
          <a:latin typeface="Calibri" pitchFamily="34" charset="0"/>
          <a:ea typeface="ＭＳ Ｐゴシック" pitchFamily="34" charset="-128"/>
          <a:cs typeface="ＭＳ Ｐゴシック" charset="0"/>
        </a:defRPr>
      </a:lvl5pPr>
      <a:lvl6pPr marL="342900" algn="ctr" defTabSz="342900" rtl="0" eaLnBrk="1" fontAlgn="base" hangingPunct="1">
        <a:spcBef>
          <a:spcPct val="0"/>
        </a:spcBef>
        <a:spcAft>
          <a:spcPct val="0"/>
        </a:spcAft>
        <a:defRPr sz="3300">
          <a:solidFill>
            <a:schemeClr val="tx1"/>
          </a:solidFill>
          <a:latin typeface="Calibri" pitchFamily="34" charset="0"/>
        </a:defRPr>
      </a:lvl6pPr>
      <a:lvl7pPr marL="685800" algn="ctr" defTabSz="342900" rtl="0" eaLnBrk="1" fontAlgn="base" hangingPunct="1">
        <a:spcBef>
          <a:spcPct val="0"/>
        </a:spcBef>
        <a:spcAft>
          <a:spcPct val="0"/>
        </a:spcAft>
        <a:defRPr sz="3300">
          <a:solidFill>
            <a:schemeClr val="tx1"/>
          </a:solidFill>
          <a:latin typeface="Calibri" pitchFamily="34" charset="0"/>
        </a:defRPr>
      </a:lvl7pPr>
      <a:lvl8pPr marL="1028700" algn="ctr" defTabSz="342900" rtl="0" eaLnBrk="1" fontAlgn="base" hangingPunct="1">
        <a:spcBef>
          <a:spcPct val="0"/>
        </a:spcBef>
        <a:spcAft>
          <a:spcPct val="0"/>
        </a:spcAft>
        <a:defRPr sz="3300">
          <a:solidFill>
            <a:schemeClr val="tx1"/>
          </a:solidFill>
          <a:latin typeface="Calibri" pitchFamily="34" charset="0"/>
        </a:defRPr>
      </a:lvl8pPr>
      <a:lvl9pPr marL="1371600" algn="ctr" defTabSz="342900"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defTabSz="3429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34" charset="-128"/>
          <a:cs typeface="ＭＳ Ｐゴシック" charset="0"/>
        </a:defRPr>
      </a:lvl1pPr>
      <a:lvl2pPr marL="557213" indent="-214313" algn="l" defTabSz="342900" rtl="0" eaLnBrk="1" fontAlgn="base" hangingPunct="1">
        <a:spcBef>
          <a:spcPct val="20000"/>
        </a:spcBef>
        <a:spcAft>
          <a:spcPct val="0"/>
        </a:spcAft>
        <a:buFont typeface="Arial" charset="0"/>
        <a:buChar char="–"/>
        <a:defRPr sz="2100" kern="1200">
          <a:solidFill>
            <a:schemeClr val="tx1"/>
          </a:solidFill>
          <a:latin typeface="+mn-lt"/>
          <a:ea typeface="ＭＳ Ｐゴシック" pitchFamily="34" charset="-128"/>
          <a:cs typeface="+mn-cs"/>
        </a:defRPr>
      </a:lvl2pPr>
      <a:lvl3pPr marL="857250" indent="-171450" algn="l" defTabSz="342900" rtl="0" eaLnBrk="1" fontAlgn="base" hangingPunct="1">
        <a:spcBef>
          <a:spcPct val="20000"/>
        </a:spcBef>
        <a:spcAft>
          <a:spcPct val="0"/>
        </a:spcAft>
        <a:buFont typeface="Arial" charset="0"/>
        <a:buChar char="•"/>
        <a:defRPr sz="1800" kern="1200">
          <a:solidFill>
            <a:schemeClr val="tx1"/>
          </a:solidFill>
          <a:latin typeface="+mn-lt"/>
          <a:ea typeface="ＭＳ Ｐゴシック" pitchFamily="34" charset="-128"/>
          <a:cs typeface="+mn-cs"/>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ＭＳ Ｐゴシック" pitchFamily="34" charset="-128"/>
          <a:cs typeface="+mn-cs"/>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ＭＳ Ｐゴシック" pitchFamily="34" charset="-128"/>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6E8063F-FF54-2C42-9074-249F093F0F14}"/>
              </a:ext>
            </a:extLst>
          </p:cNvPr>
          <p:cNvSpPr>
            <a:spLocks noGrp="1" noChangeArrowheads="1"/>
          </p:cNvSpPr>
          <p:nvPr>
            <p:ph type="title"/>
          </p:nvPr>
        </p:nvSpPr>
        <p:spPr bwMode="auto">
          <a:xfrm>
            <a:off x="609600" y="219079"/>
            <a:ext cx="1039368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C3826ABE-7AC2-964C-B23C-50BFE3D15F35}"/>
              </a:ext>
            </a:extLst>
          </p:cNvPr>
          <p:cNvSpPr>
            <a:spLocks noGrp="1" noChangeArrowheads="1"/>
          </p:cNvSpPr>
          <p:nvPr>
            <p:ph type="body" idx="1"/>
          </p:nvPr>
        </p:nvSpPr>
        <p:spPr bwMode="auto">
          <a:xfrm>
            <a:off x="609600" y="1143004"/>
            <a:ext cx="10972800" cy="498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8" name="Picture 7">
            <a:extLst>
              <a:ext uri="{FF2B5EF4-FFF2-40B4-BE49-F238E27FC236}">
                <a16:creationId xmlns:a16="http://schemas.microsoft.com/office/drawing/2014/main" id="{71752261-DE3E-1F49-B548-C73F8E6B05F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25200" y="825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75024A70-751F-4018-9C63-7E32B166170A}"/>
              </a:ext>
            </a:extLst>
          </p:cNvPr>
          <p:cNvPicPr/>
          <p:nvPr/>
        </p:nvPicPr>
        <p:blipFill>
          <a:blip r:embed="rId7" cstate="print"/>
          <a:srcRect/>
          <a:stretch>
            <a:fillRect/>
          </a:stretch>
        </p:blipFill>
        <p:spPr bwMode="auto">
          <a:xfrm>
            <a:off x="9834159" y="6242097"/>
            <a:ext cx="2338244" cy="589547"/>
          </a:xfrm>
          <a:prstGeom prst="rect">
            <a:avLst/>
          </a:prstGeom>
          <a:noFill/>
          <a:ln w="9525">
            <a:noFill/>
            <a:miter lim="800000"/>
            <a:headEnd/>
            <a:tailEnd/>
          </a:ln>
        </p:spPr>
      </p:pic>
      <p:sp>
        <p:nvSpPr>
          <p:cNvPr id="7" name="Date Placeholder 3">
            <a:extLst>
              <a:ext uri="{FF2B5EF4-FFF2-40B4-BE49-F238E27FC236}">
                <a16:creationId xmlns:a16="http://schemas.microsoft.com/office/drawing/2014/main" id="{C69A2E84-0523-4D73-BB80-B5158F69A570}"/>
              </a:ext>
            </a:extLst>
          </p:cNvPr>
          <p:cNvSpPr>
            <a:spLocks noGrp="1"/>
          </p:cNvSpPr>
          <p:nvPr>
            <p:ph type="dt" sz="half" idx="2"/>
          </p:nvPr>
        </p:nvSpPr>
        <p:spPr>
          <a:xfrm>
            <a:off x="349928" y="6356354"/>
            <a:ext cx="2743200" cy="365125"/>
          </a:xfrm>
          <a:prstGeom prst="rect">
            <a:avLst/>
          </a:prstGeom>
        </p:spPr>
        <p:txBody>
          <a:bodyPr vert="horz" lIns="91440" tIns="45720" rIns="91440" bIns="45720" rtlCol="0" anchor="ctr"/>
          <a:lstStyle>
            <a:lvl1pPr algn="l">
              <a:defRPr sz="1013" b="1">
                <a:solidFill>
                  <a:schemeClr val="tx1">
                    <a:tint val="75000"/>
                  </a:schemeClr>
                </a:solidFill>
              </a:defRPr>
            </a:lvl1pPr>
          </a:lstStyle>
          <a:p>
            <a:fld id="{768403BB-35EA-4024-B38F-4B7F815A1C86}" type="slidenum">
              <a:rPr lang="en-US" smtClean="0"/>
              <a:pPr/>
              <a:t>‹#›</a:t>
            </a:fld>
            <a:endParaRPr lang="en-US" dirty="0"/>
          </a:p>
        </p:txBody>
      </p:sp>
      <p:sp>
        <p:nvSpPr>
          <p:cNvPr id="10" name="TextBox 9">
            <a:extLst>
              <a:ext uri="{FF2B5EF4-FFF2-40B4-BE49-F238E27FC236}">
                <a16:creationId xmlns:a16="http://schemas.microsoft.com/office/drawing/2014/main" id="{F65E72A6-4514-4E9C-A0AD-3976AA3BCFC1}"/>
              </a:ext>
            </a:extLst>
          </p:cNvPr>
          <p:cNvSpPr txBox="1"/>
          <p:nvPr/>
        </p:nvSpPr>
        <p:spPr>
          <a:xfrm>
            <a:off x="6197568" y="6324600"/>
            <a:ext cx="389850" cy="300082"/>
          </a:xfrm>
          <a:prstGeom prst="rect">
            <a:avLst/>
          </a:prstGeom>
          <a:noFill/>
        </p:spPr>
        <p:txBody>
          <a:bodyPr wrap="none" rtlCol="0">
            <a:spAutoFit/>
          </a:bodyPr>
          <a:lstStyle/>
          <a:p>
            <a:fld id="{F6F61CC1-3BFD-493C-9F42-4C5F2B8CD5D2}" type="slidenum">
              <a:rPr lang="en-US" sz="1350" smtClean="0">
                <a:solidFill>
                  <a:prstClr val="white"/>
                </a:solidFill>
              </a:rPr>
              <a:pPr/>
              <a:t>‹#›</a:t>
            </a:fld>
            <a:endParaRPr lang="en-US" sz="1350" dirty="0">
              <a:solidFill>
                <a:prstClr val="white"/>
              </a:solidFill>
            </a:endParaRPr>
          </a:p>
        </p:txBody>
      </p:sp>
    </p:spTree>
    <p:extLst>
      <p:ext uri="{BB962C8B-B14F-4D97-AF65-F5344CB8AC3E}">
        <p14:creationId xmlns:p14="http://schemas.microsoft.com/office/powerpoint/2010/main" val="7424123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txStyles>
    <p:titleStyle>
      <a:lvl1pPr algn="ctr" rtl="0" eaLnBrk="1" fontAlgn="base" hangingPunct="1">
        <a:spcBef>
          <a:spcPct val="0"/>
        </a:spcBef>
        <a:spcAft>
          <a:spcPct val="0"/>
        </a:spcAft>
        <a:defRPr sz="2025" kern="1200">
          <a:solidFill>
            <a:schemeClr val="tx1"/>
          </a:solidFill>
          <a:latin typeface="+mj-lt"/>
          <a:ea typeface="+mj-ea"/>
          <a:cs typeface="+mj-cs"/>
        </a:defRPr>
      </a:lvl1pPr>
      <a:lvl2pPr algn="ctr" rtl="0" eaLnBrk="1" fontAlgn="base" hangingPunct="1">
        <a:spcBef>
          <a:spcPct val="0"/>
        </a:spcBef>
        <a:spcAft>
          <a:spcPct val="0"/>
        </a:spcAft>
        <a:defRPr sz="2025">
          <a:solidFill>
            <a:schemeClr val="tx1"/>
          </a:solidFill>
          <a:latin typeface="Calibri" panose="020F0502020204030204" pitchFamily="34" charset="0"/>
        </a:defRPr>
      </a:lvl2pPr>
      <a:lvl3pPr algn="ctr" rtl="0" eaLnBrk="1" fontAlgn="base" hangingPunct="1">
        <a:spcBef>
          <a:spcPct val="0"/>
        </a:spcBef>
        <a:spcAft>
          <a:spcPct val="0"/>
        </a:spcAft>
        <a:defRPr sz="2025">
          <a:solidFill>
            <a:schemeClr val="tx1"/>
          </a:solidFill>
          <a:latin typeface="Calibri" panose="020F0502020204030204" pitchFamily="34" charset="0"/>
        </a:defRPr>
      </a:lvl3pPr>
      <a:lvl4pPr algn="ctr" rtl="0" eaLnBrk="1" fontAlgn="base" hangingPunct="1">
        <a:spcBef>
          <a:spcPct val="0"/>
        </a:spcBef>
        <a:spcAft>
          <a:spcPct val="0"/>
        </a:spcAft>
        <a:defRPr sz="2025">
          <a:solidFill>
            <a:schemeClr val="tx1"/>
          </a:solidFill>
          <a:latin typeface="Calibri" panose="020F0502020204030204" pitchFamily="34" charset="0"/>
        </a:defRPr>
      </a:lvl4pPr>
      <a:lvl5pPr algn="ctr" rtl="0" eaLnBrk="1" fontAlgn="base" hangingPunct="1">
        <a:spcBef>
          <a:spcPct val="0"/>
        </a:spcBef>
        <a:spcAft>
          <a:spcPct val="0"/>
        </a:spcAft>
        <a:defRPr sz="2025">
          <a:solidFill>
            <a:schemeClr val="tx1"/>
          </a:solidFill>
          <a:latin typeface="Calibri" panose="020F0502020204030204" pitchFamily="34" charset="0"/>
        </a:defRPr>
      </a:lvl5pPr>
      <a:lvl6pPr marL="257175" algn="ctr" rtl="0" eaLnBrk="1" fontAlgn="base" hangingPunct="1">
        <a:spcBef>
          <a:spcPct val="0"/>
        </a:spcBef>
        <a:spcAft>
          <a:spcPct val="0"/>
        </a:spcAft>
        <a:defRPr sz="2025">
          <a:solidFill>
            <a:schemeClr val="tx1"/>
          </a:solidFill>
          <a:latin typeface="Calibri" panose="020F0502020204030204" pitchFamily="34" charset="0"/>
        </a:defRPr>
      </a:lvl6pPr>
      <a:lvl7pPr marL="514350" algn="ctr" rtl="0" eaLnBrk="1" fontAlgn="base" hangingPunct="1">
        <a:spcBef>
          <a:spcPct val="0"/>
        </a:spcBef>
        <a:spcAft>
          <a:spcPct val="0"/>
        </a:spcAft>
        <a:defRPr sz="2025">
          <a:solidFill>
            <a:schemeClr val="tx1"/>
          </a:solidFill>
          <a:latin typeface="Calibri" panose="020F0502020204030204" pitchFamily="34" charset="0"/>
        </a:defRPr>
      </a:lvl7pPr>
      <a:lvl8pPr marL="771525" algn="ctr" rtl="0" eaLnBrk="1" fontAlgn="base" hangingPunct="1">
        <a:spcBef>
          <a:spcPct val="0"/>
        </a:spcBef>
        <a:spcAft>
          <a:spcPct val="0"/>
        </a:spcAft>
        <a:defRPr sz="2025">
          <a:solidFill>
            <a:schemeClr val="tx1"/>
          </a:solidFill>
          <a:latin typeface="Calibri" panose="020F0502020204030204" pitchFamily="34" charset="0"/>
        </a:defRPr>
      </a:lvl8pPr>
      <a:lvl9pPr marL="1028700" algn="ctr" rtl="0" eaLnBrk="1" fontAlgn="base" hangingPunct="1">
        <a:spcBef>
          <a:spcPct val="0"/>
        </a:spcBef>
        <a:spcAft>
          <a:spcPct val="0"/>
        </a:spcAft>
        <a:defRPr sz="2025">
          <a:solidFill>
            <a:schemeClr val="tx1"/>
          </a:solidFill>
          <a:latin typeface="Calibri" panose="020F0502020204030204" pitchFamily="34" charset="0"/>
        </a:defRPr>
      </a:lvl9pPr>
    </p:titleStyle>
    <p:bodyStyle>
      <a:lvl1pPr marL="192881" indent="-192881" algn="l" rtl="0" eaLnBrk="1" fontAlgn="base" hangingPunct="1">
        <a:spcBef>
          <a:spcPct val="20000"/>
        </a:spcBef>
        <a:spcAft>
          <a:spcPct val="0"/>
        </a:spcAft>
        <a:buFont typeface="Arial" panose="020B0604020202020204" pitchFamily="34" charset="0"/>
        <a:buChar char="•"/>
        <a:defRPr sz="1575"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panose="020B0604020202020204" pitchFamily="34" charset="0"/>
        <a:buChar char="–"/>
        <a:defRPr sz="1350"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panose="020B0604020202020204" pitchFamily="34" charset="0"/>
        <a:buChar char="•"/>
        <a:defRPr sz="1125"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panose="020B0604020202020204" pitchFamily="34" charset="0"/>
        <a:buChar char="»"/>
        <a:defRPr sz="900"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BA1ABD-97E8-4B95-8B7C-F305154036A6}"/>
              </a:ext>
            </a:extLst>
          </p:cNvPr>
          <p:cNvSpPr>
            <a:spLocks noGrp="1"/>
          </p:cNvSpPr>
          <p:nvPr>
            <p:ph type="title"/>
          </p:nvPr>
        </p:nvSpPr>
        <p:spPr>
          <a:xfrm>
            <a:off x="838200" y="365129"/>
            <a:ext cx="10205621"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BA7D9D-1112-4303-8F7D-AE812D8DCF23}"/>
              </a:ext>
            </a:extLst>
          </p:cNvPr>
          <p:cNvSpPr>
            <a:spLocks noGrp="1"/>
          </p:cNvSpPr>
          <p:nvPr>
            <p:ph type="body" idx="1"/>
          </p:nvPr>
        </p:nvSpPr>
        <p:spPr>
          <a:xfrm>
            <a:off x="838200" y="1825625"/>
            <a:ext cx="1020562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38DCE-5CBE-43BD-818C-51F844BFD062}"/>
              </a:ext>
            </a:extLst>
          </p:cNvPr>
          <p:cNvSpPr>
            <a:spLocks noGrp="1"/>
          </p:cNvSpPr>
          <p:nvPr>
            <p:ph type="dt" sz="half" idx="2"/>
          </p:nvPr>
        </p:nvSpPr>
        <p:spPr>
          <a:xfrm>
            <a:off x="349928" y="6356354"/>
            <a:ext cx="2743200" cy="365125"/>
          </a:xfrm>
          <a:prstGeom prst="rect">
            <a:avLst/>
          </a:prstGeom>
        </p:spPr>
        <p:txBody>
          <a:bodyPr vert="horz" lIns="91440" tIns="45720" rIns="91440" bIns="45720" rtlCol="0" anchor="ctr"/>
          <a:lstStyle>
            <a:lvl1pPr algn="l">
              <a:defRPr sz="1013" b="1">
                <a:solidFill>
                  <a:schemeClr val="tx1">
                    <a:tint val="75000"/>
                  </a:schemeClr>
                </a:solidFill>
              </a:defRPr>
            </a:lvl1pPr>
          </a:lstStyle>
          <a:p>
            <a:fld id="{768403BB-35EA-4024-B38F-4B7F815A1C86}" type="slidenum">
              <a:rPr lang="en-US" smtClean="0"/>
              <a:pPr/>
              <a:t>‹#›</a:t>
            </a:fld>
            <a:endParaRPr lang="en-US" dirty="0"/>
          </a:p>
        </p:txBody>
      </p:sp>
      <p:pic>
        <p:nvPicPr>
          <p:cNvPr id="7" name="Picture 6">
            <a:extLst>
              <a:ext uri="{FF2B5EF4-FFF2-40B4-BE49-F238E27FC236}">
                <a16:creationId xmlns:a16="http://schemas.microsoft.com/office/drawing/2014/main" id="{FA3B3C57-9E0E-4C56-9F8E-01A256A7974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125200" y="825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186851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6E8063F-FF54-2C42-9074-249F093F0F14}"/>
              </a:ext>
            </a:extLst>
          </p:cNvPr>
          <p:cNvSpPr>
            <a:spLocks noGrp="1" noChangeArrowheads="1"/>
          </p:cNvSpPr>
          <p:nvPr>
            <p:ph type="title"/>
          </p:nvPr>
        </p:nvSpPr>
        <p:spPr bwMode="auto">
          <a:xfrm>
            <a:off x="609600" y="219077"/>
            <a:ext cx="1039368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C3826ABE-7AC2-964C-B23C-50BFE3D15F35}"/>
              </a:ext>
            </a:extLst>
          </p:cNvPr>
          <p:cNvSpPr>
            <a:spLocks noGrp="1" noChangeArrowheads="1"/>
          </p:cNvSpPr>
          <p:nvPr>
            <p:ph type="body" idx="1"/>
          </p:nvPr>
        </p:nvSpPr>
        <p:spPr bwMode="auto">
          <a:xfrm>
            <a:off x="609600" y="1143002"/>
            <a:ext cx="10972800" cy="498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8" name="Picture 7">
            <a:extLst>
              <a:ext uri="{FF2B5EF4-FFF2-40B4-BE49-F238E27FC236}">
                <a16:creationId xmlns:a16="http://schemas.microsoft.com/office/drawing/2014/main" id="{71752261-DE3E-1F49-B548-C73F8E6B05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25200" y="825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75024A70-751F-4018-9C63-7E32B166170A}"/>
              </a:ext>
            </a:extLst>
          </p:cNvPr>
          <p:cNvPicPr/>
          <p:nvPr/>
        </p:nvPicPr>
        <p:blipFill>
          <a:blip r:embed="rId8" cstate="print"/>
          <a:srcRect/>
          <a:stretch>
            <a:fillRect/>
          </a:stretch>
        </p:blipFill>
        <p:spPr bwMode="auto">
          <a:xfrm>
            <a:off x="9834159" y="6242095"/>
            <a:ext cx="2338244" cy="589547"/>
          </a:xfrm>
          <a:prstGeom prst="rect">
            <a:avLst/>
          </a:prstGeom>
          <a:noFill/>
          <a:ln w="9525">
            <a:noFill/>
            <a:miter lim="800000"/>
            <a:headEnd/>
            <a:tailEnd/>
          </a:ln>
        </p:spPr>
      </p:pic>
      <p:sp>
        <p:nvSpPr>
          <p:cNvPr id="7" name="Date Placeholder 3">
            <a:extLst>
              <a:ext uri="{FF2B5EF4-FFF2-40B4-BE49-F238E27FC236}">
                <a16:creationId xmlns:a16="http://schemas.microsoft.com/office/drawing/2014/main" id="{C69A2E84-0523-4D73-BB80-B5158F69A570}"/>
              </a:ext>
            </a:extLst>
          </p:cNvPr>
          <p:cNvSpPr>
            <a:spLocks noGrp="1"/>
          </p:cNvSpPr>
          <p:nvPr>
            <p:ph type="dt" sz="half" idx="2"/>
          </p:nvPr>
        </p:nvSpPr>
        <p:spPr>
          <a:xfrm>
            <a:off x="349928" y="6356352"/>
            <a:ext cx="2743200" cy="365125"/>
          </a:xfrm>
          <a:prstGeom prst="rect">
            <a:avLst/>
          </a:prstGeom>
        </p:spPr>
        <p:txBody>
          <a:bodyPr vert="horz" lIns="91440" tIns="45720" rIns="91440" bIns="45720" rtlCol="0" anchor="ctr"/>
          <a:lstStyle>
            <a:lvl1pPr algn="l">
              <a:defRPr sz="1350" b="1">
                <a:solidFill>
                  <a:schemeClr val="tx1">
                    <a:tint val="75000"/>
                  </a:schemeClr>
                </a:solidFill>
              </a:defRPr>
            </a:lvl1pPr>
          </a:lstStyle>
          <a:p>
            <a:fld id="{768403BB-35EA-4024-B38F-4B7F815A1C86}" type="slidenum">
              <a:rPr lang="en-US" smtClean="0"/>
              <a:pPr/>
              <a:t>‹#›</a:t>
            </a:fld>
            <a:endParaRPr lang="en-US" dirty="0"/>
          </a:p>
        </p:txBody>
      </p:sp>
    </p:spTree>
    <p:extLst>
      <p:ext uri="{BB962C8B-B14F-4D97-AF65-F5344CB8AC3E}">
        <p14:creationId xmlns:p14="http://schemas.microsoft.com/office/powerpoint/2010/main" val="137980980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Lst>
  <p:txStyles>
    <p:titleStyle>
      <a:lvl1pPr algn="ctr" rtl="0" eaLnBrk="1" fontAlgn="base" hangingPunct="1">
        <a:spcBef>
          <a:spcPct val="0"/>
        </a:spcBef>
        <a:spcAft>
          <a:spcPct val="0"/>
        </a:spcAft>
        <a:defRPr sz="2700" kern="1200">
          <a:solidFill>
            <a:schemeClr val="tx1"/>
          </a:solidFill>
          <a:latin typeface="+mj-lt"/>
          <a:ea typeface="+mj-ea"/>
          <a:cs typeface="+mj-cs"/>
        </a:defRPr>
      </a:lvl1pPr>
      <a:lvl2pPr algn="ctr" rtl="0" eaLnBrk="1" fontAlgn="base" hangingPunct="1">
        <a:spcBef>
          <a:spcPct val="0"/>
        </a:spcBef>
        <a:spcAft>
          <a:spcPct val="0"/>
        </a:spcAft>
        <a:defRPr sz="2700">
          <a:solidFill>
            <a:schemeClr val="tx1"/>
          </a:solidFill>
          <a:latin typeface="Calibri" panose="020F0502020204030204" pitchFamily="34" charset="0"/>
        </a:defRPr>
      </a:lvl2pPr>
      <a:lvl3pPr algn="ctr" rtl="0" eaLnBrk="1" fontAlgn="base" hangingPunct="1">
        <a:spcBef>
          <a:spcPct val="0"/>
        </a:spcBef>
        <a:spcAft>
          <a:spcPct val="0"/>
        </a:spcAft>
        <a:defRPr sz="2700">
          <a:solidFill>
            <a:schemeClr val="tx1"/>
          </a:solidFill>
          <a:latin typeface="Calibri" panose="020F0502020204030204" pitchFamily="34" charset="0"/>
        </a:defRPr>
      </a:lvl3pPr>
      <a:lvl4pPr algn="ctr" rtl="0" eaLnBrk="1" fontAlgn="base" hangingPunct="1">
        <a:spcBef>
          <a:spcPct val="0"/>
        </a:spcBef>
        <a:spcAft>
          <a:spcPct val="0"/>
        </a:spcAft>
        <a:defRPr sz="2700">
          <a:solidFill>
            <a:schemeClr val="tx1"/>
          </a:solidFill>
          <a:latin typeface="Calibri" panose="020F0502020204030204" pitchFamily="34" charset="0"/>
        </a:defRPr>
      </a:lvl4pPr>
      <a:lvl5pPr algn="ctr" rtl="0" eaLnBrk="1" fontAlgn="base" hangingPunct="1">
        <a:spcBef>
          <a:spcPct val="0"/>
        </a:spcBef>
        <a:spcAft>
          <a:spcPct val="0"/>
        </a:spcAft>
        <a:defRPr sz="2700">
          <a:solidFill>
            <a:schemeClr val="tx1"/>
          </a:solidFill>
          <a:latin typeface="Calibri" panose="020F0502020204030204" pitchFamily="34" charset="0"/>
        </a:defRPr>
      </a:lvl5pPr>
      <a:lvl6pPr marL="342900" algn="ctr" rtl="0" eaLnBrk="1" fontAlgn="base" hangingPunct="1">
        <a:spcBef>
          <a:spcPct val="0"/>
        </a:spcBef>
        <a:spcAft>
          <a:spcPct val="0"/>
        </a:spcAft>
        <a:defRPr sz="2700">
          <a:solidFill>
            <a:schemeClr val="tx1"/>
          </a:solidFill>
          <a:latin typeface="Calibri" panose="020F0502020204030204" pitchFamily="34" charset="0"/>
        </a:defRPr>
      </a:lvl6pPr>
      <a:lvl7pPr marL="685800" algn="ctr" rtl="0" eaLnBrk="1" fontAlgn="base" hangingPunct="1">
        <a:spcBef>
          <a:spcPct val="0"/>
        </a:spcBef>
        <a:spcAft>
          <a:spcPct val="0"/>
        </a:spcAft>
        <a:defRPr sz="2700">
          <a:solidFill>
            <a:schemeClr val="tx1"/>
          </a:solidFill>
          <a:latin typeface="Calibri" panose="020F0502020204030204" pitchFamily="34" charset="0"/>
        </a:defRPr>
      </a:lvl7pPr>
      <a:lvl8pPr marL="1028700" algn="ctr" rtl="0" eaLnBrk="1" fontAlgn="base" hangingPunct="1">
        <a:spcBef>
          <a:spcPct val="0"/>
        </a:spcBef>
        <a:spcAft>
          <a:spcPct val="0"/>
        </a:spcAft>
        <a:defRPr sz="2700">
          <a:solidFill>
            <a:schemeClr val="tx1"/>
          </a:solidFill>
          <a:latin typeface="Calibri" panose="020F0502020204030204" pitchFamily="34" charset="0"/>
        </a:defRPr>
      </a:lvl8pPr>
      <a:lvl9pPr marL="1371600" algn="ctr" rtl="0" eaLnBrk="1" fontAlgn="base" hangingPunct="1">
        <a:spcBef>
          <a:spcPct val="0"/>
        </a:spcBef>
        <a:spcAft>
          <a:spcPct val="0"/>
        </a:spcAft>
        <a:defRPr sz="2700">
          <a:solidFill>
            <a:schemeClr val="tx1"/>
          </a:solidFill>
          <a:latin typeface="Calibri" panose="020F0502020204030204"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8.xml"/><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8" Type="http://schemas.openxmlformats.org/officeDocument/2006/relationships/hyperlink" Target="https://hpcc.usc.edu/gettingstarted/#monitor" TargetMode="External"/><Relationship Id="rId3" Type="http://schemas.openxmlformats.org/officeDocument/2006/relationships/hyperlink" Target="https://hpcc.usc.edu/gettingstarted/#organize" TargetMode="External"/><Relationship Id="rId7" Type="http://schemas.openxmlformats.org/officeDocument/2006/relationships/hyperlink" Target="https://hpcc.usc.edu/gettingstarted/#submit" TargetMode="External"/><Relationship Id="rId2" Type="http://schemas.openxmlformats.org/officeDocument/2006/relationships/hyperlink" Target="https://hpcc.usc.edu/gettingstarted/#login" TargetMode="External"/><Relationship Id="rId1" Type="http://schemas.openxmlformats.org/officeDocument/2006/relationships/slideLayout" Target="../slideLayouts/slideLayout45.xml"/><Relationship Id="rId6" Type="http://schemas.openxmlformats.org/officeDocument/2006/relationships/hyperlink" Target="https://hpcc.usc.edu/gettingstarted/#test" TargetMode="External"/><Relationship Id="rId5" Type="http://schemas.openxmlformats.org/officeDocument/2006/relationships/hyperlink" Target="https://hpcc.usc.edu/gettingstarted/#software" TargetMode="External"/><Relationship Id="rId4" Type="http://schemas.openxmlformats.org/officeDocument/2006/relationships/hyperlink" Target="https://hpcc.usc.edu/gettingstarted/#transf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4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8.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8.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09800" y="2130426"/>
            <a:ext cx="7772400" cy="137477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t>EE/CSCI 451 Introduction to</a:t>
            </a:r>
          </a:p>
          <a:p>
            <a:r>
              <a:rPr lang="en-US" sz="3200" dirty="0"/>
              <a:t>Parallel and Distributed Computation</a:t>
            </a:r>
          </a:p>
        </p:txBody>
      </p:sp>
      <p:sp>
        <p:nvSpPr>
          <p:cNvPr id="5" name="Subtitle 2"/>
          <p:cNvSpPr txBox="1">
            <a:spLocks/>
          </p:cNvSpPr>
          <p:nvPr/>
        </p:nvSpPr>
        <p:spPr>
          <a:xfrm>
            <a:off x="2900218" y="3124200"/>
            <a:ext cx="6400800" cy="25146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400" dirty="0">
              <a:solidFill>
                <a:schemeClr val="tx1">
                  <a:lumMod val="60000"/>
                  <a:lumOff val="40000"/>
                </a:schemeClr>
              </a:solidFill>
            </a:endParaRPr>
          </a:p>
          <a:p>
            <a:pPr marL="0" indent="0" algn="ctr">
              <a:buNone/>
            </a:pPr>
            <a:r>
              <a:rPr lang="en-US" sz="2400" dirty="0">
                <a:solidFill>
                  <a:schemeClr val="tx1">
                    <a:lumMod val="60000"/>
                    <a:lumOff val="40000"/>
                  </a:schemeClr>
                </a:solidFill>
              </a:rPr>
              <a:t>Discussion #</a:t>
            </a:r>
            <a:r>
              <a:rPr lang="en-US" altLang="zh-CN" sz="2400" dirty="0">
                <a:solidFill>
                  <a:schemeClr val="tx1">
                    <a:lumMod val="60000"/>
                    <a:lumOff val="40000"/>
                  </a:schemeClr>
                </a:solidFill>
              </a:rPr>
              <a:t>5</a:t>
            </a:r>
            <a:endParaRPr lang="en-US" sz="2400" dirty="0">
              <a:solidFill>
                <a:schemeClr val="tx1">
                  <a:lumMod val="60000"/>
                  <a:lumOff val="40000"/>
                </a:schemeClr>
              </a:solidFill>
            </a:endParaRPr>
          </a:p>
          <a:p>
            <a:pPr marL="0" indent="0" algn="ctr">
              <a:buNone/>
            </a:pPr>
            <a:r>
              <a:rPr lang="en-US" sz="2400" dirty="0">
                <a:solidFill>
                  <a:schemeClr val="tx1">
                    <a:lumMod val="60000"/>
                    <a:lumOff val="40000"/>
                  </a:schemeClr>
                </a:solidFill>
              </a:rPr>
              <a:t>9/18/2020</a:t>
            </a:r>
          </a:p>
          <a:p>
            <a:pPr marL="0" indent="0" algn="ctr">
              <a:buNone/>
            </a:pPr>
            <a:r>
              <a:rPr lang="en-US" sz="2400" dirty="0">
                <a:solidFill>
                  <a:schemeClr val="tx1">
                    <a:lumMod val="60000"/>
                    <a:lumOff val="40000"/>
                  </a:schemeClr>
                </a:solidFill>
              </a:rPr>
              <a:t>University of Southern California</a:t>
            </a:r>
          </a:p>
        </p:txBody>
      </p:sp>
    </p:spTree>
    <p:extLst>
      <p:ext uri="{BB962C8B-B14F-4D97-AF65-F5344CB8AC3E}">
        <p14:creationId xmlns:p14="http://schemas.microsoft.com/office/powerpoint/2010/main" val="2025572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67000" y="199103"/>
            <a:ext cx="6934200" cy="990600"/>
          </a:xfrm>
        </p:spPr>
        <p:txBody>
          <a:bodyPr/>
          <a:lstStyle/>
          <a:p>
            <a:pPr lvl="1"/>
            <a:r>
              <a:rPr lang="en-US" dirty="0"/>
              <a:t>Random Number Generator</a:t>
            </a:r>
          </a:p>
        </p:txBody>
      </p:sp>
      <p:sp>
        <p:nvSpPr>
          <p:cNvPr id="3" name="内容占位符 2"/>
          <p:cNvSpPr txBox="1">
            <a:spLocks/>
          </p:cNvSpPr>
          <p:nvPr/>
        </p:nvSpPr>
        <p:spPr>
          <a:xfrm>
            <a:off x="1905000" y="914400"/>
            <a:ext cx="8229600" cy="5181600"/>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34" charset="-128"/>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34"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34"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rgbClr val="000000"/>
                </a:solidFill>
              </a:rPr>
              <a:t>Common used in C:</a:t>
            </a:r>
          </a:p>
          <a:p>
            <a:pPr lvl="1"/>
            <a:r>
              <a:rPr lang="en-US" dirty="0">
                <a:solidFill>
                  <a:srgbClr val="000000"/>
                </a:solidFill>
              </a:rPr>
              <a:t>rand()</a:t>
            </a:r>
          </a:p>
          <a:p>
            <a:pPr lvl="1"/>
            <a:r>
              <a:rPr lang="en-US" dirty="0" err="1">
                <a:solidFill>
                  <a:srgbClr val="000000"/>
                </a:solidFill>
              </a:rPr>
              <a:t>srand</a:t>
            </a:r>
            <a:r>
              <a:rPr lang="en-US" dirty="0">
                <a:solidFill>
                  <a:srgbClr val="000000"/>
                </a:solidFill>
              </a:rPr>
              <a:t>()</a:t>
            </a:r>
          </a:p>
          <a:p>
            <a:pPr lvl="1"/>
            <a:endParaRPr lang="en-US" dirty="0">
              <a:solidFill>
                <a:srgbClr val="000000"/>
              </a:solidFill>
            </a:endParaRPr>
          </a:p>
          <a:p>
            <a:r>
              <a:rPr lang="en-US" dirty="0">
                <a:solidFill>
                  <a:srgbClr val="000000"/>
                </a:solidFill>
              </a:rPr>
              <a:t>They are pseudo-random! </a:t>
            </a:r>
          </a:p>
          <a:p>
            <a:r>
              <a:rPr lang="en-US" dirty="0">
                <a:solidFill>
                  <a:srgbClr val="000000"/>
                </a:solidFill>
              </a:rPr>
              <a:t>They are not re-entrant!</a:t>
            </a:r>
          </a:p>
          <a:p>
            <a:r>
              <a:rPr lang="en-US" dirty="0">
                <a:solidFill>
                  <a:srgbClr val="000000"/>
                </a:solidFill>
              </a:rPr>
              <a:t>They are not </a:t>
            </a:r>
            <a:r>
              <a:rPr lang="en-US" dirty="0" err="1">
                <a:solidFill>
                  <a:srgbClr val="000000"/>
                </a:solidFill>
              </a:rPr>
              <a:t>threadsafe</a:t>
            </a:r>
            <a:r>
              <a:rPr lang="en-US" dirty="0">
                <a:solidFill>
                  <a:srgbClr val="000000"/>
                </a:solidFill>
              </a:rPr>
              <a:t>!</a:t>
            </a:r>
          </a:p>
          <a:p>
            <a:endParaRPr lang="en-US" dirty="0">
              <a:solidFill>
                <a:srgbClr val="000000"/>
              </a:solidFill>
            </a:endParaRPr>
          </a:p>
        </p:txBody>
      </p:sp>
    </p:spTree>
    <p:extLst>
      <p:ext uri="{BB962C8B-B14F-4D97-AF65-F5344CB8AC3E}">
        <p14:creationId xmlns:p14="http://schemas.microsoft.com/office/powerpoint/2010/main" val="2794597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67000" y="199103"/>
            <a:ext cx="6934200" cy="990600"/>
          </a:xfrm>
        </p:spPr>
        <p:txBody>
          <a:bodyPr/>
          <a:lstStyle/>
          <a:p>
            <a:pPr lvl="1"/>
            <a:r>
              <a:rPr lang="en-US" dirty="0"/>
              <a:t>Random Number Generator</a:t>
            </a:r>
          </a:p>
        </p:txBody>
      </p:sp>
      <p:sp>
        <p:nvSpPr>
          <p:cNvPr id="3" name="内容占位符 2"/>
          <p:cNvSpPr txBox="1">
            <a:spLocks/>
          </p:cNvSpPr>
          <p:nvPr/>
        </p:nvSpPr>
        <p:spPr>
          <a:xfrm>
            <a:off x="1905000" y="914400"/>
            <a:ext cx="8229600" cy="5181600"/>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34" charset="-128"/>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34"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34"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rgbClr val="000000"/>
                </a:solidFill>
              </a:rPr>
              <a:t>Pseudo-randomness: produces predictable outcomes given information which is typically difficult to acquire(seed); absent such information, pseudorandom sequences of numbers exhibit statistical randomness.</a:t>
            </a:r>
          </a:p>
          <a:p>
            <a:endParaRPr lang="en-US" dirty="0">
              <a:solidFill>
                <a:srgbClr val="000000"/>
              </a:solidFill>
            </a:endParaRPr>
          </a:p>
          <a:p>
            <a:endParaRPr lang="en-US" dirty="0">
              <a:solidFill>
                <a:srgbClr val="000000"/>
              </a:solidFill>
            </a:endParaRPr>
          </a:p>
        </p:txBody>
      </p:sp>
      <p:pic>
        <p:nvPicPr>
          <p:cNvPr id="4" name="图片 3">
            <a:extLst>
              <a:ext uri="{FF2B5EF4-FFF2-40B4-BE49-F238E27FC236}">
                <a16:creationId xmlns:a16="http://schemas.microsoft.com/office/drawing/2014/main" id="{51C2D2A9-A574-46AD-B68A-109E422710F4}"/>
              </a:ext>
            </a:extLst>
          </p:cNvPr>
          <p:cNvPicPr>
            <a:picLocks noChangeAspect="1"/>
          </p:cNvPicPr>
          <p:nvPr/>
        </p:nvPicPr>
        <p:blipFill>
          <a:blip r:embed="rId3"/>
          <a:stretch>
            <a:fillRect/>
          </a:stretch>
        </p:blipFill>
        <p:spPr>
          <a:xfrm>
            <a:off x="2438401" y="3581400"/>
            <a:ext cx="3284505" cy="1851820"/>
          </a:xfrm>
          <a:prstGeom prst="rect">
            <a:avLst/>
          </a:prstGeom>
        </p:spPr>
      </p:pic>
      <p:sp>
        <p:nvSpPr>
          <p:cNvPr id="5" name="文本框 4">
            <a:extLst>
              <a:ext uri="{FF2B5EF4-FFF2-40B4-BE49-F238E27FC236}">
                <a16:creationId xmlns:a16="http://schemas.microsoft.com/office/drawing/2014/main" id="{C0AE0E5A-FA16-4821-AB1B-E116C8524307}"/>
              </a:ext>
            </a:extLst>
          </p:cNvPr>
          <p:cNvSpPr txBox="1"/>
          <p:nvPr/>
        </p:nvSpPr>
        <p:spPr>
          <a:xfrm>
            <a:off x="5791200" y="3581401"/>
            <a:ext cx="4800600" cy="1323439"/>
          </a:xfrm>
          <a:prstGeom prst="rect">
            <a:avLst/>
          </a:prstGeom>
          <a:noFill/>
        </p:spPr>
        <p:txBody>
          <a:bodyPr wrap="square" rtlCol="0">
            <a:spAutoFit/>
          </a:bodyPr>
          <a:lstStyle/>
          <a:p>
            <a:r>
              <a:rPr lang="en-US" sz="2000" dirty="0">
                <a:solidFill>
                  <a:srgbClr val="000000"/>
                </a:solidFill>
              </a:rPr>
              <a:t>Always the same sequence! -&gt; need to keep track on the executions</a:t>
            </a:r>
          </a:p>
          <a:p>
            <a:endParaRPr lang="en-US" sz="2000" dirty="0">
              <a:solidFill>
                <a:srgbClr val="000000"/>
              </a:solidFill>
            </a:endParaRPr>
          </a:p>
          <a:p>
            <a:r>
              <a:rPr lang="en-US" sz="2000" dirty="0">
                <a:solidFill>
                  <a:srgbClr val="000000"/>
                </a:solidFill>
              </a:rPr>
              <a:t>Possible solution: use current time as seed</a:t>
            </a:r>
          </a:p>
        </p:txBody>
      </p:sp>
    </p:spTree>
    <p:extLst>
      <p:ext uri="{BB962C8B-B14F-4D97-AF65-F5344CB8AC3E}">
        <p14:creationId xmlns:p14="http://schemas.microsoft.com/office/powerpoint/2010/main" val="3540620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A4A1049-62B3-4704-B14E-5D68D27FC99D}"/>
              </a:ext>
            </a:extLst>
          </p:cNvPr>
          <p:cNvSpPr>
            <a:spLocks noGrp="1"/>
          </p:cNvSpPr>
          <p:nvPr>
            <p:ph idx="1"/>
          </p:nvPr>
        </p:nvSpPr>
        <p:spPr>
          <a:xfrm>
            <a:off x="5143500" y="5498447"/>
            <a:ext cx="1905000" cy="304800"/>
          </a:xfrm>
        </p:spPr>
        <p:txBody>
          <a:bodyPr>
            <a:normAutofit fontScale="70000" lnSpcReduction="20000"/>
          </a:bodyPr>
          <a:lstStyle/>
          <a:p>
            <a:pPr marL="0" indent="0">
              <a:buNone/>
            </a:pPr>
            <a:r>
              <a:rPr lang="en-US" dirty="0"/>
              <a:t>www.pcg-random.org</a:t>
            </a:r>
          </a:p>
        </p:txBody>
      </p:sp>
      <p:pic>
        <p:nvPicPr>
          <p:cNvPr id="4" name="图片 3">
            <a:extLst>
              <a:ext uri="{FF2B5EF4-FFF2-40B4-BE49-F238E27FC236}">
                <a16:creationId xmlns:a16="http://schemas.microsoft.com/office/drawing/2014/main" id="{0AB3737D-6A15-4B8B-B844-AA7272C326E8}"/>
              </a:ext>
            </a:extLst>
          </p:cNvPr>
          <p:cNvPicPr>
            <a:picLocks noChangeAspect="1"/>
          </p:cNvPicPr>
          <p:nvPr/>
        </p:nvPicPr>
        <p:blipFill>
          <a:blip r:embed="rId2"/>
          <a:stretch>
            <a:fillRect/>
          </a:stretch>
        </p:blipFill>
        <p:spPr>
          <a:xfrm>
            <a:off x="1524000" y="228600"/>
            <a:ext cx="9144000" cy="5279922"/>
          </a:xfrm>
          <a:prstGeom prst="rect">
            <a:avLst/>
          </a:prstGeom>
        </p:spPr>
      </p:pic>
    </p:spTree>
    <p:extLst>
      <p:ext uri="{BB962C8B-B14F-4D97-AF65-F5344CB8AC3E}">
        <p14:creationId xmlns:p14="http://schemas.microsoft.com/office/powerpoint/2010/main" val="1191470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67000" y="199103"/>
            <a:ext cx="6934200" cy="990600"/>
          </a:xfrm>
        </p:spPr>
        <p:txBody>
          <a:bodyPr/>
          <a:lstStyle/>
          <a:p>
            <a:pPr lvl="1"/>
            <a:r>
              <a:rPr lang="en-US" dirty="0"/>
              <a:t>Random Number Generator</a:t>
            </a:r>
          </a:p>
        </p:txBody>
      </p:sp>
      <p:sp>
        <p:nvSpPr>
          <p:cNvPr id="3" name="内容占位符 2"/>
          <p:cNvSpPr txBox="1">
            <a:spLocks/>
          </p:cNvSpPr>
          <p:nvPr/>
        </p:nvSpPr>
        <p:spPr>
          <a:xfrm>
            <a:off x="1905000" y="914400"/>
            <a:ext cx="8229600" cy="5181600"/>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34" charset="-128"/>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34"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34"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rgbClr val="000000"/>
                </a:solidFill>
              </a:rPr>
              <a:t>True-randomness:</a:t>
            </a:r>
          </a:p>
          <a:p>
            <a:pPr lvl="1"/>
            <a:r>
              <a:rPr lang="en-US" dirty="0">
                <a:solidFill>
                  <a:srgbClr val="000000"/>
                </a:solidFill>
              </a:rPr>
              <a:t>generates random numbers from a physical process</a:t>
            </a:r>
          </a:p>
          <a:p>
            <a:pPr lvl="1"/>
            <a:r>
              <a:rPr lang="en-US" dirty="0">
                <a:solidFill>
                  <a:srgbClr val="000000"/>
                </a:solidFill>
              </a:rPr>
              <a:t>need special hardware support</a:t>
            </a:r>
          </a:p>
          <a:p>
            <a:pPr lvl="1"/>
            <a:r>
              <a:rPr lang="en-US" dirty="0">
                <a:solidFill>
                  <a:srgbClr val="000000"/>
                </a:solidFill>
              </a:rPr>
              <a:t>based on </a:t>
            </a:r>
            <a:r>
              <a:rPr lang="en-US">
                <a:solidFill>
                  <a:srgbClr val="000000"/>
                </a:solidFill>
              </a:rPr>
              <a:t>microscopic phenomena</a:t>
            </a:r>
          </a:p>
          <a:p>
            <a:pPr lvl="1"/>
            <a:endParaRPr lang="en-US" dirty="0">
              <a:solidFill>
                <a:srgbClr val="000000"/>
              </a:solidFill>
            </a:endParaRPr>
          </a:p>
          <a:p>
            <a:r>
              <a:rPr lang="en-US" dirty="0">
                <a:solidFill>
                  <a:srgbClr val="000000"/>
                </a:solidFill>
              </a:rPr>
              <a:t>random.org</a:t>
            </a:r>
          </a:p>
          <a:p>
            <a:pPr lvl="1"/>
            <a:r>
              <a:rPr lang="en-US" dirty="0">
                <a:solidFill>
                  <a:srgbClr val="000000"/>
                </a:solidFill>
              </a:rPr>
              <a:t>provide free true random number  from atmospheric noise</a:t>
            </a:r>
          </a:p>
        </p:txBody>
      </p:sp>
    </p:spTree>
    <p:extLst>
      <p:ext uri="{BB962C8B-B14F-4D97-AF65-F5344CB8AC3E}">
        <p14:creationId xmlns:p14="http://schemas.microsoft.com/office/powerpoint/2010/main" val="1255644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QuickSort</a:t>
            </a:r>
            <a:r>
              <a:rPr lang="en-US" dirty="0"/>
              <a:t> (1)</a:t>
            </a:r>
          </a:p>
        </p:txBody>
      </p:sp>
      <p:sp>
        <p:nvSpPr>
          <p:cNvPr id="3" name="Content Placeholder 2"/>
          <p:cNvSpPr>
            <a:spLocks noGrp="1"/>
          </p:cNvSpPr>
          <p:nvPr>
            <p:ph idx="1"/>
          </p:nvPr>
        </p:nvSpPr>
        <p:spPr/>
        <p:txBody>
          <a:bodyPr>
            <a:normAutofit/>
          </a:bodyPr>
          <a:lstStyle/>
          <a:p>
            <a:r>
              <a:rPr lang="en-US" sz="2800" dirty="0"/>
              <a:t>Divide and Conquer technique</a:t>
            </a:r>
          </a:p>
          <a:p>
            <a:r>
              <a:rPr lang="en-US" sz="2800" dirty="0"/>
              <a:t>Algorithm</a:t>
            </a:r>
          </a:p>
          <a:p>
            <a:pPr marL="971550" lvl="1" indent="-514350">
              <a:buFont typeface="+mj-lt"/>
              <a:buAutoNum type="arabicPeriod"/>
            </a:pPr>
            <a:r>
              <a:rPr lang="en-US" sz="2400" dirty="0"/>
              <a:t>Pick an element call pivot</a:t>
            </a:r>
            <a:endParaRPr lang="en-US" sz="2400" b="1" dirty="0"/>
          </a:p>
          <a:p>
            <a:pPr marL="971550" lvl="1" indent="-514350">
              <a:buFont typeface="+mj-lt"/>
              <a:buAutoNum type="arabicPeriod"/>
            </a:pPr>
            <a:r>
              <a:rPr lang="en-US" sz="2400" dirty="0"/>
              <a:t>Partitioning: Reorder the array so all elements smaller to pivot are on the left and all elements greater than pivot are on the right</a:t>
            </a:r>
          </a:p>
          <a:p>
            <a:pPr marL="971550" lvl="1" indent="-514350">
              <a:buFont typeface="+mj-lt"/>
              <a:buAutoNum type="arabicPeriod"/>
            </a:pPr>
            <a:r>
              <a:rPr lang="en-US" sz="2400" dirty="0"/>
              <a:t>Recursively apply the algorithm to the sub-array to the left and right of the pivot.</a:t>
            </a:r>
          </a:p>
        </p:txBody>
      </p:sp>
    </p:spTree>
    <p:extLst>
      <p:ext uri="{BB962C8B-B14F-4D97-AF65-F5344CB8AC3E}">
        <p14:creationId xmlns:p14="http://schemas.microsoft.com/office/powerpoint/2010/main" val="2028678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QuickSort</a:t>
            </a:r>
            <a:r>
              <a:rPr lang="en-US" dirty="0"/>
              <a:t> (2)</a:t>
            </a:r>
          </a:p>
        </p:txBody>
      </p:sp>
      <p:sp>
        <p:nvSpPr>
          <p:cNvPr id="3" name="Content Placeholder 2"/>
          <p:cNvSpPr>
            <a:spLocks noGrp="1"/>
          </p:cNvSpPr>
          <p:nvPr>
            <p:ph idx="1"/>
          </p:nvPr>
        </p:nvSpPr>
        <p:spPr/>
        <p:txBody>
          <a:bodyPr/>
          <a:lstStyle/>
          <a:p>
            <a:r>
              <a:rPr lang="en-US" dirty="0"/>
              <a:t>Partitioning</a:t>
            </a:r>
          </a:p>
        </p:txBody>
      </p:sp>
      <p:sp>
        <p:nvSpPr>
          <p:cNvPr id="4" name="Rectangle 3"/>
          <p:cNvSpPr/>
          <p:nvPr/>
        </p:nvSpPr>
        <p:spPr>
          <a:xfrm>
            <a:off x="3124200" y="2819400"/>
            <a:ext cx="57912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276600" y="2887006"/>
            <a:ext cx="417490" cy="523220"/>
          </a:xfrm>
          <a:prstGeom prst="rect">
            <a:avLst/>
          </a:prstGeom>
          <a:noFill/>
        </p:spPr>
        <p:txBody>
          <a:bodyPr wrap="square" rtlCol="0">
            <a:spAutoFit/>
          </a:bodyPr>
          <a:lstStyle/>
          <a:p>
            <a:r>
              <a:rPr lang="en-US" sz="2800" dirty="0">
                <a:solidFill>
                  <a:schemeClr val="bg1"/>
                </a:solidFill>
              </a:rPr>
              <a:t>3</a:t>
            </a:r>
          </a:p>
        </p:txBody>
      </p:sp>
      <p:sp>
        <p:nvSpPr>
          <p:cNvPr id="6" name="TextBox 5"/>
          <p:cNvSpPr txBox="1"/>
          <p:nvPr/>
        </p:nvSpPr>
        <p:spPr>
          <a:xfrm>
            <a:off x="5041362" y="2887006"/>
            <a:ext cx="417490" cy="523220"/>
          </a:xfrm>
          <a:prstGeom prst="rect">
            <a:avLst/>
          </a:prstGeom>
          <a:noFill/>
        </p:spPr>
        <p:txBody>
          <a:bodyPr wrap="square" rtlCol="0">
            <a:spAutoFit/>
          </a:bodyPr>
          <a:lstStyle/>
          <a:p>
            <a:r>
              <a:rPr lang="en-US" sz="2800" dirty="0">
                <a:solidFill>
                  <a:schemeClr val="bg1"/>
                </a:solidFill>
              </a:rPr>
              <a:t>5</a:t>
            </a:r>
          </a:p>
        </p:txBody>
      </p:sp>
      <p:sp>
        <p:nvSpPr>
          <p:cNvPr id="7" name="TextBox 6"/>
          <p:cNvSpPr txBox="1"/>
          <p:nvPr/>
        </p:nvSpPr>
        <p:spPr>
          <a:xfrm>
            <a:off x="4453108" y="2887006"/>
            <a:ext cx="417490" cy="523220"/>
          </a:xfrm>
          <a:prstGeom prst="rect">
            <a:avLst/>
          </a:prstGeom>
          <a:noFill/>
        </p:spPr>
        <p:txBody>
          <a:bodyPr wrap="square" rtlCol="0">
            <a:spAutoFit/>
          </a:bodyPr>
          <a:lstStyle/>
          <a:p>
            <a:r>
              <a:rPr lang="en-US" sz="2800" dirty="0">
                <a:solidFill>
                  <a:schemeClr val="bg1"/>
                </a:solidFill>
              </a:rPr>
              <a:t>2</a:t>
            </a:r>
          </a:p>
        </p:txBody>
      </p:sp>
      <p:sp>
        <p:nvSpPr>
          <p:cNvPr id="8" name="TextBox 7"/>
          <p:cNvSpPr txBox="1"/>
          <p:nvPr/>
        </p:nvSpPr>
        <p:spPr>
          <a:xfrm>
            <a:off x="3864854" y="2887006"/>
            <a:ext cx="417490" cy="523220"/>
          </a:xfrm>
          <a:prstGeom prst="rect">
            <a:avLst/>
          </a:prstGeom>
          <a:noFill/>
        </p:spPr>
        <p:txBody>
          <a:bodyPr wrap="square" rtlCol="0">
            <a:spAutoFit/>
          </a:bodyPr>
          <a:lstStyle/>
          <a:p>
            <a:r>
              <a:rPr lang="en-US" sz="2800" dirty="0">
                <a:solidFill>
                  <a:schemeClr val="bg1"/>
                </a:solidFill>
              </a:rPr>
              <a:t>8</a:t>
            </a:r>
          </a:p>
        </p:txBody>
      </p:sp>
      <p:sp>
        <p:nvSpPr>
          <p:cNvPr id="9" name="TextBox 8"/>
          <p:cNvSpPr txBox="1"/>
          <p:nvPr/>
        </p:nvSpPr>
        <p:spPr>
          <a:xfrm>
            <a:off x="5629616" y="2887006"/>
            <a:ext cx="417490" cy="523220"/>
          </a:xfrm>
          <a:prstGeom prst="rect">
            <a:avLst/>
          </a:prstGeom>
          <a:noFill/>
        </p:spPr>
        <p:txBody>
          <a:bodyPr wrap="square" rtlCol="0">
            <a:spAutoFit/>
          </a:bodyPr>
          <a:lstStyle/>
          <a:p>
            <a:r>
              <a:rPr lang="en-US" sz="2800" dirty="0">
                <a:solidFill>
                  <a:schemeClr val="bg1"/>
                </a:solidFill>
              </a:rPr>
              <a:t>9</a:t>
            </a:r>
          </a:p>
        </p:txBody>
      </p:sp>
      <p:sp>
        <p:nvSpPr>
          <p:cNvPr id="10" name="TextBox 9"/>
          <p:cNvSpPr txBox="1"/>
          <p:nvPr/>
        </p:nvSpPr>
        <p:spPr>
          <a:xfrm>
            <a:off x="6217870" y="2905780"/>
            <a:ext cx="417490" cy="523220"/>
          </a:xfrm>
          <a:prstGeom prst="rect">
            <a:avLst/>
          </a:prstGeom>
          <a:noFill/>
        </p:spPr>
        <p:txBody>
          <a:bodyPr wrap="square" rtlCol="0">
            <a:spAutoFit/>
          </a:bodyPr>
          <a:lstStyle/>
          <a:p>
            <a:r>
              <a:rPr lang="en-US" sz="2800" dirty="0">
                <a:solidFill>
                  <a:schemeClr val="bg1"/>
                </a:solidFill>
              </a:rPr>
              <a:t>1</a:t>
            </a:r>
          </a:p>
        </p:txBody>
      </p:sp>
      <p:sp>
        <p:nvSpPr>
          <p:cNvPr id="11" name="TextBox 10"/>
          <p:cNvSpPr txBox="1"/>
          <p:nvPr/>
        </p:nvSpPr>
        <p:spPr>
          <a:xfrm>
            <a:off x="7982632" y="2905780"/>
            <a:ext cx="417490" cy="523220"/>
          </a:xfrm>
          <a:prstGeom prst="rect">
            <a:avLst/>
          </a:prstGeom>
          <a:noFill/>
        </p:spPr>
        <p:txBody>
          <a:bodyPr wrap="square" rtlCol="0">
            <a:spAutoFit/>
          </a:bodyPr>
          <a:lstStyle/>
          <a:p>
            <a:r>
              <a:rPr lang="en-US" sz="2800" dirty="0">
                <a:solidFill>
                  <a:schemeClr val="bg1"/>
                </a:solidFill>
              </a:rPr>
              <a:t>0</a:t>
            </a:r>
          </a:p>
        </p:txBody>
      </p:sp>
      <p:sp>
        <p:nvSpPr>
          <p:cNvPr id="12" name="TextBox 11"/>
          <p:cNvSpPr txBox="1"/>
          <p:nvPr/>
        </p:nvSpPr>
        <p:spPr>
          <a:xfrm>
            <a:off x="7394378" y="2905780"/>
            <a:ext cx="417490" cy="523220"/>
          </a:xfrm>
          <a:prstGeom prst="rect">
            <a:avLst/>
          </a:prstGeom>
          <a:noFill/>
        </p:spPr>
        <p:txBody>
          <a:bodyPr wrap="square" rtlCol="0">
            <a:spAutoFit/>
          </a:bodyPr>
          <a:lstStyle/>
          <a:p>
            <a:r>
              <a:rPr lang="en-US" sz="2800" dirty="0">
                <a:solidFill>
                  <a:schemeClr val="bg1"/>
                </a:solidFill>
              </a:rPr>
              <a:t>7</a:t>
            </a:r>
          </a:p>
        </p:txBody>
      </p:sp>
      <p:sp>
        <p:nvSpPr>
          <p:cNvPr id="13" name="TextBox 12"/>
          <p:cNvSpPr txBox="1"/>
          <p:nvPr/>
        </p:nvSpPr>
        <p:spPr>
          <a:xfrm>
            <a:off x="6806124" y="2905780"/>
            <a:ext cx="417490" cy="523220"/>
          </a:xfrm>
          <a:prstGeom prst="rect">
            <a:avLst/>
          </a:prstGeom>
          <a:noFill/>
        </p:spPr>
        <p:txBody>
          <a:bodyPr wrap="square" rtlCol="0">
            <a:spAutoFit/>
          </a:bodyPr>
          <a:lstStyle/>
          <a:p>
            <a:r>
              <a:rPr lang="en-US" sz="2800" dirty="0">
                <a:solidFill>
                  <a:schemeClr val="bg1"/>
                </a:solidFill>
              </a:rPr>
              <a:t>4</a:t>
            </a:r>
          </a:p>
        </p:txBody>
      </p:sp>
      <p:sp>
        <p:nvSpPr>
          <p:cNvPr id="14" name="TextBox 13"/>
          <p:cNvSpPr txBox="1"/>
          <p:nvPr/>
        </p:nvSpPr>
        <p:spPr>
          <a:xfrm>
            <a:off x="8570890" y="2905780"/>
            <a:ext cx="417490" cy="523220"/>
          </a:xfrm>
          <a:prstGeom prst="rect">
            <a:avLst/>
          </a:prstGeom>
          <a:noFill/>
        </p:spPr>
        <p:txBody>
          <a:bodyPr wrap="square" rtlCol="0">
            <a:spAutoFit/>
          </a:bodyPr>
          <a:lstStyle/>
          <a:p>
            <a:r>
              <a:rPr lang="en-US" sz="2800" dirty="0">
                <a:solidFill>
                  <a:srgbClr val="C00000"/>
                </a:solidFill>
              </a:rPr>
              <a:t>6</a:t>
            </a:r>
          </a:p>
        </p:txBody>
      </p:sp>
      <p:sp>
        <p:nvSpPr>
          <p:cNvPr id="15" name="Rectangle 14"/>
          <p:cNvSpPr/>
          <p:nvPr/>
        </p:nvSpPr>
        <p:spPr>
          <a:xfrm>
            <a:off x="3200400" y="4572000"/>
            <a:ext cx="57912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352800" y="4631821"/>
            <a:ext cx="417490" cy="523220"/>
          </a:xfrm>
          <a:prstGeom prst="rect">
            <a:avLst/>
          </a:prstGeom>
          <a:noFill/>
        </p:spPr>
        <p:txBody>
          <a:bodyPr wrap="square" rtlCol="0">
            <a:spAutoFit/>
          </a:bodyPr>
          <a:lstStyle/>
          <a:p>
            <a:r>
              <a:rPr lang="en-US" sz="2800" dirty="0">
                <a:solidFill>
                  <a:schemeClr val="bg1"/>
                </a:solidFill>
              </a:rPr>
              <a:t>3</a:t>
            </a:r>
          </a:p>
        </p:txBody>
      </p:sp>
      <p:sp>
        <p:nvSpPr>
          <p:cNvPr id="17" name="TextBox 16"/>
          <p:cNvSpPr txBox="1"/>
          <p:nvPr/>
        </p:nvSpPr>
        <p:spPr>
          <a:xfrm>
            <a:off x="4529308" y="4631821"/>
            <a:ext cx="417490" cy="523220"/>
          </a:xfrm>
          <a:prstGeom prst="rect">
            <a:avLst/>
          </a:prstGeom>
          <a:noFill/>
        </p:spPr>
        <p:txBody>
          <a:bodyPr wrap="square" rtlCol="0">
            <a:spAutoFit/>
          </a:bodyPr>
          <a:lstStyle/>
          <a:p>
            <a:r>
              <a:rPr lang="en-US" sz="2800" dirty="0">
                <a:solidFill>
                  <a:schemeClr val="bg1"/>
                </a:solidFill>
              </a:rPr>
              <a:t>5</a:t>
            </a:r>
          </a:p>
        </p:txBody>
      </p:sp>
      <p:sp>
        <p:nvSpPr>
          <p:cNvPr id="18" name="TextBox 17"/>
          <p:cNvSpPr txBox="1"/>
          <p:nvPr/>
        </p:nvSpPr>
        <p:spPr>
          <a:xfrm>
            <a:off x="3941054" y="4631821"/>
            <a:ext cx="417490" cy="523220"/>
          </a:xfrm>
          <a:prstGeom prst="rect">
            <a:avLst/>
          </a:prstGeom>
          <a:noFill/>
        </p:spPr>
        <p:txBody>
          <a:bodyPr wrap="square" rtlCol="0">
            <a:spAutoFit/>
          </a:bodyPr>
          <a:lstStyle/>
          <a:p>
            <a:r>
              <a:rPr lang="en-US" sz="2800" dirty="0">
                <a:solidFill>
                  <a:schemeClr val="bg1"/>
                </a:solidFill>
              </a:rPr>
              <a:t>2</a:t>
            </a:r>
          </a:p>
        </p:txBody>
      </p:sp>
      <p:sp>
        <p:nvSpPr>
          <p:cNvPr id="19" name="TextBox 18"/>
          <p:cNvSpPr txBox="1"/>
          <p:nvPr/>
        </p:nvSpPr>
        <p:spPr>
          <a:xfrm>
            <a:off x="6882324" y="4631821"/>
            <a:ext cx="417490" cy="523220"/>
          </a:xfrm>
          <a:prstGeom prst="rect">
            <a:avLst/>
          </a:prstGeom>
          <a:noFill/>
        </p:spPr>
        <p:txBody>
          <a:bodyPr wrap="square" rtlCol="0">
            <a:spAutoFit/>
          </a:bodyPr>
          <a:lstStyle/>
          <a:p>
            <a:r>
              <a:rPr lang="en-US" sz="2800" dirty="0">
                <a:solidFill>
                  <a:srgbClr val="C00000"/>
                </a:solidFill>
              </a:rPr>
              <a:t>6</a:t>
            </a:r>
          </a:p>
        </p:txBody>
      </p:sp>
      <p:sp>
        <p:nvSpPr>
          <p:cNvPr id="20" name="TextBox 19"/>
          <p:cNvSpPr txBox="1"/>
          <p:nvPr/>
        </p:nvSpPr>
        <p:spPr>
          <a:xfrm>
            <a:off x="8058832" y="4631821"/>
            <a:ext cx="417490" cy="523220"/>
          </a:xfrm>
          <a:prstGeom prst="rect">
            <a:avLst/>
          </a:prstGeom>
          <a:noFill/>
        </p:spPr>
        <p:txBody>
          <a:bodyPr wrap="square" rtlCol="0">
            <a:spAutoFit/>
          </a:bodyPr>
          <a:lstStyle/>
          <a:p>
            <a:r>
              <a:rPr lang="en-US" sz="2800" dirty="0">
                <a:solidFill>
                  <a:schemeClr val="bg1"/>
                </a:solidFill>
              </a:rPr>
              <a:t>9</a:t>
            </a:r>
          </a:p>
        </p:txBody>
      </p:sp>
      <p:sp>
        <p:nvSpPr>
          <p:cNvPr id="21" name="TextBox 20"/>
          <p:cNvSpPr txBox="1"/>
          <p:nvPr/>
        </p:nvSpPr>
        <p:spPr>
          <a:xfrm>
            <a:off x="5117562" y="4631821"/>
            <a:ext cx="417490" cy="523220"/>
          </a:xfrm>
          <a:prstGeom prst="rect">
            <a:avLst/>
          </a:prstGeom>
          <a:noFill/>
        </p:spPr>
        <p:txBody>
          <a:bodyPr wrap="square" rtlCol="0">
            <a:spAutoFit/>
          </a:bodyPr>
          <a:lstStyle/>
          <a:p>
            <a:r>
              <a:rPr lang="en-US" sz="2800" dirty="0">
                <a:solidFill>
                  <a:schemeClr val="bg1"/>
                </a:solidFill>
              </a:rPr>
              <a:t>1</a:t>
            </a:r>
          </a:p>
        </p:txBody>
      </p:sp>
      <p:sp>
        <p:nvSpPr>
          <p:cNvPr id="22" name="TextBox 21"/>
          <p:cNvSpPr txBox="1"/>
          <p:nvPr/>
        </p:nvSpPr>
        <p:spPr>
          <a:xfrm>
            <a:off x="6294070" y="4631821"/>
            <a:ext cx="417490" cy="523220"/>
          </a:xfrm>
          <a:prstGeom prst="rect">
            <a:avLst/>
          </a:prstGeom>
          <a:noFill/>
        </p:spPr>
        <p:txBody>
          <a:bodyPr wrap="square" rtlCol="0">
            <a:spAutoFit/>
          </a:bodyPr>
          <a:lstStyle/>
          <a:p>
            <a:r>
              <a:rPr lang="en-US" sz="2800" dirty="0">
                <a:solidFill>
                  <a:schemeClr val="bg1"/>
                </a:solidFill>
              </a:rPr>
              <a:t>0</a:t>
            </a:r>
          </a:p>
        </p:txBody>
      </p:sp>
      <p:sp>
        <p:nvSpPr>
          <p:cNvPr id="23" name="TextBox 22"/>
          <p:cNvSpPr txBox="1"/>
          <p:nvPr/>
        </p:nvSpPr>
        <p:spPr>
          <a:xfrm>
            <a:off x="7470578" y="4631821"/>
            <a:ext cx="417490" cy="523220"/>
          </a:xfrm>
          <a:prstGeom prst="rect">
            <a:avLst/>
          </a:prstGeom>
          <a:noFill/>
        </p:spPr>
        <p:txBody>
          <a:bodyPr wrap="square" rtlCol="0">
            <a:spAutoFit/>
          </a:bodyPr>
          <a:lstStyle/>
          <a:p>
            <a:r>
              <a:rPr lang="en-US" sz="2800" dirty="0">
                <a:solidFill>
                  <a:schemeClr val="bg1"/>
                </a:solidFill>
              </a:rPr>
              <a:t>7</a:t>
            </a:r>
          </a:p>
        </p:txBody>
      </p:sp>
      <p:sp>
        <p:nvSpPr>
          <p:cNvPr id="24" name="TextBox 23"/>
          <p:cNvSpPr txBox="1"/>
          <p:nvPr/>
        </p:nvSpPr>
        <p:spPr>
          <a:xfrm>
            <a:off x="5705816" y="4631821"/>
            <a:ext cx="417490" cy="523220"/>
          </a:xfrm>
          <a:prstGeom prst="rect">
            <a:avLst/>
          </a:prstGeom>
          <a:noFill/>
        </p:spPr>
        <p:txBody>
          <a:bodyPr wrap="square" rtlCol="0">
            <a:spAutoFit/>
          </a:bodyPr>
          <a:lstStyle/>
          <a:p>
            <a:r>
              <a:rPr lang="en-US" sz="2800" dirty="0">
                <a:solidFill>
                  <a:schemeClr val="bg1"/>
                </a:solidFill>
              </a:rPr>
              <a:t>4</a:t>
            </a:r>
          </a:p>
        </p:txBody>
      </p:sp>
      <p:sp>
        <p:nvSpPr>
          <p:cNvPr id="25" name="TextBox 24"/>
          <p:cNvSpPr txBox="1"/>
          <p:nvPr/>
        </p:nvSpPr>
        <p:spPr>
          <a:xfrm>
            <a:off x="8647090" y="4631821"/>
            <a:ext cx="417490" cy="523220"/>
          </a:xfrm>
          <a:prstGeom prst="rect">
            <a:avLst/>
          </a:prstGeom>
          <a:noFill/>
        </p:spPr>
        <p:txBody>
          <a:bodyPr wrap="square" rtlCol="0">
            <a:spAutoFit/>
          </a:bodyPr>
          <a:lstStyle/>
          <a:p>
            <a:r>
              <a:rPr lang="en-US" sz="2800" dirty="0">
                <a:solidFill>
                  <a:schemeClr val="bg1"/>
                </a:solidFill>
              </a:rPr>
              <a:t>8</a:t>
            </a:r>
          </a:p>
        </p:txBody>
      </p:sp>
      <p:sp>
        <p:nvSpPr>
          <p:cNvPr id="31" name="Down Arrow 30"/>
          <p:cNvSpPr/>
          <p:nvPr/>
        </p:nvSpPr>
        <p:spPr>
          <a:xfrm>
            <a:off x="5838361" y="3657600"/>
            <a:ext cx="664454" cy="7620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2539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QuickSort</a:t>
            </a:r>
            <a:r>
              <a:rPr lang="en-US" dirty="0"/>
              <a:t> (3)</a:t>
            </a:r>
          </a:p>
        </p:txBody>
      </p:sp>
      <p:sp>
        <p:nvSpPr>
          <p:cNvPr id="4" name="Rectangle 3"/>
          <p:cNvSpPr/>
          <p:nvPr/>
        </p:nvSpPr>
        <p:spPr>
          <a:xfrm>
            <a:off x="3200400" y="1828800"/>
            <a:ext cx="57912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352800" y="1888621"/>
            <a:ext cx="417490" cy="523220"/>
          </a:xfrm>
          <a:prstGeom prst="rect">
            <a:avLst/>
          </a:prstGeom>
          <a:noFill/>
        </p:spPr>
        <p:txBody>
          <a:bodyPr wrap="square" rtlCol="0">
            <a:spAutoFit/>
          </a:bodyPr>
          <a:lstStyle/>
          <a:p>
            <a:r>
              <a:rPr lang="en-US" sz="2800" dirty="0">
                <a:solidFill>
                  <a:schemeClr val="bg1"/>
                </a:solidFill>
              </a:rPr>
              <a:t>3</a:t>
            </a:r>
          </a:p>
        </p:txBody>
      </p:sp>
      <p:sp>
        <p:nvSpPr>
          <p:cNvPr id="6" name="TextBox 5"/>
          <p:cNvSpPr txBox="1"/>
          <p:nvPr/>
        </p:nvSpPr>
        <p:spPr>
          <a:xfrm>
            <a:off x="4529308" y="1888621"/>
            <a:ext cx="417490" cy="523220"/>
          </a:xfrm>
          <a:prstGeom prst="rect">
            <a:avLst/>
          </a:prstGeom>
          <a:noFill/>
        </p:spPr>
        <p:txBody>
          <a:bodyPr wrap="square" rtlCol="0">
            <a:spAutoFit/>
          </a:bodyPr>
          <a:lstStyle/>
          <a:p>
            <a:r>
              <a:rPr lang="en-US" sz="2800" dirty="0">
                <a:solidFill>
                  <a:schemeClr val="bg1"/>
                </a:solidFill>
              </a:rPr>
              <a:t>5</a:t>
            </a:r>
          </a:p>
        </p:txBody>
      </p:sp>
      <p:sp>
        <p:nvSpPr>
          <p:cNvPr id="7" name="TextBox 6"/>
          <p:cNvSpPr txBox="1"/>
          <p:nvPr/>
        </p:nvSpPr>
        <p:spPr>
          <a:xfrm>
            <a:off x="3941054" y="1888621"/>
            <a:ext cx="417490" cy="523220"/>
          </a:xfrm>
          <a:prstGeom prst="rect">
            <a:avLst/>
          </a:prstGeom>
          <a:noFill/>
        </p:spPr>
        <p:txBody>
          <a:bodyPr wrap="square" rtlCol="0">
            <a:spAutoFit/>
          </a:bodyPr>
          <a:lstStyle/>
          <a:p>
            <a:r>
              <a:rPr lang="en-US" sz="2800" dirty="0">
                <a:solidFill>
                  <a:schemeClr val="bg1"/>
                </a:solidFill>
              </a:rPr>
              <a:t>2</a:t>
            </a:r>
          </a:p>
        </p:txBody>
      </p:sp>
      <p:sp>
        <p:nvSpPr>
          <p:cNvPr id="8" name="TextBox 7"/>
          <p:cNvSpPr txBox="1"/>
          <p:nvPr/>
        </p:nvSpPr>
        <p:spPr>
          <a:xfrm>
            <a:off x="6882324" y="1888621"/>
            <a:ext cx="417490" cy="523220"/>
          </a:xfrm>
          <a:prstGeom prst="rect">
            <a:avLst/>
          </a:prstGeom>
          <a:noFill/>
        </p:spPr>
        <p:txBody>
          <a:bodyPr wrap="square" rtlCol="0">
            <a:spAutoFit/>
          </a:bodyPr>
          <a:lstStyle/>
          <a:p>
            <a:r>
              <a:rPr lang="en-US" sz="2800" dirty="0">
                <a:solidFill>
                  <a:srgbClr val="C00000"/>
                </a:solidFill>
              </a:rPr>
              <a:t>6</a:t>
            </a:r>
          </a:p>
        </p:txBody>
      </p:sp>
      <p:sp>
        <p:nvSpPr>
          <p:cNvPr id="9" name="TextBox 8"/>
          <p:cNvSpPr txBox="1"/>
          <p:nvPr/>
        </p:nvSpPr>
        <p:spPr>
          <a:xfrm>
            <a:off x="8058832" y="1888621"/>
            <a:ext cx="417490" cy="523220"/>
          </a:xfrm>
          <a:prstGeom prst="rect">
            <a:avLst/>
          </a:prstGeom>
          <a:noFill/>
        </p:spPr>
        <p:txBody>
          <a:bodyPr wrap="square" rtlCol="0">
            <a:spAutoFit/>
          </a:bodyPr>
          <a:lstStyle/>
          <a:p>
            <a:r>
              <a:rPr lang="en-US" sz="2800" dirty="0">
                <a:solidFill>
                  <a:schemeClr val="bg1"/>
                </a:solidFill>
              </a:rPr>
              <a:t>9</a:t>
            </a:r>
          </a:p>
        </p:txBody>
      </p:sp>
      <p:sp>
        <p:nvSpPr>
          <p:cNvPr id="10" name="TextBox 9"/>
          <p:cNvSpPr txBox="1"/>
          <p:nvPr/>
        </p:nvSpPr>
        <p:spPr>
          <a:xfrm>
            <a:off x="5117562" y="1888621"/>
            <a:ext cx="417490" cy="523220"/>
          </a:xfrm>
          <a:prstGeom prst="rect">
            <a:avLst/>
          </a:prstGeom>
          <a:noFill/>
        </p:spPr>
        <p:txBody>
          <a:bodyPr wrap="square" rtlCol="0">
            <a:spAutoFit/>
          </a:bodyPr>
          <a:lstStyle/>
          <a:p>
            <a:r>
              <a:rPr lang="en-US" sz="2800" dirty="0">
                <a:solidFill>
                  <a:schemeClr val="bg1"/>
                </a:solidFill>
              </a:rPr>
              <a:t>1</a:t>
            </a:r>
          </a:p>
        </p:txBody>
      </p:sp>
      <p:sp>
        <p:nvSpPr>
          <p:cNvPr id="11" name="TextBox 10"/>
          <p:cNvSpPr txBox="1"/>
          <p:nvPr/>
        </p:nvSpPr>
        <p:spPr>
          <a:xfrm>
            <a:off x="6294070" y="1888621"/>
            <a:ext cx="417490" cy="523220"/>
          </a:xfrm>
          <a:prstGeom prst="rect">
            <a:avLst/>
          </a:prstGeom>
          <a:noFill/>
        </p:spPr>
        <p:txBody>
          <a:bodyPr wrap="square" rtlCol="0">
            <a:spAutoFit/>
          </a:bodyPr>
          <a:lstStyle/>
          <a:p>
            <a:r>
              <a:rPr lang="en-US" sz="2800" dirty="0">
                <a:solidFill>
                  <a:schemeClr val="bg1"/>
                </a:solidFill>
              </a:rPr>
              <a:t>0</a:t>
            </a:r>
          </a:p>
        </p:txBody>
      </p:sp>
      <p:sp>
        <p:nvSpPr>
          <p:cNvPr id="12" name="TextBox 11"/>
          <p:cNvSpPr txBox="1"/>
          <p:nvPr/>
        </p:nvSpPr>
        <p:spPr>
          <a:xfrm>
            <a:off x="7470578" y="1888621"/>
            <a:ext cx="417490" cy="523220"/>
          </a:xfrm>
          <a:prstGeom prst="rect">
            <a:avLst/>
          </a:prstGeom>
          <a:noFill/>
        </p:spPr>
        <p:txBody>
          <a:bodyPr wrap="square" rtlCol="0">
            <a:spAutoFit/>
          </a:bodyPr>
          <a:lstStyle/>
          <a:p>
            <a:r>
              <a:rPr lang="en-US" sz="2800" dirty="0">
                <a:solidFill>
                  <a:schemeClr val="bg1"/>
                </a:solidFill>
              </a:rPr>
              <a:t>7</a:t>
            </a:r>
          </a:p>
        </p:txBody>
      </p:sp>
      <p:sp>
        <p:nvSpPr>
          <p:cNvPr id="13" name="TextBox 12"/>
          <p:cNvSpPr txBox="1"/>
          <p:nvPr/>
        </p:nvSpPr>
        <p:spPr>
          <a:xfrm>
            <a:off x="5705816" y="1888621"/>
            <a:ext cx="417490" cy="523220"/>
          </a:xfrm>
          <a:prstGeom prst="rect">
            <a:avLst/>
          </a:prstGeom>
          <a:noFill/>
        </p:spPr>
        <p:txBody>
          <a:bodyPr wrap="square" rtlCol="0">
            <a:spAutoFit/>
          </a:bodyPr>
          <a:lstStyle/>
          <a:p>
            <a:r>
              <a:rPr lang="en-US" sz="2800" dirty="0">
                <a:solidFill>
                  <a:schemeClr val="bg1"/>
                </a:solidFill>
              </a:rPr>
              <a:t>4</a:t>
            </a:r>
          </a:p>
        </p:txBody>
      </p:sp>
      <p:sp>
        <p:nvSpPr>
          <p:cNvPr id="14" name="TextBox 13"/>
          <p:cNvSpPr txBox="1"/>
          <p:nvPr/>
        </p:nvSpPr>
        <p:spPr>
          <a:xfrm>
            <a:off x="8647090" y="1888621"/>
            <a:ext cx="417490" cy="523220"/>
          </a:xfrm>
          <a:prstGeom prst="rect">
            <a:avLst/>
          </a:prstGeom>
          <a:noFill/>
        </p:spPr>
        <p:txBody>
          <a:bodyPr wrap="square" rtlCol="0">
            <a:spAutoFit/>
          </a:bodyPr>
          <a:lstStyle/>
          <a:p>
            <a:r>
              <a:rPr lang="en-US" sz="2800" dirty="0">
                <a:solidFill>
                  <a:schemeClr val="bg1"/>
                </a:solidFill>
              </a:rPr>
              <a:t>8</a:t>
            </a:r>
          </a:p>
        </p:txBody>
      </p:sp>
      <p:sp>
        <p:nvSpPr>
          <p:cNvPr id="15" name="Right Brace 14"/>
          <p:cNvSpPr/>
          <p:nvPr/>
        </p:nvSpPr>
        <p:spPr>
          <a:xfrm rot="5400000">
            <a:off x="4603153" y="1355593"/>
            <a:ext cx="796999" cy="341981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ight Brace 15"/>
          <p:cNvSpPr/>
          <p:nvPr/>
        </p:nvSpPr>
        <p:spPr>
          <a:xfrm rot="5400000">
            <a:off x="7828498" y="2189612"/>
            <a:ext cx="796999" cy="167516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4450859" y="3612661"/>
            <a:ext cx="1101584" cy="369332"/>
          </a:xfrm>
          <a:prstGeom prst="rect">
            <a:avLst/>
          </a:prstGeom>
          <a:noFill/>
        </p:spPr>
        <p:txBody>
          <a:bodyPr wrap="none" rtlCol="0">
            <a:spAutoFit/>
          </a:bodyPr>
          <a:lstStyle/>
          <a:p>
            <a:r>
              <a:rPr lang="en-US" dirty="0" err="1"/>
              <a:t>QuickSort</a:t>
            </a:r>
            <a:endParaRPr lang="en-US" dirty="0"/>
          </a:p>
        </p:txBody>
      </p:sp>
      <p:sp>
        <p:nvSpPr>
          <p:cNvPr id="18" name="TextBox 17"/>
          <p:cNvSpPr txBox="1"/>
          <p:nvPr/>
        </p:nvSpPr>
        <p:spPr>
          <a:xfrm>
            <a:off x="7679323" y="3457699"/>
            <a:ext cx="1101584" cy="369332"/>
          </a:xfrm>
          <a:prstGeom prst="rect">
            <a:avLst/>
          </a:prstGeom>
          <a:noFill/>
        </p:spPr>
        <p:txBody>
          <a:bodyPr wrap="none" rtlCol="0">
            <a:spAutoFit/>
          </a:bodyPr>
          <a:lstStyle/>
          <a:p>
            <a:r>
              <a:rPr lang="en-US" dirty="0" err="1"/>
              <a:t>QuickSort</a:t>
            </a:r>
            <a:endParaRPr lang="en-US" dirty="0"/>
          </a:p>
        </p:txBody>
      </p:sp>
    </p:spTree>
    <p:extLst>
      <p:ext uri="{BB962C8B-B14F-4D97-AF65-F5344CB8AC3E}">
        <p14:creationId xmlns:p14="http://schemas.microsoft.com/office/powerpoint/2010/main" val="3131546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2800" dirty="0"/>
                  <a:t>Partitioning(A, lo, hi)</a:t>
                </a:r>
              </a:p>
              <a:p>
                <a:pPr marL="457200" lvl="1" indent="0">
                  <a:buNone/>
                </a:pPr>
                <a:r>
                  <a:rPr lang="en-US" sz="2400" dirty="0"/>
                  <a:t>	Pivot = A[hi]</a:t>
                </a:r>
              </a:p>
              <a:p>
                <a:pPr marL="457200" lvl="1" indent="0">
                  <a:buNone/>
                </a:pPr>
                <a:r>
                  <a:rPr lang="en-US" sz="2400" dirty="0"/>
                  <a:t>	</a:t>
                </a:r>
                <a:r>
                  <a:rPr lang="en-US" sz="2400" dirty="0" err="1"/>
                  <a:t>i</a:t>
                </a:r>
                <a:r>
                  <a:rPr lang="en-US" sz="2400" dirty="0"/>
                  <a:t> = lo</a:t>
                </a:r>
              </a:p>
              <a:p>
                <a:pPr marL="457200" lvl="1" indent="0">
                  <a:buNone/>
                </a:pPr>
                <a:r>
                  <a:rPr lang="en-US" sz="2400" dirty="0"/>
                  <a:t>	For j = lo to hi -1</a:t>
                </a:r>
              </a:p>
              <a:p>
                <a:pPr marL="457200" lvl="1" indent="0">
                  <a:buNone/>
                </a:pPr>
                <a:r>
                  <a:rPr lang="en-US" sz="2400" dirty="0"/>
                  <a:t>		if A[j] </a:t>
                </a:r>
                <a14:m>
                  <m:oMath xmlns:m="http://schemas.openxmlformats.org/officeDocument/2006/math">
                    <m:r>
                      <a:rPr lang="en-US" sz="2400" b="0" i="1" smtClean="0">
                        <a:latin typeface="Cambria Math"/>
                      </a:rPr>
                      <m:t>≤</m:t>
                    </m:r>
                  </m:oMath>
                </a14:m>
                <a:r>
                  <a:rPr lang="en-US" sz="2400" dirty="0"/>
                  <a:t> pivot</a:t>
                </a:r>
              </a:p>
              <a:p>
                <a:pPr marL="457200" lvl="1" indent="0">
                  <a:buNone/>
                </a:pPr>
                <a:r>
                  <a:rPr lang="en-US" sz="2400" dirty="0"/>
                  <a:t>			swap A[</a:t>
                </a:r>
                <a:r>
                  <a:rPr lang="en-US" sz="2400" dirty="0" err="1"/>
                  <a:t>i</a:t>
                </a:r>
                <a:r>
                  <a:rPr lang="en-US" sz="2400" dirty="0"/>
                  <a:t>] with A[j]</a:t>
                </a:r>
              </a:p>
              <a:p>
                <a:pPr marL="457200" lvl="1" indent="0">
                  <a:buNone/>
                </a:pPr>
                <a:r>
                  <a:rPr lang="en-US" sz="2400" dirty="0"/>
                  <a:t>			</a:t>
                </a:r>
                <a:r>
                  <a:rPr lang="en-US" sz="2400" dirty="0" err="1"/>
                  <a:t>i</a:t>
                </a:r>
                <a:r>
                  <a:rPr lang="en-US" sz="2400" dirty="0"/>
                  <a:t>++</a:t>
                </a:r>
              </a:p>
              <a:p>
                <a:pPr marL="457200" lvl="1" indent="0">
                  <a:buNone/>
                </a:pPr>
                <a:r>
                  <a:rPr lang="en-US" sz="2400" dirty="0"/>
                  <a:t>	swap A[</a:t>
                </a:r>
                <a:r>
                  <a:rPr lang="en-US" sz="2400" dirty="0" err="1"/>
                  <a:t>i</a:t>
                </a:r>
                <a:r>
                  <a:rPr lang="en-US" sz="2400" dirty="0"/>
                  <a:t>] with A[hi]</a:t>
                </a:r>
              </a:p>
              <a:p>
                <a:pPr lvl="2"/>
                <a:endParaRPr lang="en-US"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2" t="-1754"/>
                </a:stretch>
              </a:blipFill>
            </p:spPr>
            <p:txBody>
              <a:bodyPr/>
              <a:lstStyle/>
              <a:p>
                <a:r>
                  <a:rPr lang="en-US">
                    <a:noFill/>
                  </a:rPr>
                  <a:t> </a:t>
                </a:r>
              </a:p>
            </p:txBody>
          </p:sp>
        </mc:Fallback>
      </mc:AlternateContent>
    </p:spTree>
    <p:extLst>
      <p:ext uri="{BB962C8B-B14F-4D97-AF65-F5344CB8AC3E}">
        <p14:creationId xmlns:p14="http://schemas.microsoft.com/office/powerpoint/2010/main" val="356092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05229"/>
            <a:ext cx="8229600" cy="1143000"/>
          </a:xfrm>
        </p:spPr>
        <p:txBody>
          <a:bodyPr/>
          <a:lstStyle/>
          <a:p>
            <a:r>
              <a:rPr lang="en-US" altLang="en-US" dirty="0"/>
              <a:t>Principle of Message-Passing</a:t>
            </a:r>
            <a:endParaRPr lang="en-US" dirty="0"/>
          </a:p>
        </p:txBody>
      </p:sp>
      <p:sp>
        <p:nvSpPr>
          <p:cNvPr id="3" name="Content Placeholder 2"/>
          <p:cNvSpPr>
            <a:spLocks noGrp="1"/>
          </p:cNvSpPr>
          <p:nvPr>
            <p:ph idx="1"/>
          </p:nvPr>
        </p:nvSpPr>
        <p:spPr>
          <a:xfrm>
            <a:off x="1617481" y="990601"/>
            <a:ext cx="6553200" cy="4572001"/>
          </a:xfrm>
        </p:spPr>
        <p:txBody>
          <a:bodyPr/>
          <a:lstStyle/>
          <a:p>
            <a:r>
              <a:rPr lang="en-US" sz="2800" dirty="0"/>
              <a:t>Two key attributes</a:t>
            </a:r>
          </a:p>
          <a:p>
            <a:pPr lvl="1"/>
            <a:r>
              <a:rPr lang="en-US" sz="2600" dirty="0"/>
              <a:t>A partitioned address space</a:t>
            </a:r>
          </a:p>
          <a:p>
            <a:pPr lvl="2"/>
            <a:r>
              <a:rPr lang="en-US" sz="2400" dirty="0"/>
              <a:t>each data element must belong to one of the partitions of the space </a:t>
            </a:r>
            <a:r>
              <a:rPr lang="en-US" sz="2400" dirty="0">
                <a:sym typeface="Wingdings" panose="05000000000000000000" pitchFamily="2" charset="2"/>
              </a:rPr>
              <a:t> </a:t>
            </a:r>
            <a:r>
              <a:rPr lang="en-US" sz="2400" dirty="0"/>
              <a:t>locality of access</a:t>
            </a:r>
          </a:p>
          <a:p>
            <a:pPr lvl="2"/>
            <a:r>
              <a:rPr lang="en-US" sz="2400" dirty="0"/>
              <a:t>all interactions (read-only or read/write) require cooperation of two processes</a:t>
            </a:r>
          </a:p>
          <a:p>
            <a:pPr lvl="1"/>
            <a:r>
              <a:rPr lang="en-US" sz="2600" dirty="0"/>
              <a:t>Supports only explicit parallelization</a:t>
            </a:r>
          </a:p>
          <a:p>
            <a:pPr lvl="2"/>
            <a:r>
              <a:rPr lang="en-US" sz="2400" dirty="0"/>
              <a:t>The programmer is fully aware of all the costs of non-local interactions</a:t>
            </a:r>
          </a:p>
          <a:p>
            <a:endParaRPr lang="en-US" sz="2800"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0682" y="1248230"/>
            <a:ext cx="2497319" cy="1647371"/>
          </a:xfrm>
          <a:prstGeom prst="rect">
            <a:avLst/>
          </a:prstGeom>
        </p:spPr>
      </p:pic>
    </p:spTree>
    <p:extLst>
      <p:ext uri="{BB962C8B-B14F-4D97-AF65-F5344CB8AC3E}">
        <p14:creationId xmlns:p14="http://schemas.microsoft.com/office/powerpoint/2010/main" val="3950150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Principle of Message-Passing (2)</a:t>
            </a:r>
            <a:endParaRPr lang="en-US" dirty="0"/>
          </a:p>
        </p:txBody>
      </p:sp>
      <p:sp>
        <p:nvSpPr>
          <p:cNvPr id="4" name="Rectangle 3"/>
          <p:cNvSpPr/>
          <p:nvPr/>
        </p:nvSpPr>
        <p:spPr>
          <a:xfrm>
            <a:off x="2895600" y="21336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5" name="Rectangle 4"/>
          <p:cNvSpPr/>
          <p:nvPr/>
        </p:nvSpPr>
        <p:spPr>
          <a:xfrm>
            <a:off x="4572000" y="21336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6" name="Rectangle 5"/>
          <p:cNvSpPr/>
          <p:nvPr/>
        </p:nvSpPr>
        <p:spPr>
          <a:xfrm>
            <a:off x="6172200" y="21336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7" name="Rectangle 6"/>
          <p:cNvSpPr/>
          <p:nvPr/>
        </p:nvSpPr>
        <p:spPr>
          <a:xfrm>
            <a:off x="7924800" y="21336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cxnSp>
        <p:nvCxnSpPr>
          <p:cNvPr id="9" name="Curved Connector 8"/>
          <p:cNvCxnSpPr/>
          <p:nvPr/>
        </p:nvCxnSpPr>
        <p:spPr>
          <a:xfrm rot="16200000" flipH="1">
            <a:off x="2346327" y="3946527"/>
            <a:ext cx="1752600" cy="260349"/>
          </a:xfrm>
          <a:prstGeom prst="curvedConnector3">
            <a:avLst>
              <a:gd name="adj1" fmla="val 47101"/>
            </a:avLst>
          </a:prstGeom>
        </p:spPr>
        <p:style>
          <a:lnRef idx="2">
            <a:schemeClr val="accent1"/>
          </a:lnRef>
          <a:fillRef idx="0">
            <a:schemeClr val="accent1"/>
          </a:fillRef>
          <a:effectRef idx="1">
            <a:schemeClr val="accent1"/>
          </a:effectRef>
          <a:fontRef idx="minor">
            <a:schemeClr val="tx1"/>
          </a:fontRef>
        </p:style>
      </p:cxnSp>
      <p:cxnSp>
        <p:nvCxnSpPr>
          <p:cNvPr id="28" name="Curved Connector 27"/>
          <p:cNvCxnSpPr/>
          <p:nvPr/>
        </p:nvCxnSpPr>
        <p:spPr>
          <a:xfrm rot="16200000" flipH="1">
            <a:off x="4343400" y="3908427"/>
            <a:ext cx="1752600" cy="260349"/>
          </a:xfrm>
          <a:prstGeom prst="curvedConnector3">
            <a:avLst>
              <a:gd name="adj1" fmla="val 47101"/>
            </a:avLst>
          </a:prstGeom>
        </p:spPr>
        <p:style>
          <a:lnRef idx="2">
            <a:schemeClr val="accent1"/>
          </a:lnRef>
          <a:fillRef idx="0">
            <a:schemeClr val="accent1"/>
          </a:fillRef>
          <a:effectRef idx="1">
            <a:schemeClr val="accent1"/>
          </a:effectRef>
          <a:fontRef idx="minor">
            <a:schemeClr val="tx1"/>
          </a:fontRef>
        </p:style>
      </p:cxnSp>
      <p:cxnSp>
        <p:nvCxnSpPr>
          <p:cNvPr id="29" name="Curved Connector 28"/>
          <p:cNvCxnSpPr/>
          <p:nvPr/>
        </p:nvCxnSpPr>
        <p:spPr>
          <a:xfrm rot="16200000" flipH="1">
            <a:off x="5943600" y="3908427"/>
            <a:ext cx="1752600" cy="260349"/>
          </a:xfrm>
          <a:prstGeom prst="curvedConnector3">
            <a:avLst>
              <a:gd name="adj1" fmla="val 47101"/>
            </a:avLst>
          </a:prstGeom>
        </p:spPr>
        <p:style>
          <a:lnRef idx="2">
            <a:schemeClr val="accent1"/>
          </a:lnRef>
          <a:fillRef idx="0">
            <a:schemeClr val="accent1"/>
          </a:fillRef>
          <a:effectRef idx="1">
            <a:schemeClr val="accent1"/>
          </a:effectRef>
          <a:fontRef idx="minor">
            <a:schemeClr val="tx1"/>
          </a:fontRef>
        </p:style>
      </p:cxnSp>
      <p:cxnSp>
        <p:nvCxnSpPr>
          <p:cNvPr id="30" name="Curved Connector 29"/>
          <p:cNvCxnSpPr/>
          <p:nvPr/>
        </p:nvCxnSpPr>
        <p:spPr>
          <a:xfrm rot="16200000" flipH="1">
            <a:off x="7696200" y="3946527"/>
            <a:ext cx="1752600" cy="260349"/>
          </a:xfrm>
          <a:prstGeom prst="curvedConnector3">
            <a:avLst>
              <a:gd name="adj1" fmla="val 47101"/>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54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Today’s topic</a:t>
            </a:r>
            <a:endParaRPr lang="en-US" b="1" dirty="0"/>
          </a:p>
        </p:txBody>
      </p:sp>
      <p:sp>
        <p:nvSpPr>
          <p:cNvPr id="3" name="内容占位符 2"/>
          <p:cNvSpPr>
            <a:spLocks noGrp="1"/>
          </p:cNvSpPr>
          <p:nvPr>
            <p:ph idx="1"/>
          </p:nvPr>
        </p:nvSpPr>
        <p:spPr>
          <a:xfrm>
            <a:off x="1981200" y="1066800"/>
            <a:ext cx="8229600" cy="4343400"/>
          </a:xfrm>
        </p:spPr>
        <p:txBody>
          <a:bodyPr>
            <a:normAutofit/>
          </a:bodyPr>
          <a:lstStyle/>
          <a:p>
            <a:r>
              <a:rPr lang="en-US" sz="2800" dirty="0"/>
              <a:t>PHW3 (OpenMP): Discussion </a:t>
            </a:r>
          </a:p>
          <a:p>
            <a:r>
              <a:rPr lang="en-US" sz="2800" dirty="0"/>
              <a:t>MPI</a:t>
            </a:r>
          </a:p>
          <a:p>
            <a:pPr lvl="1"/>
            <a:r>
              <a:rPr lang="en-US" sz="2000" dirty="0"/>
              <a:t>Principles of MPI</a:t>
            </a:r>
          </a:p>
          <a:p>
            <a:pPr lvl="1"/>
            <a:r>
              <a:rPr lang="en-US" sz="2000" dirty="0"/>
              <a:t>MPI operations</a:t>
            </a:r>
          </a:p>
          <a:p>
            <a:endParaRPr lang="en-US" sz="2800" dirty="0"/>
          </a:p>
          <a:p>
            <a:pPr marL="457200" lvl="1" indent="0">
              <a:buNone/>
            </a:pPr>
            <a:endParaRPr lang="en-US" sz="2000" dirty="0"/>
          </a:p>
          <a:p>
            <a:pPr marL="457200" lvl="1" indent="0">
              <a:buNone/>
            </a:pPr>
            <a:endParaRPr lang="en-US" sz="2000" dirty="0"/>
          </a:p>
          <a:p>
            <a:pPr lvl="1"/>
            <a:endParaRPr lang="en-US" sz="2000" dirty="0"/>
          </a:p>
          <a:p>
            <a:endParaRPr lang="en-US" sz="2800" dirty="0"/>
          </a:p>
        </p:txBody>
      </p:sp>
    </p:spTree>
    <p:extLst>
      <p:ext uri="{BB962C8B-B14F-4D97-AF65-F5344CB8AC3E}">
        <p14:creationId xmlns:p14="http://schemas.microsoft.com/office/powerpoint/2010/main" val="2192596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Building Blocks</a:t>
            </a:r>
          </a:p>
        </p:txBody>
      </p:sp>
      <p:sp>
        <p:nvSpPr>
          <p:cNvPr id="3" name="Content Placeholder 2"/>
          <p:cNvSpPr>
            <a:spLocks noGrp="1"/>
          </p:cNvSpPr>
          <p:nvPr>
            <p:ph idx="1"/>
          </p:nvPr>
        </p:nvSpPr>
        <p:spPr>
          <a:xfrm>
            <a:off x="1828800" y="1066801"/>
            <a:ext cx="8153400" cy="4572001"/>
          </a:xfrm>
        </p:spPr>
        <p:txBody>
          <a:bodyPr/>
          <a:lstStyle/>
          <a:p>
            <a:r>
              <a:rPr lang="en-US" sz="2800" dirty="0"/>
              <a:t>Send and Receive Operations </a:t>
            </a:r>
          </a:p>
          <a:p>
            <a:pPr lvl="1"/>
            <a:r>
              <a:rPr lang="en-US" sz="2200" dirty="0"/>
              <a:t>Interactions are accomplished by </a:t>
            </a:r>
            <a:r>
              <a:rPr lang="en-US" sz="2200" b="1" dirty="0">
                <a:solidFill>
                  <a:srgbClr val="C00000"/>
                </a:solidFill>
              </a:rPr>
              <a:t>sending</a:t>
            </a:r>
            <a:r>
              <a:rPr lang="en-US" sz="2200" dirty="0"/>
              <a:t> and </a:t>
            </a:r>
            <a:r>
              <a:rPr lang="en-US" sz="2200" b="1" dirty="0">
                <a:solidFill>
                  <a:srgbClr val="C00000"/>
                </a:solidFill>
              </a:rPr>
              <a:t>receiving </a:t>
            </a:r>
            <a:r>
              <a:rPr lang="en-US" sz="2200" dirty="0"/>
              <a:t>messages, the basic operations in the message-passing programming paradigm are </a:t>
            </a:r>
            <a:r>
              <a:rPr lang="en-US" sz="2200" dirty="0">
                <a:solidFill>
                  <a:schemeClr val="tx1"/>
                </a:solidFill>
              </a:rPr>
              <a:t>send</a:t>
            </a:r>
            <a:r>
              <a:rPr lang="en-US" sz="2200" dirty="0"/>
              <a:t> and </a:t>
            </a:r>
            <a:r>
              <a:rPr lang="en-US" sz="2200" dirty="0">
                <a:solidFill>
                  <a:schemeClr val="tx1"/>
                </a:solidFill>
              </a:rPr>
              <a:t>receive</a:t>
            </a:r>
          </a:p>
          <a:p>
            <a:pPr lvl="1"/>
            <a:r>
              <a:rPr lang="en-US" sz="2200" dirty="0">
                <a:solidFill>
                  <a:srgbClr val="000000"/>
                </a:solidFill>
              </a:rPr>
              <a:t>Prototype</a:t>
            </a:r>
          </a:p>
          <a:p>
            <a:pPr lvl="2"/>
            <a:r>
              <a:rPr lang="de-DE" sz="2200" dirty="0"/>
              <a:t>send	  (void *sendbuf, 	int nelems, 	 int dest)</a:t>
            </a:r>
          </a:p>
          <a:p>
            <a:pPr lvl="2"/>
            <a:r>
              <a:rPr lang="en-US" sz="2200" dirty="0">
                <a:solidFill>
                  <a:srgbClr val="000000"/>
                </a:solidFill>
              </a:rPr>
              <a:t>receive(void *</a:t>
            </a:r>
            <a:r>
              <a:rPr lang="en-US" sz="2200" dirty="0" err="1">
                <a:solidFill>
                  <a:srgbClr val="000000"/>
                </a:solidFill>
              </a:rPr>
              <a:t>recvbuf</a:t>
            </a:r>
            <a:r>
              <a:rPr lang="en-US" sz="2200" dirty="0">
                <a:solidFill>
                  <a:srgbClr val="000000"/>
                </a:solidFill>
              </a:rPr>
              <a:t>,	 	</a:t>
            </a:r>
            <a:r>
              <a:rPr lang="en-US" sz="2200" dirty="0" err="1">
                <a:solidFill>
                  <a:srgbClr val="000000"/>
                </a:solidFill>
              </a:rPr>
              <a:t>int</a:t>
            </a:r>
            <a:r>
              <a:rPr lang="en-US" sz="2200" dirty="0">
                <a:solidFill>
                  <a:srgbClr val="000000"/>
                </a:solidFill>
              </a:rPr>
              <a:t> </a:t>
            </a:r>
            <a:r>
              <a:rPr lang="en-US" sz="2200" dirty="0" err="1">
                <a:solidFill>
                  <a:srgbClr val="000000"/>
                </a:solidFill>
              </a:rPr>
              <a:t>nelems</a:t>
            </a:r>
            <a:r>
              <a:rPr lang="en-US" sz="2200" dirty="0">
                <a:solidFill>
                  <a:srgbClr val="000000"/>
                </a:solidFill>
              </a:rPr>
              <a:t>,	 </a:t>
            </a:r>
            <a:r>
              <a:rPr lang="en-US" sz="2200" dirty="0" err="1">
                <a:solidFill>
                  <a:srgbClr val="000000"/>
                </a:solidFill>
              </a:rPr>
              <a:t>int</a:t>
            </a:r>
            <a:r>
              <a:rPr lang="en-US" sz="2200" dirty="0">
                <a:solidFill>
                  <a:srgbClr val="000000"/>
                </a:solidFill>
              </a:rPr>
              <a:t> source)</a:t>
            </a:r>
          </a:p>
        </p:txBody>
      </p:sp>
    </p:spTree>
    <p:extLst>
      <p:ext uri="{BB962C8B-B14F-4D97-AF65-F5344CB8AC3E}">
        <p14:creationId xmlns:p14="http://schemas.microsoft.com/office/powerpoint/2010/main" val="91664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2958548" y="2514600"/>
            <a:ext cx="2057400" cy="5002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2958548" y="2014329"/>
            <a:ext cx="2057400" cy="500271"/>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Send &amp; Receive example</a:t>
            </a:r>
          </a:p>
        </p:txBody>
      </p:sp>
      <p:sp>
        <p:nvSpPr>
          <p:cNvPr id="3" name="Content Placeholder 2"/>
          <p:cNvSpPr>
            <a:spLocks noGrp="1"/>
          </p:cNvSpPr>
          <p:nvPr>
            <p:ph idx="1"/>
          </p:nvPr>
        </p:nvSpPr>
        <p:spPr>
          <a:xfrm>
            <a:off x="2514600" y="1143000"/>
            <a:ext cx="2895600" cy="2209800"/>
          </a:xfrm>
        </p:spPr>
        <p:txBody>
          <a:bodyPr/>
          <a:lstStyle/>
          <a:p>
            <a:pPr marL="0" indent="0" algn="ctr">
              <a:buNone/>
            </a:pPr>
            <a:r>
              <a:rPr lang="en-US" sz="2400" dirty="0">
                <a:solidFill>
                  <a:schemeClr val="tx1"/>
                </a:solidFill>
              </a:rPr>
              <a:t>P0</a:t>
            </a:r>
            <a:endParaRPr lang="en-US" sz="2400" dirty="0"/>
          </a:p>
          <a:p>
            <a:pPr marL="0" indent="0" algn="ctr">
              <a:buNone/>
            </a:pPr>
            <a:r>
              <a:rPr lang="en-US" sz="2400" dirty="0"/>
              <a:t>a = 100; </a:t>
            </a:r>
          </a:p>
          <a:p>
            <a:pPr marL="0" indent="0" algn="ctr">
              <a:buNone/>
            </a:pPr>
            <a:r>
              <a:rPr lang="pt-BR" sz="2400" dirty="0"/>
              <a:t>send(&amp;a, 1, P1); </a:t>
            </a:r>
          </a:p>
          <a:p>
            <a:pPr marL="0" indent="0" algn="ctr">
              <a:buNone/>
            </a:pPr>
            <a:r>
              <a:rPr lang="en-US" sz="2400" dirty="0"/>
              <a:t>a=0;</a:t>
            </a:r>
            <a:endParaRPr lang="en-US" sz="2200" dirty="0">
              <a:solidFill>
                <a:srgbClr val="000000"/>
              </a:solidFill>
            </a:endParaRPr>
          </a:p>
        </p:txBody>
      </p:sp>
      <p:sp>
        <p:nvSpPr>
          <p:cNvPr id="4" name="Content Placeholder 2"/>
          <p:cNvSpPr txBox="1">
            <a:spLocks/>
          </p:cNvSpPr>
          <p:nvPr/>
        </p:nvSpPr>
        <p:spPr>
          <a:xfrm>
            <a:off x="6172200" y="1099929"/>
            <a:ext cx="3276600" cy="2209800"/>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000" kern="1200">
                <a:solidFill>
                  <a:schemeClr val="bg2">
                    <a:lumMod val="10000"/>
                  </a:schemeClr>
                </a:solidFill>
                <a:latin typeface="+mn-lt"/>
                <a:ea typeface="ＭＳ Ｐゴシック" pitchFamily="34" charset="-128"/>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bg2">
                    <a:lumMod val="10000"/>
                  </a:schemeClr>
                </a:solidFill>
                <a:latin typeface="+mn-lt"/>
                <a:ea typeface="ＭＳ Ｐゴシック" pitchFamily="34" charset="-128"/>
                <a:cs typeface="+mn-cs"/>
              </a:defRPr>
            </a:lvl2pPr>
            <a:lvl3pPr marL="1143000" indent="-228600" algn="l" defTabSz="457200" rtl="0" eaLnBrk="1" fontAlgn="base" hangingPunct="1">
              <a:spcBef>
                <a:spcPct val="20000"/>
              </a:spcBef>
              <a:spcAft>
                <a:spcPct val="0"/>
              </a:spcAft>
              <a:buFont typeface="Arial" charset="0"/>
              <a:buChar char="•"/>
              <a:defRPr sz="2600" kern="1200">
                <a:solidFill>
                  <a:schemeClr val="bg2">
                    <a:lumMod val="10000"/>
                  </a:schemeClr>
                </a:solidFill>
                <a:latin typeface="+mn-lt"/>
                <a:ea typeface="ＭＳ Ｐゴシック" pitchFamily="34" charset="-128"/>
                <a:cs typeface="+mn-cs"/>
              </a:defRPr>
            </a:lvl3pPr>
            <a:lvl4pPr marL="1600200" indent="-228600" algn="l" defTabSz="457200" rtl="0" eaLnBrk="1" fontAlgn="base" hangingPunct="1">
              <a:spcBef>
                <a:spcPct val="20000"/>
              </a:spcBef>
              <a:spcAft>
                <a:spcPct val="0"/>
              </a:spcAft>
              <a:buFont typeface="Arial" charset="0"/>
              <a:buChar char="–"/>
              <a:defRPr sz="2400" kern="1200">
                <a:solidFill>
                  <a:schemeClr val="bg2">
                    <a:lumMod val="10000"/>
                  </a:schemeClr>
                </a:solidFill>
                <a:latin typeface="+mn-lt"/>
                <a:ea typeface="ＭＳ Ｐゴシック"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bg2">
                    <a:lumMod val="10000"/>
                  </a:schemeClr>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solidFill>
                  <a:schemeClr val="accent1"/>
                </a:solidFill>
              </a:rPr>
              <a:t>P1</a:t>
            </a:r>
            <a:endParaRPr lang="en-US" sz="2400" dirty="0"/>
          </a:p>
          <a:p>
            <a:pPr marL="0" indent="0" algn="ctr">
              <a:buNone/>
            </a:pPr>
            <a:endParaRPr lang="en-US" sz="2400" dirty="0"/>
          </a:p>
          <a:p>
            <a:pPr marL="0" indent="0" algn="ctr">
              <a:buNone/>
            </a:pPr>
            <a:r>
              <a:rPr lang="en-US" sz="2400" dirty="0"/>
              <a:t>receive(&amp;a, 1, P0); </a:t>
            </a:r>
            <a:r>
              <a:rPr lang="en-US" sz="2400" dirty="0" err="1"/>
              <a:t>printf</a:t>
            </a:r>
            <a:r>
              <a:rPr lang="en-US" sz="2400" dirty="0"/>
              <a:t>("%d\n", a);</a:t>
            </a:r>
            <a:endParaRPr lang="en-US" sz="2200" dirty="0">
              <a:solidFill>
                <a:srgbClr val="000000"/>
              </a:solidFill>
            </a:endParaRPr>
          </a:p>
        </p:txBody>
      </p:sp>
      <p:sp>
        <p:nvSpPr>
          <p:cNvPr id="5" name="TextBox 4"/>
          <p:cNvSpPr txBox="1"/>
          <p:nvPr/>
        </p:nvSpPr>
        <p:spPr>
          <a:xfrm>
            <a:off x="2365513" y="3962400"/>
            <a:ext cx="7295322"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2">
                    <a:lumMod val="10000"/>
                  </a:schemeClr>
                </a:solidFill>
              </a:rPr>
              <a:t>Most message passing platforms have additional hardware support for sending and receiving messages. Example, DMA (direct memory access)</a:t>
            </a:r>
          </a:p>
          <a:p>
            <a:pPr marL="342900" indent="-342900">
              <a:buFont typeface="Arial" panose="020B0604020202020204" pitchFamily="34" charset="0"/>
              <a:buChar char="•"/>
            </a:pPr>
            <a:endParaRPr lang="en-US" sz="2400" dirty="0">
              <a:solidFill>
                <a:schemeClr val="bg2">
                  <a:lumMod val="10000"/>
                </a:schemeClr>
              </a:solidFill>
            </a:endParaRPr>
          </a:p>
        </p:txBody>
      </p:sp>
      <p:sp>
        <p:nvSpPr>
          <p:cNvPr id="8" name="TextBox 7"/>
          <p:cNvSpPr txBox="1"/>
          <p:nvPr/>
        </p:nvSpPr>
        <p:spPr>
          <a:xfrm>
            <a:off x="1676400" y="3125063"/>
            <a:ext cx="1905000" cy="369332"/>
          </a:xfrm>
          <a:prstGeom prst="rect">
            <a:avLst/>
          </a:prstGeom>
          <a:noFill/>
        </p:spPr>
        <p:txBody>
          <a:bodyPr wrap="square" rtlCol="0">
            <a:spAutoFit/>
          </a:bodyPr>
          <a:lstStyle/>
          <a:p>
            <a:r>
              <a:rPr lang="en-US" dirty="0"/>
              <a:t>Which goes first?</a:t>
            </a:r>
          </a:p>
        </p:txBody>
      </p:sp>
      <p:cxnSp>
        <p:nvCxnSpPr>
          <p:cNvPr id="10" name="Straight Arrow Connector 9"/>
          <p:cNvCxnSpPr/>
          <p:nvPr/>
        </p:nvCxnSpPr>
        <p:spPr>
          <a:xfrm flipV="1">
            <a:off x="2365514" y="2362200"/>
            <a:ext cx="453887" cy="652670"/>
          </a:xfrm>
          <a:prstGeom prst="straightConnector1">
            <a:avLst/>
          </a:prstGeom>
          <a:ln>
            <a:solidFill>
              <a:schemeClr val="bg2">
                <a:lumMod val="1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7" idx="2"/>
          </p:cNvCxnSpPr>
          <p:nvPr/>
        </p:nvCxnSpPr>
        <p:spPr>
          <a:xfrm flipV="1">
            <a:off x="2365514" y="2764736"/>
            <a:ext cx="593035" cy="250135"/>
          </a:xfrm>
          <a:prstGeom prst="straightConnector1">
            <a:avLst/>
          </a:prstGeom>
          <a:ln>
            <a:solidFill>
              <a:schemeClr val="bg2">
                <a:lumMod val="1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7791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1981200" y="61557"/>
            <a:ext cx="8229600" cy="1143000"/>
          </a:xfrm>
        </p:spPr>
        <p:txBody>
          <a:bodyPr/>
          <a:lstStyle/>
          <a:p>
            <a:r>
              <a:rPr lang="en-US" dirty="0"/>
              <a:t>Protocols For Send/Receive</a:t>
            </a:r>
          </a:p>
        </p:txBody>
      </p:sp>
      <p:sp>
        <p:nvSpPr>
          <p:cNvPr id="5" name="TextBox 4"/>
          <p:cNvSpPr txBox="1"/>
          <p:nvPr/>
        </p:nvSpPr>
        <p:spPr>
          <a:xfrm>
            <a:off x="4057650" y="865005"/>
            <a:ext cx="2190750" cy="369332"/>
          </a:xfrm>
          <a:prstGeom prst="rect">
            <a:avLst/>
          </a:prstGeom>
          <a:noFill/>
        </p:spPr>
        <p:txBody>
          <a:bodyPr wrap="square" rtlCol="0">
            <a:spAutoFit/>
          </a:bodyPr>
          <a:lstStyle/>
          <a:p>
            <a:r>
              <a:rPr lang="en-US" dirty="0">
                <a:solidFill>
                  <a:schemeClr val="bg2">
                    <a:lumMod val="10000"/>
                  </a:schemeClr>
                </a:solidFill>
              </a:rPr>
              <a:t>Blocking Operations</a:t>
            </a:r>
          </a:p>
        </p:txBody>
      </p:sp>
      <p:sp>
        <p:nvSpPr>
          <p:cNvPr id="7" name="TextBox 6"/>
          <p:cNvSpPr txBox="1"/>
          <p:nvPr/>
        </p:nvSpPr>
        <p:spPr>
          <a:xfrm>
            <a:off x="6899910" y="853440"/>
            <a:ext cx="2834640" cy="365760"/>
          </a:xfrm>
          <a:prstGeom prst="rect">
            <a:avLst/>
          </a:prstGeom>
          <a:noFill/>
        </p:spPr>
        <p:txBody>
          <a:bodyPr wrap="square" rtlCol="0">
            <a:spAutoFit/>
          </a:bodyPr>
          <a:lstStyle/>
          <a:p>
            <a:r>
              <a:rPr lang="en-US" dirty="0">
                <a:solidFill>
                  <a:schemeClr val="bg2">
                    <a:lumMod val="10000"/>
                  </a:schemeClr>
                </a:solidFill>
              </a:rPr>
              <a:t>Non-Blocking Operations</a:t>
            </a:r>
          </a:p>
        </p:txBody>
      </p:sp>
      <p:sp>
        <p:nvSpPr>
          <p:cNvPr id="8" name="TextBox 7"/>
          <p:cNvSpPr txBox="1"/>
          <p:nvPr/>
        </p:nvSpPr>
        <p:spPr>
          <a:xfrm>
            <a:off x="2686050" y="1813479"/>
            <a:ext cx="1181100" cy="369332"/>
          </a:xfrm>
          <a:prstGeom prst="rect">
            <a:avLst/>
          </a:prstGeom>
          <a:noFill/>
        </p:spPr>
        <p:txBody>
          <a:bodyPr wrap="square" rtlCol="0">
            <a:spAutoFit/>
          </a:bodyPr>
          <a:lstStyle/>
          <a:p>
            <a:r>
              <a:rPr lang="en-US" dirty="0">
                <a:solidFill>
                  <a:schemeClr val="bg2">
                    <a:lumMod val="10000"/>
                  </a:schemeClr>
                </a:solidFill>
              </a:rPr>
              <a:t>Buffered</a:t>
            </a:r>
          </a:p>
        </p:txBody>
      </p:sp>
      <p:sp>
        <p:nvSpPr>
          <p:cNvPr id="9" name="TextBox 8"/>
          <p:cNvSpPr txBox="1"/>
          <p:nvPr/>
        </p:nvSpPr>
        <p:spPr>
          <a:xfrm>
            <a:off x="2457450" y="3684657"/>
            <a:ext cx="1638300" cy="369332"/>
          </a:xfrm>
          <a:prstGeom prst="rect">
            <a:avLst/>
          </a:prstGeom>
          <a:noFill/>
        </p:spPr>
        <p:txBody>
          <a:bodyPr wrap="square" rtlCol="0">
            <a:spAutoFit/>
          </a:bodyPr>
          <a:lstStyle/>
          <a:p>
            <a:r>
              <a:rPr lang="en-US" dirty="0">
                <a:solidFill>
                  <a:schemeClr val="bg2">
                    <a:lumMod val="10000"/>
                  </a:schemeClr>
                </a:solidFill>
              </a:rPr>
              <a:t>Non-Buffered</a:t>
            </a:r>
          </a:p>
        </p:txBody>
      </p:sp>
      <p:sp>
        <p:nvSpPr>
          <p:cNvPr id="10" name="TextBox 9"/>
          <p:cNvSpPr txBox="1"/>
          <p:nvPr/>
        </p:nvSpPr>
        <p:spPr>
          <a:xfrm>
            <a:off x="3943350" y="1416785"/>
            <a:ext cx="2362200" cy="1200329"/>
          </a:xfrm>
          <a:prstGeom prst="rect">
            <a:avLst/>
          </a:prstGeom>
          <a:noFill/>
        </p:spPr>
        <p:txBody>
          <a:bodyPr wrap="square" rtlCol="0">
            <a:spAutoFit/>
          </a:bodyPr>
          <a:lstStyle/>
          <a:p>
            <a:pPr algn="ctr"/>
            <a:r>
              <a:rPr lang="en-US" dirty="0">
                <a:solidFill>
                  <a:schemeClr val="bg2">
                    <a:lumMod val="10000"/>
                  </a:schemeClr>
                </a:solidFill>
              </a:rPr>
              <a:t>Sending process returns after data has been copied into communication buffer</a:t>
            </a:r>
          </a:p>
        </p:txBody>
      </p:sp>
      <p:sp>
        <p:nvSpPr>
          <p:cNvPr id="11" name="TextBox 10"/>
          <p:cNvSpPr txBox="1"/>
          <p:nvPr/>
        </p:nvSpPr>
        <p:spPr>
          <a:xfrm>
            <a:off x="6797040" y="1930331"/>
            <a:ext cx="2560320" cy="1754326"/>
          </a:xfrm>
          <a:prstGeom prst="rect">
            <a:avLst/>
          </a:prstGeom>
          <a:noFill/>
        </p:spPr>
        <p:txBody>
          <a:bodyPr wrap="square" rtlCol="0">
            <a:spAutoFit/>
          </a:bodyPr>
          <a:lstStyle/>
          <a:p>
            <a:pPr algn="ctr"/>
            <a:r>
              <a:rPr lang="en-US" altLang="zh-CN" dirty="0"/>
              <a:t>Sending/receiving process creates a request for communication for send or receive and gets back a </a:t>
            </a:r>
            <a:r>
              <a:rPr lang="en-US" altLang="zh-CN" b="1" dirty="0"/>
              <a:t>handle</a:t>
            </a:r>
            <a:r>
              <a:rPr lang="en-US" altLang="zh-CN" dirty="0"/>
              <a:t> and then terminates.</a:t>
            </a:r>
            <a:endParaRPr lang="en-US" dirty="0">
              <a:solidFill>
                <a:schemeClr val="bg2">
                  <a:lumMod val="10000"/>
                </a:schemeClr>
              </a:solidFill>
            </a:endParaRPr>
          </a:p>
        </p:txBody>
      </p:sp>
      <p:sp>
        <p:nvSpPr>
          <p:cNvPr id="12" name="TextBox 11"/>
          <p:cNvSpPr txBox="1"/>
          <p:nvPr/>
        </p:nvSpPr>
        <p:spPr>
          <a:xfrm>
            <a:off x="3962400" y="3220762"/>
            <a:ext cx="2362200" cy="1200329"/>
          </a:xfrm>
          <a:prstGeom prst="rect">
            <a:avLst/>
          </a:prstGeom>
          <a:noFill/>
        </p:spPr>
        <p:txBody>
          <a:bodyPr wrap="square" rtlCol="0">
            <a:spAutoFit/>
          </a:bodyPr>
          <a:lstStyle/>
          <a:p>
            <a:pPr algn="ctr"/>
            <a:r>
              <a:rPr lang="en-US" dirty="0">
                <a:solidFill>
                  <a:schemeClr val="bg2">
                    <a:lumMod val="10000"/>
                  </a:schemeClr>
                </a:solidFill>
              </a:rPr>
              <a:t>Sending process blocks until matching receive operation has been encountered</a:t>
            </a:r>
          </a:p>
        </p:txBody>
      </p:sp>
      <p:sp>
        <p:nvSpPr>
          <p:cNvPr id="13" name="TextBox 12"/>
          <p:cNvSpPr txBox="1"/>
          <p:nvPr/>
        </p:nvSpPr>
        <p:spPr>
          <a:xfrm>
            <a:off x="3754982" y="4800600"/>
            <a:ext cx="2724150" cy="923330"/>
          </a:xfrm>
          <a:prstGeom prst="rect">
            <a:avLst/>
          </a:prstGeom>
          <a:noFill/>
        </p:spPr>
        <p:txBody>
          <a:bodyPr wrap="square" rtlCol="0">
            <a:spAutoFit/>
          </a:bodyPr>
          <a:lstStyle/>
          <a:p>
            <a:pPr algn="ctr"/>
            <a:r>
              <a:rPr lang="en-US" dirty="0">
                <a:solidFill>
                  <a:schemeClr val="bg2">
                    <a:lumMod val="10000"/>
                  </a:schemeClr>
                </a:solidFill>
              </a:rPr>
              <a:t>Send and Receive semantics assured by corresponding operation</a:t>
            </a:r>
          </a:p>
        </p:txBody>
      </p:sp>
      <p:sp>
        <p:nvSpPr>
          <p:cNvPr id="14" name="TextBox 13"/>
          <p:cNvSpPr txBox="1"/>
          <p:nvPr/>
        </p:nvSpPr>
        <p:spPr>
          <a:xfrm>
            <a:off x="6696075" y="4800600"/>
            <a:ext cx="2762250" cy="923330"/>
          </a:xfrm>
          <a:prstGeom prst="rect">
            <a:avLst/>
          </a:prstGeom>
          <a:noFill/>
        </p:spPr>
        <p:txBody>
          <a:bodyPr wrap="square" rtlCol="0">
            <a:spAutoFit/>
          </a:bodyPr>
          <a:lstStyle/>
          <a:p>
            <a:pPr algn="ctr"/>
            <a:r>
              <a:rPr lang="en-US" dirty="0">
                <a:solidFill>
                  <a:schemeClr val="bg2">
                    <a:lumMod val="10000"/>
                  </a:schemeClr>
                </a:solidFill>
              </a:rPr>
              <a:t>Programmer must explicitly ensure semantics by polling to verify completion</a:t>
            </a:r>
          </a:p>
        </p:txBody>
      </p:sp>
      <p:sp>
        <p:nvSpPr>
          <p:cNvPr id="6" name="Rectangle 5"/>
          <p:cNvSpPr/>
          <p:nvPr/>
        </p:nvSpPr>
        <p:spPr>
          <a:xfrm>
            <a:off x="6838950" y="1290260"/>
            <a:ext cx="2438400" cy="3205540"/>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00"/>
          </a:p>
        </p:txBody>
      </p:sp>
      <p:sp>
        <p:nvSpPr>
          <p:cNvPr id="16" name="Rectangle 15"/>
          <p:cNvSpPr/>
          <p:nvPr/>
        </p:nvSpPr>
        <p:spPr>
          <a:xfrm>
            <a:off x="3897857" y="1279336"/>
            <a:ext cx="2438400" cy="1488252"/>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00"/>
          </a:p>
        </p:txBody>
      </p:sp>
      <p:sp>
        <p:nvSpPr>
          <p:cNvPr id="17" name="Rectangle 16"/>
          <p:cNvSpPr/>
          <p:nvPr/>
        </p:nvSpPr>
        <p:spPr>
          <a:xfrm>
            <a:off x="3905250" y="3084494"/>
            <a:ext cx="2438400" cy="1411307"/>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00"/>
          </a:p>
        </p:txBody>
      </p:sp>
      <p:cxnSp>
        <p:nvCxnSpPr>
          <p:cNvPr id="19" name="Straight Connector 18"/>
          <p:cNvCxnSpPr/>
          <p:nvPr/>
        </p:nvCxnSpPr>
        <p:spPr>
          <a:xfrm>
            <a:off x="6610350" y="1096456"/>
            <a:ext cx="0" cy="462747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476059"/>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Blocking Message Passing Operations</a:t>
            </a:r>
          </a:p>
        </p:txBody>
      </p:sp>
      <p:sp>
        <p:nvSpPr>
          <p:cNvPr id="9" name="Content Placeholder 8"/>
          <p:cNvSpPr>
            <a:spLocks noGrp="1"/>
          </p:cNvSpPr>
          <p:nvPr>
            <p:ph idx="1"/>
          </p:nvPr>
        </p:nvSpPr>
        <p:spPr>
          <a:xfrm>
            <a:off x="2057400" y="1295401"/>
            <a:ext cx="8229600" cy="4572001"/>
          </a:xfrm>
        </p:spPr>
        <p:txBody>
          <a:bodyPr/>
          <a:lstStyle/>
          <a:p>
            <a:r>
              <a:rPr lang="en-US" sz="2000" dirty="0"/>
              <a:t>The sending operation blocks until it can guarantee that the semantics will not be violated</a:t>
            </a:r>
          </a:p>
          <a:p>
            <a:r>
              <a:rPr lang="en-US" sz="2000" dirty="0"/>
              <a:t>Two mechanisms</a:t>
            </a:r>
          </a:p>
          <a:p>
            <a:pPr lvl="1"/>
            <a:r>
              <a:rPr lang="en-US" sz="1800" dirty="0"/>
              <a:t>Blocking </a:t>
            </a:r>
            <a:r>
              <a:rPr lang="en-US" sz="1800" dirty="0">
                <a:solidFill>
                  <a:schemeClr val="tx1"/>
                </a:solidFill>
              </a:rPr>
              <a:t>Non-Buffered</a:t>
            </a:r>
            <a:r>
              <a:rPr lang="en-US" sz="1800" dirty="0"/>
              <a:t> Send/Receive</a:t>
            </a:r>
          </a:p>
          <a:p>
            <a:pPr lvl="1"/>
            <a:r>
              <a:rPr lang="en-US" sz="1800" dirty="0"/>
              <a:t>Blocking </a:t>
            </a:r>
            <a:r>
              <a:rPr lang="en-US" sz="1800" dirty="0">
                <a:solidFill>
                  <a:schemeClr val="tx1"/>
                </a:solidFill>
              </a:rPr>
              <a:t>Buffered</a:t>
            </a:r>
            <a:r>
              <a:rPr lang="en-US" sz="1800" dirty="0"/>
              <a:t> Send/Receive</a:t>
            </a:r>
          </a:p>
        </p:txBody>
      </p:sp>
    </p:spTree>
    <p:extLst>
      <p:ext uri="{BB962C8B-B14F-4D97-AF65-F5344CB8AC3E}">
        <p14:creationId xmlns:p14="http://schemas.microsoft.com/office/powerpoint/2010/main" val="2910425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3600" b="1" dirty="0">
                <a:solidFill>
                  <a:srgbClr val="C00000"/>
                </a:solidFill>
              </a:rPr>
              <a:t>Blocking Non-Buffered Send/Receive</a:t>
            </a:r>
          </a:p>
        </p:txBody>
      </p:sp>
      <p:sp>
        <p:nvSpPr>
          <p:cNvPr id="9" name="Content Placeholder 8"/>
          <p:cNvSpPr>
            <a:spLocks noGrp="1"/>
          </p:cNvSpPr>
          <p:nvPr>
            <p:ph idx="1"/>
          </p:nvPr>
        </p:nvSpPr>
        <p:spPr>
          <a:xfrm>
            <a:off x="2057400" y="1066801"/>
            <a:ext cx="8229600" cy="1905000"/>
          </a:xfrm>
        </p:spPr>
        <p:txBody>
          <a:bodyPr/>
          <a:lstStyle/>
          <a:p>
            <a:r>
              <a:rPr lang="en-US" sz="2800" dirty="0"/>
              <a:t>Involve a handshake between the sending and receiving processes</a:t>
            </a:r>
          </a:p>
          <a:p>
            <a:r>
              <a:rPr lang="en-US" sz="2800" dirty="0"/>
              <a:t>There are no buffers used at either sending or receiving ends</a:t>
            </a:r>
          </a:p>
        </p:txBody>
      </p:sp>
      <p:grpSp>
        <p:nvGrpSpPr>
          <p:cNvPr id="35" name="Group 34"/>
          <p:cNvGrpSpPr/>
          <p:nvPr/>
        </p:nvGrpSpPr>
        <p:grpSpPr>
          <a:xfrm>
            <a:off x="3973170" y="2829003"/>
            <a:ext cx="4394752" cy="2830923"/>
            <a:chOff x="3200400" y="2807877"/>
            <a:chExt cx="4394752" cy="2830923"/>
          </a:xfrm>
        </p:grpSpPr>
        <p:sp>
          <p:nvSpPr>
            <p:cNvPr id="3" name="Rectangle 2"/>
            <p:cNvSpPr/>
            <p:nvPr/>
          </p:nvSpPr>
          <p:spPr>
            <a:xfrm>
              <a:off x="3813313" y="3177210"/>
              <a:ext cx="533400" cy="9801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414052" y="3198335"/>
              <a:ext cx="533400" cy="95905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 name="TextBox 4"/>
            <p:cNvSpPr txBox="1"/>
            <p:nvPr/>
          </p:nvSpPr>
          <p:spPr>
            <a:xfrm>
              <a:off x="3200400" y="2807877"/>
              <a:ext cx="1828800" cy="369332"/>
            </a:xfrm>
            <a:prstGeom prst="rect">
              <a:avLst/>
            </a:prstGeom>
            <a:noFill/>
          </p:spPr>
          <p:txBody>
            <a:bodyPr wrap="square" rtlCol="0">
              <a:spAutoFit/>
            </a:bodyPr>
            <a:lstStyle/>
            <a:p>
              <a:pPr algn="ctr"/>
              <a:r>
                <a:rPr lang="en-US" dirty="0">
                  <a:solidFill>
                    <a:schemeClr val="tx2"/>
                  </a:solidFill>
                </a:rPr>
                <a:t>Sending Process</a:t>
              </a:r>
            </a:p>
          </p:txBody>
        </p:sp>
        <p:sp>
          <p:nvSpPr>
            <p:cNvPr id="8" name="TextBox 7"/>
            <p:cNvSpPr txBox="1"/>
            <p:nvPr/>
          </p:nvSpPr>
          <p:spPr>
            <a:xfrm>
              <a:off x="5766352" y="2829002"/>
              <a:ext cx="1828800" cy="369332"/>
            </a:xfrm>
            <a:prstGeom prst="rect">
              <a:avLst/>
            </a:prstGeom>
            <a:noFill/>
          </p:spPr>
          <p:txBody>
            <a:bodyPr wrap="square" rtlCol="0">
              <a:spAutoFit/>
            </a:bodyPr>
            <a:lstStyle/>
            <a:p>
              <a:pPr algn="ctr"/>
              <a:r>
                <a:rPr lang="en-US" dirty="0"/>
                <a:t>Receiving Process</a:t>
              </a:r>
            </a:p>
          </p:txBody>
        </p:sp>
        <p:grpSp>
          <p:nvGrpSpPr>
            <p:cNvPr id="15" name="Group 14"/>
            <p:cNvGrpSpPr/>
            <p:nvPr/>
          </p:nvGrpSpPr>
          <p:grpSpPr>
            <a:xfrm>
              <a:off x="5073099" y="4717775"/>
              <a:ext cx="533400" cy="304800"/>
              <a:chOff x="3813313" y="4495800"/>
              <a:chExt cx="533400" cy="304800"/>
            </a:xfrm>
          </p:grpSpPr>
          <p:sp>
            <p:nvSpPr>
              <p:cNvPr id="7" name="Rectangle 6"/>
              <p:cNvSpPr/>
              <p:nvPr/>
            </p:nvSpPr>
            <p:spPr>
              <a:xfrm>
                <a:off x="3813313" y="4495800"/>
                <a:ext cx="533400" cy="304800"/>
              </a:xfrm>
              <a:prstGeom prst="rect">
                <a:avLst/>
              </a:prstGeom>
              <a:ln>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Connector 10"/>
              <p:cNvCxnSpPr/>
              <p:nvPr/>
            </p:nvCxnSpPr>
            <p:spPr>
              <a:xfrm>
                <a:off x="3813313" y="4495800"/>
                <a:ext cx="266700" cy="15240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4080013" y="4495800"/>
                <a:ext cx="266700" cy="15240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grpSp>
        <p:cxnSp>
          <p:nvCxnSpPr>
            <p:cNvPr id="21" name="Straight Arrow Connector 20"/>
            <p:cNvCxnSpPr/>
            <p:nvPr/>
          </p:nvCxnSpPr>
          <p:spPr>
            <a:xfrm>
              <a:off x="5691809" y="4870175"/>
              <a:ext cx="482048" cy="0"/>
            </a:xfrm>
            <a:prstGeom prst="straightConnector1">
              <a:avLst/>
            </a:prstGeom>
            <a:ln>
              <a:solidFill>
                <a:schemeClr val="bg2">
                  <a:lumMod val="1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971222" y="4157387"/>
              <a:ext cx="831574" cy="0"/>
            </a:xfrm>
            <a:prstGeom prst="straightConnector1">
              <a:avLst/>
            </a:prstGeom>
            <a:ln>
              <a:solidFill>
                <a:schemeClr val="bg2">
                  <a:lumMod val="10000"/>
                </a:schemeClr>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2609" y="3788055"/>
              <a:ext cx="1828800" cy="369332"/>
            </a:xfrm>
            <a:prstGeom prst="rect">
              <a:avLst/>
            </a:prstGeom>
            <a:noFill/>
          </p:spPr>
          <p:txBody>
            <a:bodyPr wrap="square" rtlCol="0">
              <a:spAutoFit/>
            </a:bodyPr>
            <a:lstStyle/>
            <a:p>
              <a:pPr algn="ctr"/>
              <a:r>
                <a:rPr lang="en-US" dirty="0">
                  <a:solidFill>
                    <a:schemeClr val="bg2">
                      <a:lumMod val="10000"/>
                    </a:schemeClr>
                  </a:solidFill>
                </a:rPr>
                <a:t>Request</a:t>
              </a:r>
            </a:p>
          </p:txBody>
        </p:sp>
        <p:cxnSp>
          <p:nvCxnSpPr>
            <p:cNvPr id="25" name="Straight Arrow Connector 24"/>
            <p:cNvCxnSpPr/>
            <p:nvPr/>
          </p:nvCxnSpPr>
          <p:spPr>
            <a:xfrm flipH="1">
              <a:off x="4977850" y="4495800"/>
              <a:ext cx="824946" cy="0"/>
            </a:xfrm>
            <a:prstGeom prst="straightConnector1">
              <a:avLst/>
            </a:prstGeom>
            <a:ln>
              <a:solidFill>
                <a:schemeClr val="bg2">
                  <a:lumMod val="10000"/>
                </a:schemeClr>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62061" y="4153591"/>
              <a:ext cx="1611796" cy="369332"/>
            </a:xfrm>
            <a:prstGeom prst="rect">
              <a:avLst/>
            </a:prstGeom>
            <a:noFill/>
          </p:spPr>
          <p:txBody>
            <a:bodyPr wrap="square" rtlCol="0">
              <a:spAutoFit/>
            </a:bodyPr>
            <a:lstStyle/>
            <a:p>
              <a:pPr algn="ctr"/>
              <a:r>
                <a:rPr lang="en-US" dirty="0">
                  <a:solidFill>
                    <a:schemeClr val="bg2">
                      <a:lumMod val="10000"/>
                    </a:schemeClr>
                  </a:solidFill>
                </a:rPr>
                <a:t>OK to send</a:t>
              </a:r>
            </a:p>
          </p:txBody>
        </p:sp>
        <p:sp>
          <p:nvSpPr>
            <p:cNvPr id="31" name="Rectangle 30"/>
            <p:cNvSpPr/>
            <p:nvPr/>
          </p:nvSpPr>
          <p:spPr>
            <a:xfrm>
              <a:off x="3813313" y="4343400"/>
              <a:ext cx="533400" cy="67917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2" name="Rectangle 31"/>
            <p:cNvSpPr/>
            <p:nvPr/>
          </p:nvSpPr>
          <p:spPr>
            <a:xfrm>
              <a:off x="6414052" y="4343400"/>
              <a:ext cx="533400" cy="70102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3" name="Rectangle 32"/>
            <p:cNvSpPr/>
            <p:nvPr/>
          </p:nvSpPr>
          <p:spPr>
            <a:xfrm>
              <a:off x="3813313" y="5196917"/>
              <a:ext cx="533400" cy="4418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6414052" y="5196917"/>
              <a:ext cx="533400" cy="441883"/>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8072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3600" b="1" dirty="0">
                <a:solidFill>
                  <a:srgbClr val="C00000"/>
                </a:solidFill>
              </a:rPr>
              <a:t>Blocking Non-Buffered Send/Receive</a:t>
            </a:r>
          </a:p>
        </p:txBody>
      </p:sp>
      <p:sp>
        <p:nvSpPr>
          <p:cNvPr id="9" name="Content Placeholder 8"/>
          <p:cNvSpPr>
            <a:spLocks noGrp="1"/>
          </p:cNvSpPr>
          <p:nvPr>
            <p:ph idx="1"/>
          </p:nvPr>
        </p:nvSpPr>
        <p:spPr>
          <a:xfrm>
            <a:off x="1895893" y="1075538"/>
            <a:ext cx="8534400" cy="1905000"/>
          </a:xfrm>
        </p:spPr>
        <p:txBody>
          <a:bodyPr/>
          <a:lstStyle/>
          <a:p>
            <a:r>
              <a:rPr lang="en-US" sz="2800" dirty="0"/>
              <a:t>Idling Overheads in Blocking Non-Buffered Operations</a:t>
            </a:r>
          </a:p>
        </p:txBody>
      </p:sp>
      <p:sp>
        <p:nvSpPr>
          <p:cNvPr id="3" name="Rectangle 2"/>
          <p:cNvSpPr/>
          <p:nvPr/>
        </p:nvSpPr>
        <p:spPr>
          <a:xfrm>
            <a:off x="2172538" y="2304887"/>
            <a:ext cx="533400" cy="468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773277" y="2326012"/>
            <a:ext cx="533400" cy="95905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 name="TextBox 4"/>
          <p:cNvSpPr txBox="1"/>
          <p:nvPr/>
        </p:nvSpPr>
        <p:spPr>
          <a:xfrm>
            <a:off x="1559625" y="1935554"/>
            <a:ext cx="1828800" cy="369332"/>
          </a:xfrm>
          <a:prstGeom prst="rect">
            <a:avLst/>
          </a:prstGeom>
          <a:noFill/>
        </p:spPr>
        <p:txBody>
          <a:bodyPr wrap="square" rtlCol="0">
            <a:spAutoFit/>
          </a:bodyPr>
          <a:lstStyle/>
          <a:p>
            <a:pPr algn="ctr"/>
            <a:r>
              <a:rPr lang="en-US" dirty="0">
                <a:solidFill>
                  <a:schemeClr val="tx2"/>
                </a:solidFill>
              </a:rPr>
              <a:t>Sending Process</a:t>
            </a:r>
          </a:p>
        </p:txBody>
      </p:sp>
      <p:sp>
        <p:nvSpPr>
          <p:cNvPr id="8" name="TextBox 7"/>
          <p:cNvSpPr txBox="1"/>
          <p:nvPr/>
        </p:nvSpPr>
        <p:spPr>
          <a:xfrm>
            <a:off x="4125577" y="1956679"/>
            <a:ext cx="1828800" cy="369332"/>
          </a:xfrm>
          <a:prstGeom prst="rect">
            <a:avLst/>
          </a:prstGeom>
          <a:noFill/>
        </p:spPr>
        <p:txBody>
          <a:bodyPr wrap="square" rtlCol="0">
            <a:spAutoFit/>
          </a:bodyPr>
          <a:lstStyle/>
          <a:p>
            <a:pPr algn="ctr"/>
            <a:r>
              <a:rPr lang="en-US" dirty="0"/>
              <a:t>Receiving Process</a:t>
            </a:r>
          </a:p>
        </p:txBody>
      </p:sp>
      <p:grpSp>
        <p:nvGrpSpPr>
          <p:cNvPr id="15" name="Group 14"/>
          <p:cNvGrpSpPr/>
          <p:nvPr/>
        </p:nvGrpSpPr>
        <p:grpSpPr>
          <a:xfrm>
            <a:off x="3432324" y="3694127"/>
            <a:ext cx="533400" cy="304800"/>
            <a:chOff x="3813313" y="4495800"/>
            <a:chExt cx="533400" cy="304800"/>
          </a:xfrm>
        </p:grpSpPr>
        <p:sp>
          <p:nvSpPr>
            <p:cNvPr id="7" name="Rectangle 6"/>
            <p:cNvSpPr/>
            <p:nvPr/>
          </p:nvSpPr>
          <p:spPr>
            <a:xfrm>
              <a:off x="3813313" y="4495800"/>
              <a:ext cx="533400" cy="304800"/>
            </a:xfrm>
            <a:prstGeom prst="rect">
              <a:avLst/>
            </a:prstGeom>
            <a:ln>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Connector 10"/>
            <p:cNvCxnSpPr/>
            <p:nvPr/>
          </p:nvCxnSpPr>
          <p:spPr>
            <a:xfrm>
              <a:off x="3813313" y="4495800"/>
              <a:ext cx="266700" cy="15240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4080013" y="4495800"/>
              <a:ext cx="266700" cy="15240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grpSp>
      <p:cxnSp>
        <p:nvCxnSpPr>
          <p:cNvPr id="21" name="Straight Arrow Connector 20"/>
          <p:cNvCxnSpPr/>
          <p:nvPr/>
        </p:nvCxnSpPr>
        <p:spPr>
          <a:xfrm>
            <a:off x="4051034" y="3855475"/>
            <a:ext cx="482048" cy="0"/>
          </a:xfrm>
          <a:prstGeom prst="straightConnector1">
            <a:avLst/>
          </a:prstGeom>
          <a:ln>
            <a:solidFill>
              <a:schemeClr val="bg2">
                <a:lumMod val="1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333761" y="2819005"/>
            <a:ext cx="831574" cy="0"/>
          </a:xfrm>
          <a:prstGeom prst="straightConnector1">
            <a:avLst/>
          </a:prstGeom>
          <a:ln>
            <a:solidFill>
              <a:schemeClr val="bg2">
                <a:lumMod val="10000"/>
              </a:schemeClr>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835148" y="2454424"/>
            <a:ext cx="1828800" cy="369332"/>
          </a:xfrm>
          <a:prstGeom prst="rect">
            <a:avLst/>
          </a:prstGeom>
          <a:noFill/>
        </p:spPr>
        <p:txBody>
          <a:bodyPr wrap="square" rtlCol="0">
            <a:spAutoFit/>
          </a:bodyPr>
          <a:lstStyle/>
          <a:p>
            <a:pPr algn="ctr"/>
            <a:r>
              <a:rPr lang="en-US" dirty="0">
                <a:solidFill>
                  <a:schemeClr val="bg2">
                    <a:lumMod val="10000"/>
                  </a:schemeClr>
                </a:solidFill>
              </a:rPr>
              <a:t>Request</a:t>
            </a:r>
          </a:p>
        </p:txBody>
      </p:sp>
      <p:cxnSp>
        <p:nvCxnSpPr>
          <p:cNvPr id="25" name="Straight Arrow Connector 24"/>
          <p:cNvCxnSpPr/>
          <p:nvPr/>
        </p:nvCxnSpPr>
        <p:spPr>
          <a:xfrm flipH="1">
            <a:off x="3313066" y="3516575"/>
            <a:ext cx="824946" cy="0"/>
          </a:xfrm>
          <a:prstGeom prst="straightConnector1">
            <a:avLst/>
          </a:prstGeom>
          <a:ln>
            <a:solidFill>
              <a:schemeClr val="bg2">
                <a:lumMod val="10000"/>
              </a:schemeClr>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2943650" y="3115105"/>
            <a:ext cx="1611796" cy="369332"/>
          </a:xfrm>
          <a:prstGeom prst="rect">
            <a:avLst/>
          </a:prstGeom>
          <a:noFill/>
        </p:spPr>
        <p:txBody>
          <a:bodyPr wrap="square" rtlCol="0">
            <a:spAutoFit/>
          </a:bodyPr>
          <a:lstStyle/>
          <a:p>
            <a:pPr algn="ctr"/>
            <a:r>
              <a:rPr lang="en-US" dirty="0">
                <a:solidFill>
                  <a:schemeClr val="bg2">
                    <a:lumMod val="10000"/>
                  </a:schemeClr>
                </a:solidFill>
              </a:rPr>
              <a:t>OK to send</a:t>
            </a:r>
          </a:p>
        </p:txBody>
      </p:sp>
      <p:sp>
        <p:nvSpPr>
          <p:cNvPr id="31" name="Rectangle 30"/>
          <p:cNvSpPr/>
          <p:nvPr/>
        </p:nvSpPr>
        <p:spPr>
          <a:xfrm>
            <a:off x="2172538" y="3471078"/>
            <a:ext cx="533400" cy="67917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2" name="Rectangle 31"/>
          <p:cNvSpPr/>
          <p:nvPr/>
        </p:nvSpPr>
        <p:spPr>
          <a:xfrm>
            <a:off x="4773277" y="3471077"/>
            <a:ext cx="533400" cy="70102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3" name="Rectangle 32"/>
          <p:cNvSpPr/>
          <p:nvPr/>
        </p:nvSpPr>
        <p:spPr>
          <a:xfrm>
            <a:off x="2172538" y="4324595"/>
            <a:ext cx="533400" cy="4418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4773277" y="4324595"/>
            <a:ext cx="533400" cy="441883"/>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6" name="Rectangle 25"/>
          <p:cNvSpPr/>
          <p:nvPr/>
        </p:nvSpPr>
        <p:spPr>
          <a:xfrm>
            <a:off x="7013713" y="2283763"/>
            <a:ext cx="533400" cy="9763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9614452" y="2304887"/>
            <a:ext cx="533400" cy="419148"/>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8" name="TextBox 27"/>
          <p:cNvSpPr txBox="1"/>
          <p:nvPr/>
        </p:nvSpPr>
        <p:spPr>
          <a:xfrm>
            <a:off x="6400800" y="1914429"/>
            <a:ext cx="1828800" cy="369332"/>
          </a:xfrm>
          <a:prstGeom prst="rect">
            <a:avLst/>
          </a:prstGeom>
          <a:noFill/>
        </p:spPr>
        <p:txBody>
          <a:bodyPr wrap="square" rtlCol="0">
            <a:spAutoFit/>
          </a:bodyPr>
          <a:lstStyle/>
          <a:p>
            <a:pPr algn="ctr"/>
            <a:r>
              <a:rPr lang="en-US" dirty="0">
                <a:solidFill>
                  <a:schemeClr val="tx2"/>
                </a:solidFill>
              </a:rPr>
              <a:t>Sending Process</a:t>
            </a:r>
          </a:p>
        </p:txBody>
      </p:sp>
      <p:sp>
        <p:nvSpPr>
          <p:cNvPr id="30" name="TextBox 29"/>
          <p:cNvSpPr txBox="1"/>
          <p:nvPr/>
        </p:nvSpPr>
        <p:spPr>
          <a:xfrm>
            <a:off x="8892209" y="1935554"/>
            <a:ext cx="1828800" cy="369332"/>
          </a:xfrm>
          <a:prstGeom prst="rect">
            <a:avLst/>
          </a:prstGeom>
          <a:noFill/>
        </p:spPr>
        <p:txBody>
          <a:bodyPr wrap="square" rtlCol="0">
            <a:spAutoFit/>
          </a:bodyPr>
          <a:lstStyle/>
          <a:p>
            <a:pPr algn="ctr"/>
            <a:r>
              <a:rPr lang="en-US" dirty="0"/>
              <a:t>Receiving Process</a:t>
            </a:r>
          </a:p>
        </p:txBody>
      </p:sp>
      <p:grpSp>
        <p:nvGrpSpPr>
          <p:cNvPr id="36" name="Group 35"/>
          <p:cNvGrpSpPr/>
          <p:nvPr/>
        </p:nvGrpSpPr>
        <p:grpSpPr>
          <a:xfrm>
            <a:off x="8273499" y="3824327"/>
            <a:ext cx="533400" cy="304800"/>
            <a:chOff x="3813313" y="4495800"/>
            <a:chExt cx="533400" cy="304800"/>
          </a:xfrm>
        </p:grpSpPr>
        <p:sp>
          <p:nvSpPr>
            <p:cNvPr id="46" name="Rectangle 45"/>
            <p:cNvSpPr/>
            <p:nvPr/>
          </p:nvSpPr>
          <p:spPr>
            <a:xfrm>
              <a:off x="3813313" y="4495800"/>
              <a:ext cx="533400" cy="304800"/>
            </a:xfrm>
            <a:prstGeom prst="rect">
              <a:avLst/>
            </a:prstGeom>
            <a:ln>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7" name="Straight Connector 46"/>
            <p:cNvCxnSpPr/>
            <p:nvPr/>
          </p:nvCxnSpPr>
          <p:spPr>
            <a:xfrm>
              <a:off x="3813313" y="4495800"/>
              <a:ext cx="266700" cy="15240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4080013" y="4495800"/>
              <a:ext cx="266700" cy="15240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grpSp>
      <p:cxnSp>
        <p:nvCxnSpPr>
          <p:cNvPr id="37" name="Straight Arrow Connector 36"/>
          <p:cNvCxnSpPr/>
          <p:nvPr/>
        </p:nvCxnSpPr>
        <p:spPr>
          <a:xfrm>
            <a:off x="8892209" y="3976727"/>
            <a:ext cx="482048" cy="0"/>
          </a:xfrm>
          <a:prstGeom prst="straightConnector1">
            <a:avLst/>
          </a:prstGeom>
          <a:ln>
            <a:solidFill>
              <a:schemeClr val="bg2">
                <a:lumMod val="1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8171622" y="3263939"/>
            <a:ext cx="831574" cy="0"/>
          </a:xfrm>
          <a:prstGeom prst="straightConnector1">
            <a:avLst/>
          </a:prstGeom>
          <a:ln>
            <a:solidFill>
              <a:schemeClr val="bg2">
                <a:lumMod val="10000"/>
              </a:schemeClr>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7673009" y="2894607"/>
            <a:ext cx="1828800" cy="369332"/>
          </a:xfrm>
          <a:prstGeom prst="rect">
            <a:avLst/>
          </a:prstGeom>
          <a:noFill/>
        </p:spPr>
        <p:txBody>
          <a:bodyPr wrap="square" rtlCol="0">
            <a:spAutoFit/>
          </a:bodyPr>
          <a:lstStyle/>
          <a:p>
            <a:pPr algn="ctr"/>
            <a:r>
              <a:rPr lang="en-US" dirty="0">
                <a:solidFill>
                  <a:schemeClr val="bg2">
                    <a:lumMod val="10000"/>
                  </a:schemeClr>
                </a:solidFill>
              </a:rPr>
              <a:t>Request</a:t>
            </a:r>
          </a:p>
        </p:txBody>
      </p:sp>
      <p:cxnSp>
        <p:nvCxnSpPr>
          <p:cNvPr id="40" name="Straight Arrow Connector 39"/>
          <p:cNvCxnSpPr/>
          <p:nvPr/>
        </p:nvCxnSpPr>
        <p:spPr>
          <a:xfrm flipH="1">
            <a:off x="8178250" y="3602352"/>
            <a:ext cx="824946" cy="0"/>
          </a:xfrm>
          <a:prstGeom prst="straightConnector1">
            <a:avLst/>
          </a:prstGeom>
          <a:ln>
            <a:solidFill>
              <a:schemeClr val="bg2">
                <a:lumMod val="10000"/>
              </a:schemeClr>
            </a:solidFill>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7762461" y="3260143"/>
            <a:ext cx="1611796" cy="369332"/>
          </a:xfrm>
          <a:prstGeom prst="rect">
            <a:avLst/>
          </a:prstGeom>
          <a:noFill/>
        </p:spPr>
        <p:txBody>
          <a:bodyPr wrap="square" rtlCol="0">
            <a:spAutoFit/>
          </a:bodyPr>
          <a:lstStyle/>
          <a:p>
            <a:pPr algn="ctr"/>
            <a:r>
              <a:rPr lang="en-US" dirty="0">
                <a:solidFill>
                  <a:schemeClr val="bg2">
                    <a:lumMod val="10000"/>
                  </a:schemeClr>
                </a:solidFill>
              </a:rPr>
              <a:t>OK to send</a:t>
            </a:r>
          </a:p>
        </p:txBody>
      </p:sp>
      <p:sp>
        <p:nvSpPr>
          <p:cNvPr id="42" name="Rectangle 41"/>
          <p:cNvSpPr/>
          <p:nvPr/>
        </p:nvSpPr>
        <p:spPr>
          <a:xfrm>
            <a:off x="7013713" y="3449953"/>
            <a:ext cx="533400" cy="67917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3" name="Rectangle 42"/>
          <p:cNvSpPr/>
          <p:nvPr/>
        </p:nvSpPr>
        <p:spPr>
          <a:xfrm>
            <a:off x="9614452" y="3449952"/>
            <a:ext cx="533400" cy="70102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4" name="Rectangle 43"/>
          <p:cNvSpPr/>
          <p:nvPr/>
        </p:nvSpPr>
        <p:spPr>
          <a:xfrm>
            <a:off x="7013713" y="4303470"/>
            <a:ext cx="533400" cy="4418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9614452" y="4303470"/>
            <a:ext cx="533400" cy="441883"/>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 name="TextBox 3"/>
          <p:cNvSpPr txBox="1"/>
          <p:nvPr/>
        </p:nvSpPr>
        <p:spPr>
          <a:xfrm>
            <a:off x="2812784" y="5029200"/>
            <a:ext cx="1720298" cy="369332"/>
          </a:xfrm>
          <a:prstGeom prst="rect">
            <a:avLst/>
          </a:prstGeom>
          <a:noFill/>
        </p:spPr>
        <p:txBody>
          <a:bodyPr wrap="square" rtlCol="0">
            <a:spAutoFit/>
          </a:bodyPr>
          <a:lstStyle/>
          <a:p>
            <a:r>
              <a:rPr lang="en-US" b="1" dirty="0">
                <a:solidFill>
                  <a:schemeClr val="tx2"/>
                </a:solidFill>
              </a:rPr>
              <a:t>Idling at sender</a:t>
            </a:r>
          </a:p>
        </p:txBody>
      </p:sp>
      <p:sp>
        <p:nvSpPr>
          <p:cNvPr id="49" name="TextBox 48"/>
          <p:cNvSpPr txBox="1"/>
          <p:nvPr/>
        </p:nvSpPr>
        <p:spPr>
          <a:xfrm>
            <a:off x="7781511" y="5042452"/>
            <a:ext cx="2276889" cy="369332"/>
          </a:xfrm>
          <a:prstGeom prst="rect">
            <a:avLst/>
          </a:prstGeom>
          <a:noFill/>
        </p:spPr>
        <p:txBody>
          <a:bodyPr wrap="square" rtlCol="0">
            <a:spAutoFit/>
          </a:bodyPr>
          <a:lstStyle/>
          <a:p>
            <a:r>
              <a:rPr lang="en-US" b="1" dirty="0"/>
              <a:t>Idling at receiver</a:t>
            </a:r>
          </a:p>
        </p:txBody>
      </p:sp>
    </p:spTree>
    <p:extLst>
      <p:ext uri="{BB962C8B-B14F-4D97-AF65-F5344CB8AC3E}">
        <p14:creationId xmlns:p14="http://schemas.microsoft.com/office/powerpoint/2010/main" val="2224590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3600" b="1" dirty="0">
                <a:solidFill>
                  <a:srgbClr val="C00000"/>
                </a:solidFill>
              </a:rPr>
              <a:t>Blocking Non-Buffered Send/Receive</a:t>
            </a:r>
          </a:p>
        </p:txBody>
      </p:sp>
      <p:sp>
        <p:nvSpPr>
          <p:cNvPr id="9" name="Content Placeholder 8"/>
          <p:cNvSpPr>
            <a:spLocks noGrp="1"/>
          </p:cNvSpPr>
          <p:nvPr>
            <p:ph idx="1"/>
          </p:nvPr>
        </p:nvSpPr>
        <p:spPr>
          <a:xfrm>
            <a:off x="1895893" y="1075538"/>
            <a:ext cx="8534400" cy="1905000"/>
          </a:xfrm>
        </p:spPr>
        <p:txBody>
          <a:bodyPr/>
          <a:lstStyle/>
          <a:p>
            <a:r>
              <a:rPr lang="en-US" sz="2800" dirty="0"/>
              <a:t>Deadlocks in Blocking Non-Buffered Operations</a:t>
            </a:r>
          </a:p>
        </p:txBody>
      </p:sp>
      <p:sp>
        <p:nvSpPr>
          <p:cNvPr id="50" name="Content Placeholder 2"/>
          <p:cNvSpPr txBox="1">
            <a:spLocks/>
          </p:cNvSpPr>
          <p:nvPr/>
        </p:nvSpPr>
        <p:spPr>
          <a:xfrm>
            <a:off x="2362200" y="1905000"/>
            <a:ext cx="3124200" cy="1524000"/>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000" kern="1200">
                <a:solidFill>
                  <a:schemeClr val="bg2">
                    <a:lumMod val="10000"/>
                  </a:schemeClr>
                </a:solidFill>
                <a:latin typeface="+mn-lt"/>
                <a:ea typeface="ＭＳ Ｐゴシック" pitchFamily="34" charset="-128"/>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bg2">
                    <a:lumMod val="10000"/>
                  </a:schemeClr>
                </a:solidFill>
                <a:latin typeface="+mn-lt"/>
                <a:ea typeface="ＭＳ Ｐゴシック" pitchFamily="34" charset="-128"/>
                <a:cs typeface="+mn-cs"/>
              </a:defRPr>
            </a:lvl2pPr>
            <a:lvl3pPr marL="1143000" indent="-228600" algn="l" defTabSz="457200" rtl="0" eaLnBrk="1" fontAlgn="base" hangingPunct="1">
              <a:spcBef>
                <a:spcPct val="20000"/>
              </a:spcBef>
              <a:spcAft>
                <a:spcPct val="0"/>
              </a:spcAft>
              <a:buFont typeface="Arial" charset="0"/>
              <a:buChar char="•"/>
              <a:defRPr sz="2600" kern="1200">
                <a:solidFill>
                  <a:schemeClr val="bg2">
                    <a:lumMod val="10000"/>
                  </a:schemeClr>
                </a:solidFill>
                <a:latin typeface="+mn-lt"/>
                <a:ea typeface="ＭＳ Ｐゴシック" pitchFamily="34" charset="-128"/>
                <a:cs typeface="+mn-cs"/>
              </a:defRPr>
            </a:lvl3pPr>
            <a:lvl4pPr marL="1600200" indent="-228600" algn="l" defTabSz="457200" rtl="0" eaLnBrk="1" fontAlgn="base" hangingPunct="1">
              <a:spcBef>
                <a:spcPct val="20000"/>
              </a:spcBef>
              <a:spcAft>
                <a:spcPct val="0"/>
              </a:spcAft>
              <a:buFont typeface="Arial" charset="0"/>
              <a:buChar char="–"/>
              <a:defRPr sz="2400" kern="1200">
                <a:solidFill>
                  <a:schemeClr val="bg2">
                    <a:lumMod val="10000"/>
                  </a:schemeClr>
                </a:solidFill>
                <a:latin typeface="+mn-lt"/>
                <a:ea typeface="ＭＳ Ｐゴシック"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bg2">
                    <a:lumMod val="10000"/>
                  </a:schemeClr>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solidFill>
                  <a:schemeClr val="tx1"/>
                </a:solidFill>
              </a:rPr>
              <a:t>P0</a:t>
            </a:r>
            <a:endParaRPr lang="en-US" sz="2400" dirty="0"/>
          </a:p>
          <a:p>
            <a:pPr marL="0" indent="0" algn="ctr">
              <a:buNone/>
            </a:pPr>
            <a:r>
              <a:rPr lang="en-US" sz="2400" dirty="0"/>
              <a:t>send(&amp;a, 1, P1); receive(&amp;b, 1, P1);</a:t>
            </a:r>
            <a:r>
              <a:rPr lang="pt-BR" sz="2400" dirty="0"/>
              <a:t> </a:t>
            </a:r>
          </a:p>
          <a:p>
            <a:pPr marL="0" indent="0" algn="ctr">
              <a:buNone/>
            </a:pPr>
            <a:endParaRPr lang="en-US" sz="2200" dirty="0">
              <a:solidFill>
                <a:srgbClr val="000000"/>
              </a:solidFill>
            </a:endParaRPr>
          </a:p>
        </p:txBody>
      </p:sp>
      <p:sp>
        <p:nvSpPr>
          <p:cNvPr id="51" name="Content Placeholder 2"/>
          <p:cNvSpPr txBox="1">
            <a:spLocks/>
          </p:cNvSpPr>
          <p:nvPr/>
        </p:nvSpPr>
        <p:spPr>
          <a:xfrm>
            <a:off x="6477000" y="1924878"/>
            <a:ext cx="2895600" cy="1885122"/>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000" kern="1200">
                <a:solidFill>
                  <a:schemeClr val="bg2">
                    <a:lumMod val="10000"/>
                  </a:schemeClr>
                </a:solidFill>
                <a:latin typeface="+mn-lt"/>
                <a:ea typeface="ＭＳ Ｐゴシック" pitchFamily="34" charset="-128"/>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bg2">
                    <a:lumMod val="10000"/>
                  </a:schemeClr>
                </a:solidFill>
                <a:latin typeface="+mn-lt"/>
                <a:ea typeface="ＭＳ Ｐゴシック" pitchFamily="34" charset="-128"/>
                <a:cs typeface="+mn-cs"/>
              </a:defRPr>
            </a:lvl2pPr>
            <a:lvl3pPr marL="1143000" indent="-228600" algn="l" defTabSz="457200" rtl="0" eaLnBrk="1" fontAlgn="base" hangingPunct="1">
              <a:spcBef>
                <a:spcPct val="20000"/>
              </a:spcBef>
              <a:spcAft>
                <a:spcPct val="0"/>
              </a:spcAft>
              <a:buFont typeface="Arial" charset="0"/>
              <a:buChar char="•"/>
              <a:defRPr sz="2600" kern="1200">
                <a:solidFill>
                  <a:schemeClr val="bg2">
                    <a:lumMod val="10000"/>
                  </a:schemeClr>
                </a:solidFill>
                <a:latin typeface="+mn-lt"/>
                <a:ea typeface="ＭＳ Ｐゴシック" pitchFamily="34" charset="-128"/>
                <a:cs typeface="+mn-cs"/>
              </a:defRPr>
            </a:lvl3pPr>
            <a:lvl4pPr marL="1600200" indent="-228600" algn="l" defTabSz="457200" rtl="0" eaLnBrk="1" fontAlgn="base" hangingPunct="1">
              <a:spcBef>
                <a:spcPct val="20000"/>
              </a:spcBef>
              <a:spcAft>
                <a:spcPct val="0"/>
              </a:spcAft>
              <a:buFont typeface="Arial" charset="0"/>
              <a:buChar char="–"/>
              <a:defRPr sz="2400" kern="1200">
                <a:solidFill>
                  <a:schemeClr val="bg2">
                    <a:lumMod val="10000"/>
                  </a:schemeClr>
                </a:solidFill>
                <a:latin typeface="+mn-lt"/>
                <a:ea typeface="ＭＳ Ｐゴシック"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bg2">
                    <a:lumMod val="10000"/>
                  </a:schemeClr>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solidFill>
                  <a:schemeClr val="tx2"/>
                </a:solidFill>
              </a:rPr>
              <a:t>P1</a:t>
            </a:r>
          </a:p>
          <a:p>
            <a:pPr marL="0" indent="0" algn="ctr">
              <a:buNone/>
            </a:pPr>
            <a:r>
              <a:rPr lang="en-US" sz="2400" dirty="0"/>
              <a:t>send(&amp;a, 1, P0); receive(&amp;b, 1, P0);</a:t>
            </a:r>
            <a:endParaRPr lang="en-US" sz="2200" dirty="0">
              <a:solidFill>
                <a:srgbClr val="000000"/>
              </a:solidFill>
            </a:endParaRPr>
          </a:p>
        </p:txBody>
      </p:sp>
      <p:sp>
        <p:nvSpPr>
          <p:cNvPr id="52" name="Content Placeholder 8"/>
          <p:cNvSpPr txBox="1">
            <a:spLocks/>
          </p:cNvSpPr>
          <p:nvPr/>
        </p:nvSpPr>
        <p:spPr>
          <a:xfrm>
            <a:off x="1828800" y="3450990"/>
            <a:ext cx="8534400" cy="1905000"/>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000" kern="1200">
                <a:solidFill>
                  <a:schemeClr val="bg2">
                    <a:lumMod val="10000"/>
                  </a:schemeClr>
                </a:solidFill>
                <a:latin typeface="+mn-lt"/>
                <a:ea typeface="ＭＳ Ｐゴシック" pitchFamily="34" charset="-128"/>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bg2">
                    <a:lumMod val="10000"/>
                  </a:schemeClr>
                </a:solidFill>
                <a:latin typeface="+mn-lt"/>
                <a:ea typeface="ＭＳ Ｐゴシック" pitchFamily="34" charset="-128"/>
                <a:cs typeface="+mn-cs"/>
              </a:defRPr>
            </a:lvl2pPr>
            <a:lvl3pPr marL="1143000" indent="-228600" algn="l" defTabSz="457200" rtl="0" eaLnBrk="1" fontAlgn="base" hangingPunct="1">
              <a:spcBef>
                <a:spcPct val="20000"/>
              </a:spcBef>
              <a:spcAft>
                <a:spcPct val="0"/>
              </a:spcAft>
              <a:buFont typeface="Arial" charset="0"/>
              <a:buChar char="•"/>
              <a:defRPr sz="2600" kern="1200">
                <a:solidFill>
                  <a:schemeClr val="bg2">
                    <a:lumMod val="10000"/>
                  </a:schemeClr>
                </a:solidFill>
                <a:latin typeface="+mn-lt"/>
                <a:ea typeface="ＭＳ Ｐゴシック" pitchFamily="34" charset="-128"/>
                <a:cs typeface="+mn-cs"/>
              </a:defRPr>
            </a:lvl3pPr>
            <a:lvl4pPr marL="1600200" indent="-228600" algn="l" defTabSz="457200" rtl="0" eaLnBrk="1" fontAlgn="base" hangingPunct="1">
              <a:spcBef>
                <a:spcPct val="20000"/>
              </a:spcBef>
              <a:spcAft>
                <a:spcPct val="0"/>
              </a:spcAft>
              <a:buFont typeface="Arial" charset="0"/>
              <a:buChar char="–"/>
              <a:defRPr sz="2400" kern="1200">
                <a:solidFill>
                  <a:schemeClr val="bg2">
                    <a:lumMod val="10000"/>
                  </a:schemeClr>
                </a:solidFill>
                <a:latin typeface="+mn-lt"/>
                <a:ea typeface="ＭＳ Ｐゴシック"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bg2">
                    <a:lumMod val="10000"/>
                  </a:schemeClr>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The </a:t>
            </a:r>
            <a:r>
              <a:rPr lang="en-US" sz="2800" dirty="0">
                <a:solidFill>
                  <a:schemeClr val="tx1"/>
                </a:solidFill>
              </a:rPr>
              <a:t>send </a:t>
            </a:r>
            <a:r>
              <a:rPr lang="en-US" sz="2800" dirty="0"/>
              <a:t>at P0 waits for the matching receive at P1</a:t>
            </a:r>
          </a:p>
          <a:p>
            <a:r>
              <a:rPr lang="en-US" sz="2800" dirty="0"/>
              <a:t>The </a:t>
            </a:r>
            <a:r>
              <a:rPr lang="en-US" sz="2800" dirty="0">
                <a:solidFill>
                  <a:schemeClr val="tx2"/>
                </a:solidFill>
              </a:rPr>
              <a:t>send</a:t>
            </a:r>
            <a:r>
              <a:rPr lang="en-US" sz="2800" dirty="0"/>
              <a:t> at P1 waits for the matching receive at P0</a:t>
            </a:r>
          </a:p>
          <a:p>
            <a:r>
              <a:rPr lang="en-US" sz="2800" dirty="0"/>
              <a:t>Result in an infinite wait.</a:t>
            </a:r>
          </a:p>
        </p:txBody>
      </p:sp>
    </p:spTree>
    <p:extLst>
      <p:ext uri="{BB962C8B-B14F-4D97-AF65-F5344CB8AC3E}">
        <p14:creationId xmlns:p14="http://schemas.microsoft.com/office/powerpoint/2010/main" val="3387206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9080" y="152400"/>
            <a:ext cx="8229600" cy="1143000"/>
          </a:xfrm>
        </p:spPr>
        <p:txBody>
          <a:bodyPr/>
          <a:lstStyle/>
          <a:p>
            <a:pPr lvl="1"/>
            <a:r>
              <a:rPr lang="en-US" sz="3600" b="1" dirty="0">
                <a:solidFill>
                  <a:srgbClr val="C00000"/>
                </a:solidFill>
              </a:rPr>
              <a:t>Blocking Buffered Send/Receive</a:t>
            </a:r>
          </a:p>
        </p:txBody>
      </p:sp>
      <p:sp>
        <p:nvSpPr>
          <p:cNvPr id="9" name="Content Placeholder 8"/>
          <p:cNvSpPr>
            <a:spLocks noGrp="1"/>
          </p:cNvSpPr>
          <p:nvPr>
            <p:ph idx="1"/>
          </p:nvPr>
        </p:nvSpPr>
        <p:spPr>
          <a:xfrm>
            <a:off x="1895893" y="1075538"/>
            <a:ext cx="8534400" cy="1905000"/>
          </a:xfrm>
        </p:spPr>
        <p:txBody>
          <a:bodyPr/>
          <a:lstStyle/>
          <a:p>
            <a:r>
              <a:rPr lang="en-US" altLang="zh-CN" sz="2800" dirty="0"/>
              <a:t>Rely on buffers at the sending and receiving ends</a:t>
            </a:r>
          </a:p>
          <a:p>
            <a:r>
              <a:rPr lang="en-US" altLang="zh-CN" sz="2800" dirty="0"/>
              <a:t>Alleviate idling overheads at the cost of adding buffer management overheads.</a:t>
            </a:r>
            <a:endParaRPr lang="en-US" sz="2800" dirty="0"/>
          </a:p>
        </p:txBody>
      </p:sp>
      <p:sp>
        <p:nvSpPr>
          <p:cNvPr id="7" name="Rectangle 2"/>
          <p:cNvSpPr/>
          <p:nvPr/>
        </p:nvSpPr>
        <p:spPr>
          <a:xfrm>
            <a:off x="4612595" y="3093368"/>
            <a:ext cx="533400" cy="5642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5"/>
          <p:cNvSpPr/>
          <p:nvPr/>
        </p:nvSpPr>
        <p:spPr>
          <a:xfrm>
            <a:off x="7213334" y="3114493"/>
            <a:ext cx="533400" cy="136811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 name="TextBox 9"/>
          <p:cNvSpPr txBox="1"/>
          <p:nvPr/>
        </p:nvSpPr>
        <p:spPr>
          <a:xfrm>
            <a:off x="3999682" y="2724035"/>
            <a:ext cx="1828800" cy="369332"/>
          </a:xfrm>
          <a:prstGeom prst="rect">
            <a:avLst/>
          </a:prstGeom>
          <a:noFill/>
        </p:spPr>
        <p:txBody>
          <a:bodyPr wrap="square" rtlCol="0">
            <a:spAutoFit/>
          </a:bodyPr>
          <a:lstStyle/>
          <a:p>
            <a:pPr algn="ctr"/>
            <a:r>
              <a:rPr lang="en-US" dirty="0">
                <a:solidFill>
                  <a:schemeClr val="tx2"/>
                </a:solidFill>
              </a:rPr>
              <a:t>Sending Process</a:t>
            </a:r>
          </a:p>
        </p:txBody>
      </p:sp>
      <p:sp>
        <p:nvSpPr>
          <p:cNvPr id="11" name="TextBox 10"/>
          <p:cNvSpPr txBox="1"/>
          <p:nvPr/>
        </p:nvSpPr>
        <p:spPr>
          <a:xfrm>
            <a:off x="6565634" y="2745160"/>
            <a:ext cx="1828800" cy="369332"/>
          </a:xfrm>
          <a:prstGeom prst="rect">
            <a:avLst/>
          </a:prstGeom>
          <a:noFill/>
        </p:spPr>
        <p:txBody>
          <a:bodyPr wrap="square" rtlCol="0">
            <a:spAutoFit/>
          </a:bodyPr>
          <a:lstStyle/>
          <a:p>
            <a:pPr algn="ctr"/>
            <a:r>
              <a:rPr lang="en-US" dirty="0"/>
              <a:t>Receiving Process</a:t>
            </a:r>
          </a:p>
        </p:txBody>
      </p:sp>
      <p:grpSp>
        <p:nvGrpSpPr>
          <p:cNvPr id="12" name="Group 14"/>
          <p:cNvGrpSpPr/>
          <p:nvPr/>
        </p:nvGrpSpPr>
        <p:grpSpPr>
          <a:xfrm>
            <a:off x="5910480" y="4147188"/>
            <a:ext cx="533400" cy="304800"/>
            <a:chOff x="3813313" y="4495800"/>
            <a:chExt cx="533400" cy="304800"/>
          </a:xfrm>
        </p:grpSpPr>
        <p:sp>
          <p:nvSpPr>
            <p:cNvPr id="13" name="Rectangle 6"/>
            <p:cNvSpPr/>
            <p:nvPr/>
          </p:nvSpPr>
          <p:spPr>
            <a:xfrm>
              <a:off x="3813313" y="4495800"/>
              <a:ext cx="533400" cy="304800"/>
            </a:xfrm>
            <a:prstGeom prst="rect">
              <a:avLst/>
            </a:prstGeom>
            <a:ln>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Straight Connector 10"/>
            <p:cNvCxnSpPr/>
            <p:nvPr/>
          </p:nvCxnSpPr>
          <p:spPr>
            <a:xfrm>
              <a:off x="3813313" y="4495800"/>
              <a:ext cx="266700" cy="15240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1"/>
            <p:cNvCxnSpPr/>
            <p:nvPr/>
          </p:nvCxnSpPr>
          <p:spPr>
            <a:xfrm flipV="1">
              <a:off x="4080013" y="4495800"/>
              <a:ext cx="266700" cy="15240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grpSp>
      <p:cxnSp>
        <p:nvCxnSpPr>
          <p:cNvPr id="16" name="Straight Arrow Connector 20"/>
          <p:cNvCxnSpPr/>
          <p:nvPr/>
        </p:nvCxnSpPr>
        <p:spPr>
          <a:xfrm>
            <a:off x="5961832" y="4037700"/>
            <a:ext cx="482048" cy="0"/>
          </a:xfrm>
          <a:prstGeom prst="straightConnector1">
            <a:avLst/>
          </a:prstGeom>
          <a:ln>
            <a:solidFill>
              <a:schemeClr val="bg2">
                <a:lumMod val="10000"/>
              </a:schemeClr>
            </a:solidFill>
            <a:tailEnd type="arrow"/>
          </a:ln>
        </p:spPr>
        <p:style>
          <a:lnRef idx="2">
            <a:schemeClr val="accent1"/>
          </a:lnRef>
          <a:fillRef idx="0">
            <a:schemeClr val="accent1"/>
          </a:fillRef>
          <a:effectRef idx="1">
            <a:schemeClr val="accent1"/>
          </a:effectRef>
          <a:fontRef idx="minor">
            <a:schemeClr val="tx1"/>
          </a:fontRef>
        </p:style>
      </p:cxnSp>
      <p:sp>
        <p:nvSpPr>
          <p:cNvPr id="23" name="Rectangle 32"/>
          <p:cNvSpPr/>
          <p:nvPr/>
        </p:nvSpPr>
        <p:spPr>
          <a:xfrm>
            <a:off x="4612595" y="4177809"/>
            <a:ext cx="533400" cy="13930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33"/>
          <p:cNvSpPr/>
          <p:nvPr/>
        </p:nvSpPr>
        <p:spPr>
          <a:xfrm>
            <a:off x="7213334" y="5113076"/>
            <a:ext cx="533400" cy="441883"/>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25" name="Group 14"/>
          <p:cNvGrpSpPr/>
          <p:nvPr/>
        </p:nvGrpSpPr>
        <p:grpSpPr>
          <a:xfrm>
            <a:off x="4612595" y="3768747"/>
            <a:ext cx="533400" cy="304800"/>
            <a:chOff x="3813313" y="4495800"/>
            <a:chExt cx="533400" cy="304800"/>
          </a:xfrm>
        </p:grpSpPr>
        <p:sp>
          <p:nvSpPr>
            <p:cNvPr id="26" name="Rectangle 6"/>
            <p:cNvSpPr/>
            <p:nvPr/>
          </p:nvSpPr>
          <p:spPr>
            <a:xfrm>
              <a:off x="3813313" y="4495800"/>
              <a:ext cx="533400" cy="304800"/>
            </a:xfrm>
            <a:prstGeom prst="rect">
              <a:avLst/>
            </a:prstGeom>
            <a:ln>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 name="Straight Connector 10"/>
            <p:cNvCxnSpPr/>
            <p:nvPr/>
          </p:nvCxnSpPr>
          <p:spPr>
            <a:xfrm>
              <a:off x="3813313" y="4495800"/>
              <a:ext cx="266700" cy="15240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11"/>
            <p:cNvCxnSpPr/>
            <p:nvPr/>
          </p:nvCxnSpPr>
          <p:spPr>
            <a:xfrm flipV="1">
              <a:off x="4080013" y="4495800"/>
              <a:ext cx="266700" cy="15240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grpSp>
      <p:grpSp>
        <p:nvGrpSpPr>
          <p:cNvPr id="29" name="Group 14"/>
          <p:cNvGrpSpPr/>
          <p:nvPr/>
        </p:nvGrpSpPr>
        <p:grpSpPr>
          <a:xfrm>
            <a:off x="7217448" y="4645757"/>
            <a:ext cx="533400" cy="304800"/>
            <a:chOff x="3813313" y="4495800"/>
            <a:chExt cx="533400" cy="304800"/>
          </a:xfrm>
        </p:grpSpPr>
        <p:sp>
          <p:nvSpPr>
            <p:cNvPr id="30" name="Rectangle 6"/>
            <p:cNvSpPr/>
            <p:nvPr/>
          </p:nvSpPr>
          <p:spPr>
            <a:xfrm>
              <a:off x="3813313" y="4495800"/>
              <a:ext cx="533400" cy="304800"/>
            </a:xfrm>
            <a:prstGeom prst="rect">
              <a:avLst/>
            </a:prstGeom>
            <a:ln>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 name="Straight Connector 10"/>
            <p:cNvCxnSpPr/>
            <p:nvPr/>
          </p:nvCxnSpPr>
          <p:spPr>
            <a:xfrm>
              <a:off x="3813313" y="4495800"/>
              <a:ext cx="266700" cy="15240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11"/>
            <p:cNvCxnSpPr/>
            <p:nvPr/>
          </p:nvCxnSpPr>
          <p:spPr>
            <a:xfrm flipV="1">
              <a:off x="4080013" y="4495800"/>
              <a:ext cx="266700" cy="15240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30631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8229600" cy="1143000"/>
          </a:xfrm>
        </p:spPr>
        <p:txBody>
          <a:bodyPr/>
          <a:lstStyle/>
          <a:p>
            <a:pPr lvl="1" algn="ctr"/>
            <a:r>
              <a:rPr lang="en-US" sz="3600" b="1" dirty="0">
                <a:solidFill>
                  <a:srgbClr val="C00000"/>
                </a:solidFill>
              </a:rPr>
              <a:t>Blocking Buffered Send/Receive</a:t>
            </a:r>
          </a:p>
        </p:txBody>
      </p:sp>
      <p:sp>
        <p:nvSpPr>
          <p:cNvPr id="9" name="Content Placeholder 8"/>
          <p:cNvSpPr>
            <a:spLocks noGrp="1"/>
          </p:cNvSpPr>
          <p:nvPr>
            <p:ph idx="1"/>
          </p:nvPr>
        </p:nvSpPr>
        <p:spPr>
          <a:xfrm>
            <a:off x="1895893" y="1075538"/>
            <a:ext cx="8534400" cy="829462"/>
          </a:xfrm>
        </p:spPr>
        <p:txBody>
          <a:bodyPr/>
          <a:lstStyle/>
          <a:p>
            <a:r>
              <a:rPr lang="en-US" altLang="zh-CN" sz="2800" dirty="0"/>
              <a:t>Impact of finite buffers in message passing</a:t>
            </a:r>
            <a:endParaRPr lang="en-US" sz="2800" dirty="0"/>
          </a:p>
        </p:txBody>
      </p:sp>
      <p:sp>
        <p:nvSpPr>
          <p:cNvPr id="33" name="Content Placeholder 2"/>
          <p:cNvSpPr txBox="1">
            <a:spLocks/>
          </p:cNvSpPr>
          <p:nvPr/>
        </p:nvSpPr>
        <p:spPr>
          <a:xfrm>
            <a:off x="2362200" y="1676400"/>
            <a:ext cx="3429000" cy="2133600"/>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000" kern="1200">
                <a:solidFill>
                  <a:schemeClr val="bg2">
                    <a:lumMod val="10000"/>
                  </a:schemeClr>
                </a:solidFill>
                <a:latin typeface="+mn-lt"/>
                <a:ea typeface="ＭＳ Ｐゴシック" pitchFamily="34" charset="-128"/>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bg2">
                    <a:lumMod val="10000"/>
                  </a:schemeClr>
                </a:solidFill>
                <a:latin typeface="+mn-lt"/>
                <a:ea typeface="ＭＳ Ｐゴシック" pitchFamily="34" charset="-128"/>
                <a:cs typeface="+mn-cs"/>
              </a:defRPr>
            </a:lvl2pPr>
            <a:lvl3pPr marL="1143000" indent="-228600" algn="l" defTabSz="457200" rtl="0" eaLnBrk="1" fontAlgn="base" hangingPunct="1">
              <a:spcBef>
                <a:spcPct val="20000"/>
              </a:spcBef>
              <a:spcAft>
                <a:spcPct val="0"/>
              </a:spcAft>
              <a:buFont typeface="Arial" charset="0"/>
              <a:buChar char="•"/>
              <a:defRPr sz="2600" kern="1200">
                <a:solidFill>
                  <a:schemeClr val="bg2">
                    <a:lumMod val="10000"/>
                  </a:schemeClr>
                </a:solidFill>
                <a:latin typeface="+mn-lt"/>
                <a:ea typeface="ＭＳ Ｐゴシック" pitchFamily="34" charset="-128"/>
                <a:cs typeface="+mn-cs"/>
              </a:defRPr>
            </a:lvl3pPr>
            <a:lvl4pPr marL="1600200" indent="-228600" algn="l" defTabSz="457200" rtl="0" eaLnBrk="1" fontAlgn="base" hangingPunct="1">
              <a:spcBef>
                <a:spcPct val="20000"/>
              </a:spcBef>
              <a:spcAft>
                <a:spcPct val="0"/>
              </a:spcAft>
              <a:buFont typeface="Arial" charset="0"/>
              <a:buChar char="–"/>
              <a:defRPr sz="2400" kern="1200">
                <a:solidFill>
                  <a:schemeClr val="bg2">
                    <a:lumMod val="10000"/>
                  </a:schemeClr>
                </a:solidFill>
                <a:latin typeface="+mn-lt"/>
                <a:ea typeface="ＭＳ Ｐゴシック"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bg2">
                    <a:lumMod val="10000"/>
                  </a:schemeClr>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solidFill>
                  <a:schemeClr val="tx1"/>
                </a:solidFill>
              </a:rPr>
              <a:t>P0</a:t>
            </a:r>
            <a:endParaRPr lang="en-US" sz="2400" dirty="0"/>
          </a:p>
          <a:p>
            <a:pPr marL="0" indent="0" algn="ctr">
              <a:buNone/>
            </a:pPr>
            <a:r>
              <a:rPr lang="nn-NO" altLang="zh-CN" sz="2400" dirty="0"/>
              <a:t>for (i = 0; i &lt; 1000; i++) {</a:t>
            </a:r>
          </a:p>
          <a:p>
            <a:pPr marL="0" indent="0" algn="ctr">
              <a:buNone/>
            </a:pPr>
            <a:r>
              <a:rPr lang="en-US" altLang="zh-CN" sz="2400" dirty="0" err="1"/>
              <a:t>produce_data</a:t>
            </a:r>
            <a:r>
              <a:rPr lang="en-US" altLang="zh-CN" sz="2400" dirty="0"/>
              <a:t>(&amp;a);</a:t>
            </a:r>
            <a:endParaRPr lang="en-US" sz="2400" dirty="0"/>
          </a:p>
          <a:p>
            <a:pPr marL="0" indent="0" algn="ctr">
              <a:buNone/>
            </a:pPr>
            <a:r>
              <a:rPr lang="en-US" sz="2400" dirty="0"/>
              <a:t>send(&amp;a, 1, P1);</a:t>
            </a:r>
            <a:r>
              <a:rPr lang="pt-BR" sz="2400" dirty="0"/>
              <a:t> </a:t>
            </a:r>
          </a:p>
          <a:p>
            <a:pPr marL="0" indent="0">
              <a:buNone/>
            </a:pPr>
            <a:r>
              <a:rPr lang="pt-BR" sz="2400" dirty="0"/>
              <a:t>  }</a:t>
            </a:r>
          </a:p>
          <a:p>
            <a:pPr marL="0" indent="0" algn="ctr">
              <a:buNone/>
            </a:pPr>
            <a:endParaRPr lang="en-US" sz="2200" dirty="0">
              <a:solidFill>
                <a:srgbClr val="000000"/>
              </a:solidFill>
            </a:endParaRPr>
          </a:p>
        </p:txBody>
      </p:sp>
      <p:sp>
        <p:nvSpPr>
          <p:cNvPr id="34" name="Content Placeholder 2"/>
          <p:cNvSpPr txBox="1">
            <a:spLocks/>
          </p:cNvSpPr>
          <p:nvPr/>
        </p:nvSpPr>
        <p:spPr>
          <a:xfrm>
            <a:off x="6477000" y="1620078"/>
            <a:ext cx="3505200" cy="2418522"/>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000" kern="1200">
                <a:solidFill>
                  <a:schemeClr val="bg2">
                    <a:lumMod val="10000"/>
                  </a:schemeClr>
                </a:solidFill>
                <a:latin typeface="+mn-lt"/>
                <a:ea typeface="ＭＳ Ｐゴシック" pitchFamily="34" charset="-128"/>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bg2">
                    <a:lumMod val="10000"/>
                  </a:schemeClr>
                </a:solidFill>
                <a:latin typeface="+mn-lt"/>
                <a:ea typeface="ＭＳ Ｐゴシック" pitchFamily="34" charset="-128"/>
                <a:cs typeface="+mn-cs"/>
              </a:defRPr>
            </a:lvl2pPr>
            <a:lvl3pPr marL="1143000" indent="-228600" algn="l" defTabSz="457200" rtl="0" eaLnBrk="1" fontAlgn="base" hangingPunct="1">
              <a:spcBef>
                <a:spcPct val="20000"/>
              </a:spcBef>
              <a:spcAft>
                <a:spcPct val="0"/>
              </a:spcAft>
              <a:buFont typeface="Arial" charset="0"/>
              <a:buChar char="•"/>
              <a:defRPr sz="2600" kern="1200">
                <a:solidFill>
                  <a:schemeClr val="bg2">
                    <a:lumMod val="10000"/>
                  </a:schemeClr>
                </a:solidFill>
                <a:latin typeface="+mn-lt"/>
                <a:ea typeface="ＭＳ Ｐゴシック" pitchFamily="34" charset="-128"/>
                <a:cs typeface="+mn-cs"/>
              </a:defRPr>
            </a:lvl3pPr>
            <a:lvl4pPr marL="1600200" indent="-228600" algn="l" defTabSz="457200" rtl="0" eaLnBrk="1" fontAlgn="base" hangingPunct="1">
              <a:spcBef>
                <a:spcPct val="20000"/>
              </a:spcBef>
              <a:spcAft>
                <a:spcPct val="0"/>
              </a:spcAft>
              <a:buFont typeface="Arial" charset="0"/>
              <a:buChar char="–"/>
              <a:defRPr sz="2400" kern="1200">
                <a:solidFill>
                  <a:schemeClr val="bg2">
                    <a:lumMod val="10000"/>
                  </a:schemeClr>
                </a:solidFill>
                <a:latin typeface="+mn-lt"/>
                <a:ea typeface="ＭＳ Ｐゴシック"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bg2">
                    <a:lumMod val="10000"/>
                  </a:schemeClr>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solidFill>
                  <a:schemeClr val="tx2"/>
                </a:solidFill>
              </a:rPr>
              <a:t>P1</a:t>
            </a:r>
          </a:p>
          <a:p>
            <a:pPr marL="0" indent="0" algn="ctr">
              <a:buNone/>
            </a:pPr>
            <a:r>
              <a:rPr lang="nn-NO" altLang="zh-CN" sz="2400" dirty="0"/>
              <a:t>for (i = 0; i &lt; 1000; i++) {</a:t>
            </a:r>
          </a:p>
          <a:p>
            <a:pPr marL="0" indent="0" algn="ctr">
              <a:buNone/>
            </a:pPr>
            <a:r>
              <a:rPr lang="en-US" sz="2400" dirty="0"/>
              <a:t>receive(&amp;a, 1, P0);</a:t>
            </a:r>
          </a:p>
          <a:p>
            <a:pPr marL="0" indent="0" algn="ctr">
              <a:buNone/>
            </a:pPr>
            <a:r>
              <a:rPr lang="en-US" altLang="zh-CN" sz="2400" dirty="0"/>
              <a:t> </a:t>
            </a:r>
            <a:r>
              <a:rPr lang="en-US" altLang="zh-CN" sz="2400" dirty="0" err="1"/>
              <a:t>consume_data</a:t>
            </a:r>
            <a:r>
              <a:rPr lang="en-US" altLang="zh-CN" sz="2400" dirty="0"/>
              <a:t>(&amp;a);</a:t>
            </a:r>
          </a:p>
          <a:p>
            <a:pPr marL="0" indent="0">
              <a:buNone/>
            </a:pPr>
            <a:r>
              <a:rPr lang="en-US" altLang="zh-CN" sz="2400" dirty="0"/>
              <a:t>   }</a:t>
            </a:r>
          </a:p>
          <a:p>
            <a:pPr marL="0" indent="0" algn="ctr">
              <a:buNone/>
            </a:pPr>
            <a:endParaRPr lang="en-US" sz="2200" dirty="0">
              <a:solidFill>
                <a:srgbClr val="000000"/>
              </a:solidFill>
            </a:endParaRPr>
          </a:p>
        </p:txBody>
      </p:sp>
      <p:sp>
        <p:nvSpPr>
          <p:cNvPr id="35" name="Content Placeholder 8"/>
          <p:cNvSpPr txBox="1">
            <a:spLocks/>
          </p:cNvSpPr>
          <p:nvPr/>
        </p:nvSpPr>
        <p:spPr>
          <a:xfrm>
            <a:off x="1981200" y="3886200"/>
            <a:ext cx="8534400" cy="1905000"/>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000" kern="1200">
                <a:solidFill>
                  <a:schemeClr val="bg2">
                    <a:lumMod val="10000"/>
                  </a:schemeClr>
                </a:solidFill>
                <a:latin typeface="+mn-lt"/>
                <a:ea typeface="ＭＳ Ｐゴシック" pitchFamily="34" charset="-128"/>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bg2">
                    <a:lumMod val="10000"/>
                  </a:schemeClr>
                </a:solidFill>
                <a:latin typeface="+mn-lt"/>
                <a:ea typeface="ＭＳ Ｐゴシック" pitchFamily="34" charset="-128"/>
                <a:cs typeface="+mn-cs"/>
              </a:defRPr>
            </a:lvl2pPr>
            <a:lvl3pPr marL="1143000" indent="-228600" algn="l" defTabSz="457200" rtl="0" eaLnBrk="1" fontAlgn="base" hangingPunct="1">
              <a:spcBef>
                <a:spcPct val="20000"/>
              </a:spcBef>
              <a:spcAft>
                <a:spcPct val="0"/>
              </a:spcAft>
              <a:buFont typeface="Arial" charset="0"/>
              <a:buChar char="•"/>
              <a:defRPr sz="2600" kern="1200">
                <a:solidFill>
                  <a:schemeClr val="bg2">
                    <a:lumMod val="10000"/>
                  </a:schemeClr>
                </a:solidFill>
                <a:latin typeface="+mn-lt"/>
                <a:ea typeface="ＭＳ Ｐゴシック" pitchFamily="34" charset="-128"/>
                <a:cs typeface="+mn-cs"/>
              </a:defRPr>
            </a:lvl3pPr>
            <a:lvl4pPr marL="1600200" indent="-228600" algn="l" defTabSz="457200" rtl="0" eaLnBrk="1" fontAlgn="base" hangingPunct="1">
              <a:spcBef>
                <a:spcPct val="20000"/>
              </a:spcBef>
              <a:spcAft>
                <a:spcPct val="0"/>
              </a:spcAft>
              <a:buFont typeface="Arial" charset="0"/>
              <a:buChar char="–"/>
              <a:defRPr sz="2400" kern="1200">
                <a:solidFill>
                  <a:schemeClr val="bg2">
                    <a:lumMod val="10000"/>
                  </a:schemeClr>
                </a:solidFill>
                <a:latin typeface="+mn-lt"/>
                <a:ea typeface="ＭＳ Ｐゴシック"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bg2">
                    <a:lumMod val="10000"/>
                  </a:schemeClr>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P1 is slow and buffer is not sufficient </a:t>
            </a:r>
            <a:r>
              <a:rPr lang="en-US" sz="2800" dirty="0">
                <a:sym typeface="Wingdings" pitchFamily="2" charset="2"/>
              </a:rPr>
              <a:t></a:t>
            </a:r>
            <a:endParaRPr lang="en-US" sz="2800" dirty="0"/>
          </a:p>
          <a:p>
            <a:pPr marL="0" indent="0">
              <a:buNone/>
            </a:pPr>
            <a:r>
              <a:rPr lang="en-US" altLang="zh-CN" sz="2800" dirty="0"/>
              <a:t>    P0 would have to be blocked until some of the   </a:t>
            </a:r>
          </a:p>
          <a:p>
            <a:pPr marL="0" indent="0">
              <a:buNone/>
            </a:pPr>
            <a:r>
              <a:rPr lang="en-US" altLang="zh-CN" sz="2800" dirty="0"/>
              <a:t>    corresponding receive operations had been posted</a:t>
            </a:r>
            <a:endParaRPr lang="en-US" sz="2800" dirty="0"/>
          </a:p>
        </p:txBody>
      </p:sp>
    </p:spTree>
    <p:extLst>
      <p:ext uri="{BB962C8B-B14F-4D97-AF65-F5344CB8AC3E}">
        <p14:creationId xmlns:p14="http://schemas.microsoft.com/office/powerpoint/2010/main" val="509736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a:r>
              <a:rPr lang="en-US" sz="3600" b="1" dirty="0">
                <a:solidFill>
                  <a:srgbClr val="C00000"/>
                </a:solidFill>
              </a:rPr>
              <a:t>Blocking Buffered Send/Receive</a:t>
            </a:r>
          </a:p>
        </p:txBody>
      </p:sp>
      <p:sp>
        <p:nvSpPr>
          <p:cNvPr id="9" name="Content Placeholder 8"/>
          <p:cNvSpPr>
            <a:spLocks noGrp="1"/>
          </p:cNvSpPr>
          <p:nvPr>
            <p:ph idx="1"/>
          </p:nvPr>
        </p:nvSpPr>
        <p:spPr>
          <a:xfrm>
            <a:off x="1895893" y="1075538"/>
            <a:ext cx="8534400" cy="829462"/>
          </a:xfrm>
        </p:spPr>
        <p:txBody>
          <a:bodyPr/>
          <a:lstStyle/>
          <a:p>
            <a:r>
              <a:rPr lang="en-US" altLang="zh-CN" sz="2800" dirty="0"/>
              <a:t>Deadlocks in Buffered Send and Receive Operations</a:t>
            </a:r>
            <a:endParaRPr lang="en-US" sz="2800" dirty="0"/>
          </a:p>
        </p:txBody>
      </p:sp>
      <p:sp>
        <p:nvSpPr>
          <p:cNvPr id="33" name="Content Placeholder 2"/>
          <p:cNvSpPr txBox="1">
            <a:spLocks/>
          </p:cNvSpPr>
          <p:nvPr/>
        </p:nvSpPr>
        <p:spPr>
          <a:xfrm>
            <a:off x="2362200" y="1676400"/>
            <a:ext cx="3429000" cy="2133600"/>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000" kern="1200">
                <a:solidFill>
                  <a:schemeClr val="bg2">
                    <a:lumMod val="10000"/>
                  </a:schemeClr>
                </a:solidFill>
                <a:latin typeface="+mn-lt"/>
                <a:ea typeface="ＭＳ Ｐゴシック" pitchFamily="34" charset="-128"/>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bg2">
                    <a:lumMod val="10000"/>
                  </a:schemeClr>
                </a:solidFill>
                <a:latin typeface="+mn-lt"/>
                <a:ea typeface="ＭＳ Ｐゴシック" pitchFamily="34" charset="-128"/>
                <a:cs typeface="+mn-cs"/>
              </a:defRPr>
            </a:lvl2pPr>
            <a:lvl3pPr marL="1143000" indent="-228600" algn="l" defTabSz="457200" rtl="0" eaLnBrk="1" fontAlgn="base" hangingPunct="1">
              <a:spcBef>
                <a:spcPct val="20000"/>
              </a:spcBef>
              <a:spcAft>
                <a:spcPct val="0"/>
              </a:spcAft>
              <a:buFont typeface="Arial" charset="0"/>
              <a:buChar char="•"/>
              <a:defRPr sz="2600" kern="1200">
                <a:solidFill>
                  <a:schemeClr val="bg2">
                    <a:lumMod val="10000"/>
                  </a:schemeClr>
                </a:solidFill>
                <a:latin typeface="+mn-lt"/>
                <a:ea typeface="ＭＳ Ｐゴシック" pitchFamily="34" charset="-128"/>
                <a:cs typeface="+mn-cs"/>
              </a:defRPr>
            </a:lvl3pPr>
            <a:lvl4pPr marL="1600200" indent="-228600" algn="l" defTabSz="457200" rtl="0" eaLnBrk="1" fontAlgn="base" hangingPunct="1">
              <a:spcBef>
                <a:spcPct val="20000"/>
              </a:spcBef>
              <a:spcAft>
                <a:spcPct val="0"/>
              </a:spcAft>
              <a:buFont typeface="Arial" charset="0"/>
              <a:buChar char="–"/>
              <a:defRPr sz="2400" kern="1200">
                <a:solidFill>
                  <a:schemeClr val="bg2">
                    <a:lumMod val="10000"/>
                  </a:schemeClr>
                </a:solidFill>
                <a:latin typeface="+mn-lt"/>
                <a:ea typeface="ＭＳ Ｐゴシック"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bg2">
                    <a:lumMod val="10000"/>
                  </a:schemeClr>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solidFill>
                  <a:schemeClr val="tx1"/>
                </a:solidFill>
              </a:rPr>
              <a:t>P0</a:t>
            </a:r>
            <a:endParaRPr lang="en-US" sz="2400" dirty="0"/>
          </a:p>
          <a:p>
            <a:pPr marL="0" indent="0" algn="ctr">
              <a:buNone/>
            </a:pPr>
            <a:r>
              <a:rPr lang="en-US" altLang="zh-CN" sz="2400" dirty="0"/>
              <a:t>receive(&amp;a, 1, P1);</a:t>
            </a:r>
          </a:p>
          <a:p>
            <a:pPr marL="0" indent="0" algn="ctr">
              <a:buNone/>
            </a:pPr>
            <a:endParaRPr lang="en-US" altLang="zh-CN" sz="2400" dirty="0"/>
          </a:p>
        </p:txBody>
      </p:sp>
      <p:sp>
        <p:nvSpPr>
          <p:cNvPr id="34" name="Content Placeholder 2"/>
          <p:cNvSpPr txBox="1">
            <a:spLocks/>
          </p:cNvSpPr>
          <p:nvPr/>
        </p:nvSpPr>
        <p:spPr>
          <a:xfrm>
            <a:off x="6477000" y="1620078"/>
            <a:ext cx="3505200" cy="2418522"/>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000" kern="1200">
                <a:solidFill>
                  <a:schemeClr val="bg2">
                    <a:lumMod val="10000"/>
                  </a:schemeClr>
                </a:solidFill>
                <a:latin typeface="+mn-lt"/>
                <a:ea typeface="ＭＳ Ｐゴシック" pitchFamily="34" charset="-128"/>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bg2">
                    <a:lumMod val="10000"/>
                  </a:schemeClr>
                </a:solidFill>
                <a:latin typeface="+mn-lt"/>
                <a:ea typeface="ＭＳ Ｐゴシック" pitchFamily="34" charset="-128"/>
                <a:cs typeface="+mn-cs"/>
              </a:defRPr>
            </a:lvl2pPr>
            <a:lvl3pPr marL="1143000" indent="-228600" algn="l" defTabSz="457200" rtl="0" eaLnBrk="1" fontAlgn="base" hangingPunct="1">
              <a:spcBef>
                <a:spcPct val="20000"/>
              </a:spcBef>
              <a:spcAft>
                <a:spcPct val="0"/>
              </a:spcAft>
              <a:buFont typeface="Arial" charset="0"/>
              <a:buChar char="•"/>
              <a:defRPr sz="2600" kern="1200">
                <a:solidFill>
                  <a:schemeClr val="bg2">
                    <a:lumMod val="10000"/>
                  </a:schemeClr>
                </a:solidFill>
                <a:latin typeface="+mn-lt"/>
                <a:ea typeface="ＭＳ Ｐゴシック" pitchFamily="34" charset="-128"/>
                <a:cs typeface="+mn-cs"/>
              </a:defRPr>
            </a:lvl3pPr>
            <a:lvl4pPr marL="1600200" indent="-228600" algn="l" defTabSz="457200" rtl="0" eaLnBrk="1" fontAlgn="base" hangingPunct="1">
              <a:spcBef>
                <a:spcPct val="20000"/>
              </a:spcBef>
              <a:spcAft>
                <a:spcPct val="0"/>
              </a:spcAft>
              <a:buFont typeface="Arial" charset="0"/>
              <a:buChar char="–"/>
              <a:defRPr sz="2400" kern="1200">
                <a:solidFill>
                  <a:schemeClr val="bg2">
                    <a:lumMod val="10000"/>
                  </a:schemeClr>
                </a:solidFill>
                <a:latin typeface="+mn-lt"/>
                <a:ea typeface="ＭＳ Ｐゴシック"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bg2">
                    <a:lumMod val="10000"/>
                  </a:schemeClr>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solidFill>
                  <a:schemeClr val="tx2"/>
                </a:solidFill>
              </a:rPr>
              <a:t>P1</a:t>
            </a:r>
          </a:p>
          <a:p>
            <a:pPr marL="0" indent="0" algn="ctr">
              <a:buNone/>
            </a:pPr>
            <a:r>
              <a:rPr lang="en-US" altLang="zh-CN" sz="2400" dirty="0"/>
              <a:t>receive(&amp;a, 1, P0);</a:t>
            </a:r>
          </a:p>
          <a:p>
            <a:pPr marL="0" indent="0" algn="ctr">
              <a:buNone/>
            </a:pPr>
            <a:endParaRPr lang="en-US" sz="2200" dirty="0">
              <a:solidFill>
                <a:srgbClr val="000000"/>
              </a:solidFill>
            </a:endParaRPr>
          </a:p>
        </p:txBody>
      </p:sp>
      <p:sp>
        <p:nvSpPr>
          <p:cNvPr id="35" name="Content Placeholder 8"/>
          <p:cNvSpPr txBox="1">
            <a:spLocks/>
          </p:cNvSpPr>
          <p:nvPr/>
        </p:nvSpPr>
        <p:spPr>
          <a:xfrm>
            <a:off x="1828800" y="2933700"/>
            <a:ext cx="8534400" cy="1905000"/>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000" kern="1200">
                <a:solidFill>
                  <a:schemeClr val="bg2">
                    <a:lumMod val="10000"/>
                  </a:schemeClr>
                </a:solidFill>
                <a:latin typeface="+mn-lt"/>
                <a:ea typeface="ＭＳ Ｐゴシック" pitchFamily="34" charset="-128"/>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bg2">
                    <a:lumMod val="10000"/>
                  </a:schemeClr>
                </a:solidFill>
                <a:latin typeface="+mn-lt"/>
                <a:ea typeface="ＭＳ Ｐゴシック" pitchFamily="34" charset="-128"/>
                <a:cs typeface="+mn-cs"/>
              </a:defRPr>
            </a:lvl2pPr>
            <a:lvl3pPr marL="1143000" indent="-228600" algn="l" defTabSz="457200" rtl="0" eaLnBrk="1" fontAlgn="base" hangingPunct="1">
              <a:spcBef>
                <a:spcPct val="20000"/>
              </a:spcBef>
              <a:spcAft>
                <a:spcPct val="0"/>
              </a:spcAft>
              <a:buFont typeface="Arial" charset="0"/>
              <a:buChar char="•"/>
              <a:defRPr sz="2600" kern="1200">
                <a:solidFill>
                  <a:schemeClr val="bg2">
                    <a:lumMod val="10000"/>
                  </a:schemeClr>
                </a:solidFill>
                <a:latin typeface="+mn-lt"/>
                <a:ea typeface="ＭＳ Ｐゴシック" pitchFamily="34" charset="-128"/>
                <a:cs typeface="+mn-cs"/>
              </a:defRPr>
            </a:lvl3pPr>
            <a:lvl4pPr marL="1600200" indent="-228600" algn="l" defTabSz="457200" rtl="0" eaLnBrk="1" fontAlgn="base" hangingPunct="1">
              <a:spcBef>
                <a:spcPct val="20000"/>
              </a:spcBef>
              <a:spcAft>
                <a:spcPct val="0"/>
              </a:spcAft>
              <a:buFont typeface="Arial" charset="0"/>
              <a:buChar char="–"/>
              <a:defRPr sz="2400" kern="1200">
                <a:solidFill>
                  <a:schemeClr val="bg2">
                    <a:lumMod val="10000"/>
                  </a:schemeClr>
                </a:solidFill>
                <a:latin typeface="+mn-lt"/>
                <a:ea typeface="ＭＳ Ｐゴシック"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bg2">
                    <a:lumMod val="10000"/>
                  </a:schemeClr>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2800" dirty="0"/>
              <a:t>While buffering alleviates many of the deadlock situations, it is still possible to write code that results in deadlocks. This is due to the fact that receive calls are always blocking (to ensure semantic consistency)</a:t>
            </a:r>
            <a:endParaRPr lang="en-US" sz="2800" dirty="0"/>
          </a:p>
        </p:txBody>
      </p:sp>
    </p:spTree>
    <p:extLst>
      <p:ext uri="{BB962C8B-B14F-4D97-AF65-F5344CB8AC3E}">
        <p14:creationId xmlns:p14="http://schemas.microsoft.com/office/powerpoint/2010/main" val="2803668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USC HPC</a:t>
            </a:r>
            <a:endParaRPr lang="en-US" b="1" dirty="0"/>
          </a:p>
        </p:txBody>
      </p:sp>
      <p:sp>
        <p:nvSpPr>
          <p:cNvPr id="3" name="内容占位符 2"/>
          <p:cNvSpPr>
            <a:spLocks noGrp="1"/>
          </p:cNvSpPr>
          <p:nvPr>
            <p:ph idx="1"/>
          </p:nvPr>
        </p:nvSpPr>
        <p:spPr/>
        <p:txBody>
          <a:bodyPr/>
          <a:lstStyle/>
          <a:p>
            <a:r>
              <a:rPr lang="en-US" dirty="0"/>
              <a:t>Consists of 2 shared head nodes and many compute nodes</a:t>
            </a:r>
          </a:p>
          <a:p>
            <a:r>
              <a:rPr lang="en-US" dirty="0"/>
              <a:t>A typical compute node:</a:t>
            </a:r>
          </a:p>
          <a:p>
            <a:pPr lvl="1"/>
            <a:r>
              <a:rPr lang="en-US" dirty="0"/>
              <a:t>2 to 12 cores dual-processor CPU</a:t>
            </a:r>
          </a:p>
          <a:p>
            <a:pPr lvl="1"/>
            <a:r>
              <a:rPr lang="en-US" dirty="0"/>
              <a:t>Dual GPU (K40 / P100 / V100)</a:t>
            </a:r>
          </a:p>
          <a:p>
            <a:pPr lvl="1"/>
            <a:r>
              <a:rPr lang="en-US" altLang="zh-CN" dirty="0"/>
              <a:t>10-gigabit </a:t>
            </a:r>
            <a:r>
              <a:rPr lang="en-US" altLang="zh-CN" dirty="0" err="1"/>
              <a:t>Myrinet</a:t>
            </a:r>
            <a:r>
              <a:rPr lang="en-US" altLang="zh-CN" dirty="0"/>
              <a:t> backbone or the 56.6-gigabit FDR </a:t>
            </a:r>
            <a:r>
              <a:rPr lang="en-US" altLang="zh-CN" dirty="0" err="1"/>
              <a:t>Infiniband</a:t>
            </a:r>
            <a:r>
              <a:rPr lang="en-US" altLang="zh-CN" dirty="0"/>
              <a:t> backbone</a:t>
            </a:r>
            <a:endParaRPr lang="en-US" dirty="0"/>
          </a:p>
          <a:p>
            <a:pPr lvl="1"/>
            <a:endParaRPr lang="en-US" dirty="0"/>
          </a:p>
          <a:p>
            <a:endParaRPr lang="en-US" dirty="0"/>
          </a:p>
        </p:txBody>
      </p:sp>
    </p:spTree>
    <p:extLst>
      <p:ext uri="{BB962C8B-B14F-4D97-AF65-F5344CB8AC3E}">
        <p14:creationId xmlns:p14="http://schemas.microsoft.com/office/powerpoint/2010/main" val="1662384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8134350" cy="930274"/>
          </a:xfrm>
        </p:spPr>
        <p:txBody>
          <a:bodyPr>
            <a:normAutofit/>
          </a:bodyPr>
          <a:lstStyle/>
          <a:p>
            <a:r>
              <a:rPr lang="en-US" sz="3600" dirty="0"/>
              <a:t>Non-Blocking Message Passing Operations</a:t>
            </a:r>
          </a:p>
        </p:txBody>
      </p:sp>
      <p:sp>
        <p:nvSpPr>
          <p:cNvPr id="9" name="Content Placeholder 8"/>
          <p:cNvSpPr>
            <a:spLocks noGrp="1"/>
          </p:cNvSpPr>
          <p:nvPr>
            <p:ph idx="1"/>
          </p:nvPr>
        </p:nvSpPr>
        <p:spPr>
          <a:xfrm>
            <a:off x="2057400" y="1295401"/>
            <a:ext cx="8229600" cy="4572001"/>
          </a:xfrm>
        </p:spPr>
        <p:txBody>
          <a:bodyPr/>
          <a:lstStyle/>
          <a:p>
            <a:r>
              <a:rPr lang="en-US" altLang="zh-CN" sz="2800" dirty="0"/>
              <a:t>Returns from the send or receive operation before it is semantically safe to do so</a:t>
            </a:r>
          </a:p>
          <a:p>
            <a:r>
              <a:rPr lang="en-US" altLang="zh-CN" sz="2800" dirty="0"/>
              <a:t>Non-blocking operations are generally accompanied by a </a:t>
            </a:r>
            <a:r>
              <a:rPr lang="en-US" altLang="zh-CN" sz="2800" dirty="0">
                <a:solidFill>
                  <a:schemeClr val="tx1"/>
                </a:solidFill>
              </a:rPr>
              <a:t>check-status</a:t>
            </a:r>
            <a:r>
              <a:rPr lang="en-US" altLang="zh-CN" sz="2800" dirty="0"/>
              <a:t> operation, which indicates whether the semantics of a previously initiated transfer may be violated or not</a:t>
            </a:r>
            <a:endParaRPr lang="en-US" sz="2800" dirty="0"/>
          </a:p>
        </p:txBody>
      </p:sp>
    </p:spTree>
    <p:extLst>
      <p:ext uri="{BB962C8B-B14F-4D97-AF65-F5344CB8AC3E}">
        <p14:creationId xmlns:p14="http://schemas.microsoft.com/office/powerpoint/2010/main" val="3174472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8134350" cy="930274"/>
          </a:xfrm>
        </p:spPr>
        <p:txBody>
          <a:bodyPr>
            <a:normAutofit/>
          </a:bodyPr>
          <a:lstStyle/>
          <a:p>
            <a:r>
              <a:rPr lang="en-US" dirty="0"/>
              <a:t>Non-Blocking Message Passing Operations</a:t>
            </a:r>
          </a:p>
        </p:txBody>
      </p:sp>
      <p:sp>
        <p:nvSpPr>
          <p:cNvPr id="4" name="Rectangle 2"/>
          <p:cNvSpPr/>
          <p:nvPr/>
        </p:nvSpPr>
        <p:spPr>
          <a:xfrm>
            <a:off x="4445287" y="1817133"/>
            <a:ext cx="533400" cy="9801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5"/>
          <p:cNvSpPr/>
          <p:nvPr/>
        </p:nvSpPr>
        <p:spPr>
          <a:xfrm>
            <a:off x="7046026" y="1838258"/>
            <a:ext cx="533400" cy="95905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 name="TextBox 5"/>
          <p:cNvSpPr txBox="1"/>
          <p:nvPr/>
        </p:nvSpPr>
        <p:spPr>
          <a:xfrm>
            <a:off x="3832374" y="1447800"/>
            <a:ext cx="1828800" cy="369332"/>
          </a:xfrm>
          <a:prstGeom prst="rect">
            <a:avLst/>
          </a:prstGeom>
          <a:noFill/>
        </p:spPr>
        <p:txBody>
          <a:bodyPr wrap="square" rtlCol="0">
            <a:spAutoFit/>
          </a:bodyPr>
          <a:lstStyle/>
          <a:p>
            <a:pPr algn="ctr"/>
            <a:r>
              <a:rPr lang="en-US" dirty="0">
                <a:solidFill>
                  <a:schemeClr val="tx2"/>
                </a:solidFill>
              </a:rPr>
              <a:t>Sending Process</a:t>
            </a:r>
          </a:p>
        </p:txBody>
      </p:sp>
      <p:sp>
        <p:nvSpPr>
          <p:cNvPr id="7" name="TextBox 6"/>
          <p:cNvSpPr txBox="1"/>
          <p:nvPr/>
        </p:nvSpPr>
        <p:spPr>
          <a:xfrm>
            <a:off x="6398326" y="1468925"/>
            <a:ext cx="1828800" cy="369332"/>
          </a:xfrm>
          <a:prstGeom prst="rect">
            <a:avLst/>
          </a:prstGeom>
          <a:noFill/>
        </p:spPr>
        <p:txBody>
          <a:bodyPr wrap="square" rtlCol="0">
            <a:spAutoFit/>
          </a:bodyPr>
          <a:lstStyle/>
          <a:p>
            <a:pPr algn="ctr"/>
            <a:r>
              <a:rPr lang="en-US" dirty="0"/>
              <a:t>Receiving Process</a:t>
            </a:r>
          </a:p>
        </p:txBody>
      </p:sp>
      <p:grpSp>
        <p:nvGrpSpPr>
          <p:cNvPr id="8" name="Group 14"/>
          <p:cNvGrpSpPr/>
          <p:nvPr/>
        </p:nvGrpSpPr>
        <p:grpSpPr>
          <a:xfrm>
            <a:off x="5705073" y="3206373"/>
            <a:ext cx="533400" cy="304800"/>
            <a:chOff x="3813313" y="4495800"/>
            <a:chExt cx="533400" cy="304800"/>
          </a:xfrm>
        </p:grpSpPr>
        <p:sp>
          <p:nvSpPr>
            <p:cNvPr id="10" name="Rectangle 6"/>
            <p:cNvSpPr/>
            <p:nvPr/>
          </p:nvSpPr>
          <p:spPr>
            <a:xfrm>
              <a:off x="3813313" y="4495800"/>
              <a:ext cx="533400" cy="304800"/>
            </a:xfrm>
            <a:prstGeom prst="rect">
              <a:avLst/>
            </a:prstGeom>
            <a:ln>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Connector 10"/>
            <p:cNvCxnSpPr/>
            <p:nvPr/>
          </p:nvCxnSpPr>
          <p:spPr>
            <a:xfrm>
              <a:off x="3813313" y="4495800"/>
              <a:ext cx="266700" cy="15240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4080013" y="4495800"/>
              <a:ext cx="266700" cy="15240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grpSp>
      <p:cxnSp>
        <p:nvCxnSpPr>
          <p:cNvPr id="13" name="Straight Arrow Connector 20"/>
          <p:cNvCxnSpPr/>
          <p:nvPr/>
        </p:nvCxnSpPr>
        <p:spPr>
          <a:xfrm>
            <a:off x="6323783" y="3367721"/>
            <a:ext cx="482048" cy="0"/>
          </a:xfrm>
          <a:prstGeom prst="straightConnector1">
            <a:avLst/>
          </a:prstGeom>
          <a:ln>
            <a:solidFill>
              <a:schemeClr val="bg2">
                <a:lumMod val="1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22"/>
          <p:cNvCxnSpPr/>
          <p:nvPr/>
        </p:nvCxnSpPr>
        <p:spPr>
          <a:xfrm>
            <a:off x="5606510" y="2331251"/>
            <a:ext cx="831574" cy="0"/>
          </a:xfrm>
          <a:prstGeom prst="straightConnector1">
            <a:avLst/>
          </a:prstGeom>
          <a:ln>
            <a:solidFill>
              <a:schemeClr val="bg2">
                <a:lumMod val="1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107897" y="1966670"/>
            <a:ext cx="1828800" cy="369332"/>
          </a:xfrm>
          <a:prstGeom prst="rect">
            <a:avLst/>
          </a:prstGeom>
          <a:noFill/>
        </p:spPr>
        <p:txBody>
          <a:bodyPr wrap="square" rtlCol="0">
            <a:spAutoFit/>
          </a:bodyPr>
          <a:lstStyle/>
          <a:p>
            <a:pPr algn="ctr"/>
            <a:r>
              <a:rPr lang="en-US" dirty="0">
                <a:solidFill>
                  <a:schemeClr val="bg2">
                    <a:lumMod val="10000"/>
                  </a:schemeClr>
                </a:solidFill>
              </a:rPr>
              <a:t>Request</a:t>
            </a:r>
          </a:p>
        </p:txBody>
      </p:sp>
      <p:cxnSp>
        <p:nvCxnSpPr>
          <p:cNvPr id="16" name="Straight Arrow Connector 24"/>
          <p:cNvCxnSpPr/>
          <p:nvPr/>
        </p:nvCxnSpPr>
        <p:spPr>
          <a:xfrm flipH="1">
            <a:off x="5585815" y="3028821"/>
            <a:ext cx="824946" cy="0"/>
          </a:xfrm>
          <a:prstGeom prst="straightConnector1">
            <a:avLst/>
          </a:prstGeom>
          <a:ln>
            <a:solidFill>
              <a:schemeClr val="bg2">
                <a:lumMod val="10000"/>
              </a:schemeClr>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216399" y="2627351"/>
            <a:ext cx="1611796" cy="369332"/>
          </a:xfrm>
          <a:prstGeom prst="rect">
            <a:avLst/>
          </a:prstGeom>
          <a:noFill/>
        </p:spPr>
        <p:txBody>
          <a:bodyPr wrap="square" rtlCol="0">
            <a:spAutoFit/>
          </a:bodyPr>
          <a:lstStyle/>
          <a:p>
            <a:pPr algn="ctr"/>
            <a:r>
              <a:rPr lang="en-US" dirty="0">
                <a:solidFill>
                  <a:schemeClr val="bg2">
                    <a:lumMod val="10000"/>
                  </a:schemeClr>
                </a:solidFill>
              </a:rPr>
              <a:t>OK to send</a:t>
            </a:r>
          </a:p>
        </p:txBody>
      </p:sp>
      <p:sp>
        <p:nvSpPr>
          <p:cNvPr id="18" name="Rectangle 30"/>
          <p:cNvSpPr/>
          <p:nvPr/>
        </p:nvSpPr>
        <p:spPr>
          <a:xfrm>
            <a:off x="4445287" y="2983324"/>
            <a:ext cx="533400" cy="67917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9" name="Rectangle 31"/>
          <p:cNvSpPr/>
          <p:nvPr/>
        </p:nvSpPr>
        <p:spPr>
          <a:xfrm>
            <a:off x="7046026" y="2983323"/>
            <a:ext cx="533400" cy="70102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0" name="Rectangle 32"/>
          <p:cNvSpPr/>
          <p:nvPr/>
        </p:nvSpPr>
        <p:spPr>
          <a:xfrm>
            <a:off x="4445287" y="3836840"/>
            <a:ext cx="533400" cy="7351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33"/>
          <p:cNvSpPr/>
          <p:nvPr/>
        </p:nvSpPr>
        <p:spPr>
          <a:xfrm>
            <a:off x="7046026" y="3836840"/>
            <a:ext cx="533400" cy="73516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23" name="直接连接符 22"/>
          <p:cNvCxnSpPr/>
          <p:nvPr/>
        </p:nvCxnSpPr>
        <p:spPr>
          <a:xfrm>
            <a:off x="3832374" y="2317785"/>
            <a:ext cx="1654026" cy="0"/>
          </a:xfrm>
          <a:prstGeom prst="line">
            <a:avLst/>
          </a:prstGeom>
          <a:ln>
            <a:solidFill>
              <a:schemeClr val="bg2">
                <a:lumMod val="1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4" name="直接连接符 23"/>
          <p:cNvCxnSpPr/>
          <p:nvPr/>
        </p:nvCxnSpPr>
        <p:spPr>
          <a:xfrm flipV="1">
            <a:off x="3832375" y="3662499"/>
            <a:ext cx="1146313" cy="4011"/>
          </a:xfrm>
          <a:prstGeom prst="line">
            <a:avLst/>
          </a:prstGeom>
          <a:ln>
            <a:solidFill>
              <a:schemeClr val="bg2">
                <a:lumMod val="1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768887" y="2521658"/>
            <a:ext cx="1676400" cy="923330"/>
          </a:xfrm>
          <a:prstGeom prst="rect">
            <a:avLst/>
          </a:prstGeom>
          <a:noFill/>
        </p:spPr>
        <p:txBody>
          <a:bodyPr wrap="square" rtlCol="0">
            <a:spAutoFit/>
          </a:bodyPr>
          <a:lstStyle/>
          <a:p>
            <a:pPr algn="ctr"/>
            <a:r>
              <a:rPr lang="en-US" b="1" dirty="0"/>
              <a:t>Unsafe</a:t>
            </a:r>
            <a:r>
              <a:rPr lang="en-US" dirty="0">
                <a:solidFill>
                  <a:schemeClr val="bg2">
                    <a:lumMod val="10000"/>
                  </a:schemeClr>
                </a:solidFill>
              </a:rPr>
              <a:t> to update the data being sent</a:t>
            </a:r>
          </a:p>
        </p:txBody>
      </p:sp>
    </p:spTree>
    <p:extLst>
      <p:ext uri="{BB962C8B-B14F-4D97-AF65-F5344CB8AC3E}">
        <p14:creationId xmlns:p14="http://schemas.microsoft.com/office/powerpoint/2010/main" val="1721308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0" y="2066925"/>
            <a:ext cx="7848600" cy="1815882"/>
          </a:xfrm>
          <a:prstGeom prst="rect">
            <a:avLst/>
          </a:prstGeom>
          <a:noFill/>
        </p:spPr>
        <p:txBody>
          <a:bodyPr wrap="square" rtlCol="0">
            <a:spAutoFit/>
          </a:bodyPr>
          <a:lstStyle/>
          <a:p>
            <a:pPr algn="ctr"/>
            <a:r>
              <a:rPr lang="en-US" altLang="zh-CN" sz="4000" b="1" dirty="0"/>
              <a:t>Questions?</a:t>
            </a:r>
          </a:p>
          <a:p>
            <a:pPr algn="ctr"/>
            <a:endParaRPr lang="en-US" altLang="zh-CN" sz="3600" dirty="0"/>
          </a:p>
          <a:p>
            <a:pPr algn="ctr"/>
            <a:r>
              <a:rPr lang="en-US" altLang="zh-CN" sz="3600" b="1" dirty="0"/>
              <a:t>Thank you</a:t>
            </a:r>
            <a:endParaRPr lang="zh-CN" altLang="en-US" sz="3600" b="1" dirty="0"/>
          </a:p>
        </p:txBody>
      </p:sp>
    </p:spTree>
    <p:extLst>
      <p:ext uri="{BB962C8B-B14F-4D97-AF65-F5344CB8AC3E}">
        <p14:creationId xmlns:p14="http://schemas.microsoft.com/office/powerpoint/2010/main" val="349960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USC HPC</a:t>
            </a:r>
            <a:endParaRPr lang="en-US" b="1" dirty="0"/>
          </a:p>
        </p:txBody>
      </p:sp>
      <p:sp>
        <p:nvSpPr>
          <p:cNvPr id="5" name="内容占位符 4">
            <a:extLst>
              <a:ext uri="{FF2B5EF4-FFF2-40B4-BE49-F238E27FC236}">
                <a16:creationId xmlns:a16="http://schemas.microsoft.com/office/drawing/2014/main" id="{5637D5ED-4BF7-4461-8ED2-56D8277CDBB9}"/>
              </a:ext>
            </a:extLst>
          </p:cNvPr>
          <p:cNvSpPr>
            <a:spLocks noGrp="1"/>
          </p:cNvSpPr>
          <p:nvPr>
            <p:ph idx="1"/>
          </p:nvPr>
        </p:nvSpPr>
        <p:spPr/>
        <p:txBody>
          <a:bodyPr/>
          <a:lstStyle/>
          <a:p>
            <a:r>
              <a:rPr lang="en-US" altLang="zh-CN" dirty="0"/>
              <a:t>Login:</a:t>
            </a:r>
          </a:p>
          <a:p>
            <a:pPr lvl="1"/>
            <a:r>
              <a:rPr lang="en-US" altLang="zh-CN" dirty="0"/>
              <a:t>hpc-login3.usc.edu</a:t>
            </a:r>
          </a:p>
          <a:p>
            <a:pPr lvl="1"/>
            <a:r>
              <a:rPr lang="en-US" altLang="zh-CN" dirty="0"/>
              <a:t>Username: USC user name</a:t>
            </a:r>
          </a:p>
          <a:p>
            <a:pPr lvl="1"/>
            <a:r>
              <a:rPr lang="en-US" altLang="zh-CN" dirty="0"/>
              <a:t>Password: USC password</a:t>
            </a:r>
          </a:p>
          <a:p>
            <a:pPr lvl="1"/>
            <a:r>
              <a:rPr lang="en-US" altLang="zh-CN" dirty="0"/>
              <a:t>2-step verification</a:t>
            </a:r>
            <a:endParaRPr lang="zh-CN" altLang="en-US" dirty="0"/>
          </a:p>
        </p:txBody>
      </p:sp>
    </p:spTree>
    <p:extLst>
      <p:ext uri="{BB962C8B-B14F-4D97-AF65-F5344CB8AC3E}">
        <p14:creationId xmlns:p14="http://schemas.microsoft.com/office/powerpoint/2010/main" val="1090349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USC HPC</a:t>
            </a:r>
            <a:endParaRPr lang="en-US" b="1" dirty="0"/>
          </a:p>
        </p:txBody>
      </p:sp>
      <p:sp>
        <p:nvSpPr>
          <p:cNvPr id="3" name="内容占位符 2">
            <a:extLst>
              <a:ext uri="{FF2B5EF4-FFF2-40B4-BE49-F238E27FC236}">
                <a16:creationId xmlns:a16="http://schemas.microsoft.com/office/drawing/2014/main" id="{6C36A593-C0F8-48CC-B741-36A45639ADDA}"/>
              </a:ext>
            </a:extLst>
          </p:cNvPr>
          <p:cNvSpPr>
            <a:spLocks noGrp="1"/>
          </p:cNvSpPr>
          <p:nvPr>
            <p:ph idx="1"/>
          </p:nvPr>
        </p:nvSpPr>
        <p:spPr/>
        <p:txBody>
          <a:bodyPr>
            <a:normAutofit/>
          </a:bodyPr>
          <a:lstStyle/>
          <a:p>
            <a:r>
              <a:rPr lang="en-US" altLang="zh-CN" b="1" dirty="0">
                <a:hlinkClick r:id="rId2"/>
              </a:rPr>
              <a:t>Login to HPC login/head node</a:t>
            </a:r>
            <a:r>
              <a:rPr lang="en-US" altLang="zh-CN" dirty="0"/>
              <a:t>.</a:t>
            </a:r>
          </a:p>
          <a:p>
            <a:r>
              <a:rPr lang="en-US" altLang="zh-CN" b="1" dirty="0">
                <a:hlinkClick r:id="rId3"/>
              </a:rPr>
              <a:t>Organize workspace</a:t>
            </a:r>
            <a:r>
              <a:rPr lang="en-US" altLang="zh-CN" dirty="0"/>
              <a:t>.</a:t>
            </a:r>
          </a:p>
          <a:p>
            <a:r>
              <a:rPr lang="en-US" altLang="zh-CN" b="1" dirty="0">
                <a:hlinkClick r:id="rId4"/>
              </a:rPr>
              <a:t>Transfer data and files</a:t>
            </a:r>
            <a:r>
              <a:rPr lang="en-US" altLang="zh-CN" dirty="0"/>
              <a:t>.</a:t>
            </a:r>
          </a:p>
          <a:p>
            <a:r>
              <a:rPr lang="en-US" altLang="zh-CN" b="1" dirty="0">
                <a:hlinkClick r:id="rId5"/>
              </a:rPr>
              <a:t>Install/run software on HPC.</a:t>
            </a:r>
            <a:endParaRPr lang="en-US" altLang="zh-CN" dirty="0"/>
          </a:p>
          <a:p>
            <a:r>
              <a:rPr lang="en-US" altLang="zh-CN" b="1" dirty="0">
                <a:hlinkClick r:id="rId6"/>
              </a:rPr>
              <a:t>Test your job</a:t>
            </a:r>
            <a:r>
              <a:rPr lang="en-US" altLang="zh-CN" dirty="0">
                <a:hlinkClick r:id="rId6"/>
              </a:rPr>
              <a:t> interactively on a compute node.</a:t>
            </a:r>
            <a:endParaRPr lang="en-US" altLang="zh-CN" dirty="0"/>
          </a:p>
          <a:p>
            <a:r>
              <a:rPr lang="en-US" altLang="zh-CN" b="1" dirty="0">
                <a:hlinkClick r:id="rId7"/>
              </a:rPr>
              <a:t>Submit your job</a:t>
            </a:r>
            <a:r>
              <a:rPr lang="en-US" altLang="zh-CN" dirty="0">
                <a:hlinkClick r:id="rId7"/>
              </a:rPr>
              <a:t> to the batch processor, to run it remotely on a compute node</a:t>
            </a:r>
            <a:r>
              <a:rPr lang="en-US" altLang="zh-CN" dirty="0"/>
              <a:t>.</a:t>
            </a:r>
          </a:p>
          <a:p>
            <a:r>
              <a:rPr lang="en-US" altLang="zh-CN" b="1" dirty="0">
                <a:hlinkClick r:id="rId8"/>
              </a:rPr>
              <a:t>Monitor your job</a:t>
            </a:r>
            <a:r>
              <a:rPr lang="en-US" altLang="zh-CN" dirty="0">
                <a:hlinkClick r:id="rId8"/>
              </a:rPr>
              <a:t> and check your results when it has completed</a:t>
            </a:r>
            <a:r>
              <a:rPr lang="en-US" altLang="zh-CN" dirty="0"/>
              <a:t>.</a:t>
            </a:r>
          </a:p>
          <a:p>
            <a:endParaRPr lang="zh-CN" altLang="en-US" dirty="0"/>
          </a:p>
        </p:txBody>
      </p:sp>
    </p:spTree>
    <p:extLst>
      <p:ext uri="{BB962C8B-B14F-4D97-AF65-F5344CB8AC3E}">
        <p14:creationId xmlns:p14="http://schemas.microsoft.com/office/powerpoint/2010/main" val="973039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a:xfrm>
                <a:off x="2667000" y="199103"/>
                <a:ext cx="6934200" cy="990600"/>
              </a:xfrm>
            </p:spPr>
            <p:txBody>
              <a:bodyPr/>
              <a:lstStyle/>
              <a:p>
                <a:pPr lvl="1"/>
                <a:r>
                  <a:rPr lang="en-US" dirty="0"/>
                  <a:t>Computing </a:t>
                </a:r>
                <a14:m>
                  <m:oMath xmlns:m="http://schemas.openxmlformats.org/officeDocument/2006/math">
                    <m:r>
                      <a:rPr lang="en-US" i="1">
                        <a:latin typeface="Cambria Math"/>
                        <a:ea typeface="Cambria Math"/>
                      </a:rPr>
                      <m:t>𝜋</m:t>
                    </m:r>
                    <m:r>
                      <a:rPr lang="en-US" b="0" i="1" smtClean="0">
                        <a:latin typeface="Cambria Math"/>
                        <a:ea typeface="Cambria Math"/>
                      </a:rPr>
                      <m:t> </m:t>
                    </m:r>
                  </m:oMath>
                </a14:m>
                <a:r>
                  <a:rPr lang="en-US" dirty="0"/>
                  <a:t>(1)</a:t>
                </a:r>
                <a:br>
                  <a:rPr lang="en-US" dirty="0"/>
                </a:br>
                <a:r>
                  <a:rPr lang="en-US" dirty="0"/>
                  <a:t> </a:t>
                </a:r>
              </a:p>
            </p:txBody>
          </p:sp>
        </mc:Choice>
        <mc:Fallback>
          <p:sp>
            <p:nvSpPr>
              <p:cNvPr id="2" name="标题 1"/>
              <p:cNvSpPr>
                <a:spLocks noGrp="1" noRot="1" noChangeAspect="1" noMove="1" noResize="1" noEditPoints="1" noAdjustHandles="1" noChangeArrowheads="1" noChangeShapeType="1" noTextEdit="1"/>
              </p:cNvSpPr>
              <p:nvPr>
                <p:ph type="title"/>
              </p:nvPr>
            </p:nvSpPr>
            <p:spPr>
              <a:xfrm>
                <a:off x="2667000" y="199103"/>
                <a:ext cx="6934200" cy="990600"/>
              </a:xfrm>
              <a:blipFill>
                <a:blip r:embed="rId2"/>
                <a:stretch>
                  <a:fillRect t="-2532"/>
                </a:stretch>
              </a:blipFill>
            </p:spPr>
            <p:txBody>
              <a:bodyPr/>
              <a:lstStyle/>
              <a:p>
                <a:r>
                  <a:rPr lang="en-US">
                    <a:noFill/>
                  </a:rPr>
                  <a:t> </a:t>
                </a:r>
              </a:p>
            </p:txBody>
          </p:sp>
        </mc:Fallback>
      </mc:AlternateContent>
      <p:sp>
        <p:nvSpPr>
          <p:cNvPr id="3" name="内容占位符 2"/>
          <p:cNvSpPr txBox="1">
            <a:spLocks/>
          </p:cNvSpPr>
          <p:nvPr/>
        </p:nvSpPr>
        <p:spPr>
          <a:xfrm>
            <a:off x="1981200" y="1060450"/>
            <a:ext cx="8229600" cy="4343400"/>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34" charset="-128"/>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34"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34"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dirty="0">
                <a:solidFill>
                  <a:srgbClr val="000000"/>
                </a:solidFill>
              </a:rPr>
              <a:t>Algorithm</a:t>
            </a:r>
          </a:p>
          <a:p>
            <a:pPr lvl="1"/>
            <a:r>
              <a:rPr lang="en-US" dirty="0">
                <a:solidFill>
                  <a:srgbClr val="000000"/>
                </a:solidFill>
              </a:rPr>
              <a:t>Generate random numbers in a unit length square</a:t>
            </a:r>
          </a:p>
          <a:p>
            <a:pPr lvl="1"/>
            <a:r>
              <a:rPr lang="en-US" dirty="0">
                <a:solidFill>
                  <a:srgbClr val="000000"/>
                </a:solidFill>
              </a:rPr>
              <a:t>Count the number of points that fall within the largest circle inscribed in the square</a:t>
            </a:r>
          </a:p>
          <a:p>
            <a:pPr lvl="1"/>
            <a:endParaRPr lang="en-US" dirty="0"/>
          </a:p>
          <a:p>
            <a:endParaRPr lang="en-US" dirty="0"/>
          </a:p>
        </p:txBody>
      </p:sp>
      <p:grpSp>
        <p:nvGrpSpPr>
          <p:cNvPr id="6" name="组合 5"/>
          <p:cNvGrpSpPr/>
          <p:nvPr/>
        </p:nvGrpSpPr>
        <p:grpSpPr>
          <a:xfrm>
            <a:off x="4724400" y="3470787"/>
            <a:ext cx="2286000" cy="2057400"/>
            <a:chOff x="3200400" y="3470787"/>
            <a:chExt cx="2362200" cy="2057400"/>
          </a:xfrm>
        </p:grpSpPr>
        <p:sp>
          <p:nvSpPr>
            <p:cNvPr id="4" name="矩形 3"/>
            <p:cNvSpPr/>
            <p:nvPr/>
          </p:nvSpPr>
          <p:spPr>
            <a:xfrm>
              <a:off x="3200400" y="3470787"/>
              <a:ext cx="2362200" cy="2057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椭圆 4"/>
            <p:cNvSpPr/>
            <p:nvPr/>
          </p:nvSpPr>
          <p:spPr>
            <a:xfrm>
              <a:off x="3200400" y="3470787"/>
              <a:ext cx="2362200" cy="2057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 name="椭圆 6"/>
          <p:cNvSpPr/>
          <p:nvPr/>
        </p:nvSpPr>
        <p:spPr>
          <a:xfrm>
            <a:off x="5844064" y="4449833"/>
            <a:ext cx="46673" cy="79887"/>
          </a:xfrm>
          <a:prstGeom prst="ellipse">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00"/>
              </a:solidFill>
            </a:endParaRPr>
          </a:p>
        </p:txBody>
      </p:sp>
      <mc:AlternateContent xmlns:mc="http://schemas.openxmlformats.org/markup-compatibility/2006">
        <mc:Choice xmlns:a14="http://schemas.microsoft.com/office/drawing/2010/main" Requires="a14">
          <p:sp>
            <p:nvSpPr>
              <p:cNvPr id="8" name="TextBox 7"/>
              <p:cNvSpPr txBox="1"/>
              <p:nvPr/>
            </p:nvSpPr>
            <p:spPr>
              <a:xfrm>
                <a:off x="4114800" y="540385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a:solidFill>
                            <a:srgbClr val="000000"/>
                          </a:solidFill>
                          <a:latin typeface="Cambria Math"/>
                        </a:rPr>
                        <m:t>(0,0)</m:t>
                      </m:r>
                    </m:oMath>
                  </m:oMathPara>
                </a14:m>
                <a:endParaRPr lang="en-US" dirty="0">
                  <a:solidFill>
                    <a:srgbClr val="000000"/>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4114800" y="5403850"/>
                <a:ext cx="457200" cy="369332"/>
              </a:xfrm>
              <a:prstGeom prst="rect">
                <a:avLst/>
              </a:prstGeom>
              <a:blipFill>
                <a:blip r:embed="rId3"/>
                <a:stretch>
                  <a:fillRect l="-5556" r="-50000"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6934200" y="540385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a:solidFill>
                            <a:srgbClr val="000000"/>
                          </a:solidFill>
                          <a:latin typeface="Cambria Math"/>
                        </a:rPr>
                        <m:t>(0,1)</m:t>
                      </m:r>
                    </m:oMath>
                  </m:oMathPara>
                </a14:m>
                <a:endParaRPr lang="en-US" dirty="0">
                  <a:solidFill>
                    <a:srgbClr val="000000"/>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6934200" y="5403850"/>
                <a:ext cx="457200" cy="369332"/>
              </a:xfrm>
              <a:prstGeom prst="rect">
                <a:avLst/>
              </a:prstGeom>
              <a:blipFill>
                <a:blip r:embed="rId4"/>
                <a:stretch>
                  <a:fillRect l="-2703" r="-48649"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114800" y="33401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a:solidFill>
                            <a:srgbClr val="000000"/>
                          </a:solidFill>
                          <a:latin typeface="Cambria Math"/>
                        </a:rPr>
                        <m:t>(1,0)</m:t>
                      </m:r>
                    </m:oMath>
                  </m:oMathPara>
                </a14:m>
                <a:endParaRPr lang="en-US" dirty="0">
                  <a:solidFill>
                    <a:srgbClr val="000000"/>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4114800" y="3340100"/>
                <a:ext cx="457200" cy="369332"/>
              </a:xfrm>
              <a:prstGeom prst="rect">
                <a:avLst/>
              </a:prstGeom>
              <a:blipFill>
                <a:blip r:embed="rId5"/>
                <a:stretch>
                  <a:fillRect l="-5556" r="-50000"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6934200" y="33401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a:solidFill>
                            <a:srgbClr val="000000"/>
                          </a:solidFill>
                          <a:latin typeface="Cambria Math"/>
                        </a:rPr>
                        <m:t>(1,1)</m:t>
                      </m:r>
                    </m:oMath>
                  </m:oMathPara>
                </a14:m>
                <a:endParaRPr lang="en-US" dirty="0">
                  <a:solidFill>
                    <a:srgbClr val="000000"/>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6934200" y="3340100"/>
                <a:ext cx="457200" cy="369332"/>
              </a:xfrm>
              <a:prstGeom prst="rect">
                <a:avLst/>
              </a:prstGeom>
              <a:blipFill>
                <a:blip r:embed="rId6"/>
                <a:stretch>
                  <a:fillRect l="-2703" r="-48649" b="-13333"/>
                </a:stretch>
              </a:blipFill>
            </p:spPr>
            <p:txBody>
              <a:bodyPr/>
              <a:lstStyle/>
              <a:p>
                <a:r>
                  <a:rPr lang="en-US">
                    <a:noFill/>
                  </a:rPr>
                  <a:t> </a:t>
                </a:r>
              </a:p>
            </p:txBody>
          </p:sp>
        </mc:Fallback>
      </mc:AlternateContent>
    </p:spTree>
    <p:extLst>
      <p:ext uri="{BB962C8B-B14F-4D97-AF65-F5344CB8AC3E}">
        <p14:creationId xmlns:p14="http://schemas.microsoft.com/office/powerpoint/2010/main" val="95892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a:xfrm>
                <a:off x="2667000" y="199103"/>
                <a:ext cx="6934200" cy="990600"/>
              </a:xfrm>
            </p:spPr>
            <p:txBody>
              <a:bodyPr/>
              <a:lstStyle/>
              <a:p>
                <a:pPr lvl="1"/>
                <a:r>
                  <a:rPr lang="en-US" dirty="0"/>
                  <a:t>Computing </a:t>
                </a:r>
                <a14:m>
                  <m:oMath xmlns:m="http://schemas.openxmlformats.org/officeDocument/2006/math">
                    <m:r>
                      <a:rPr lang="en-US" i="1">
                        <a:latin typeface="Cambria Math"/>
                        <a:ea typeface="Cambria Math"/>
                      </a:rPr>
                      <m:t>𝜋</m:t>
                    </m:r>
                    <m:r>
                      <a:rPr lang="en-US" b="0" i="1" smtClean="0">
                        <a:latin typeface="Cambria Math"/>
                        <a:ea typeface="Cambria Math"/>
                      </a:rPr>
                      <m:t> </m:t>
                    </m:r>
                  </m:oMath>
                </a14:m>
                <a:r>
                  <a:rPr lang="en-US" dirty="0"/>
                  <a:t>(2)</a:t>
                </a:r>
                <a:br>
                  <a:rPr lang="en-US" dirty="0"/>
                </a:br>
                <a:r>
                  <a:rPr lang="en-US" dirty="0"/>
                  <a:t> </a:t>
                </a:r>
              </a:p>
            </p:txBody>
          </p:sp>
        </mc:Choice>
        <mc:Fallback>
          <p:sp>
            <p:nvSpPr>
              <p:cNvPr id="2" name="标题 1"/>
              <p:cNvSpPr>
                <a:spLocks noGrp="1" noRot="1" noChangeAspect="1" noMove="1" noResize="1" noEditPoints="1" noAdjustHandles="1" noChangeArrowheads="1" noChangeShapeType="1" noTextEdit="1"/>
              </p:cNvSpPr>
              <p:nvPr>
                <p:ph type="title"/>
              </p:nvPr>
            </p:nvSpPr>
            <p:spPr>
              <a:xfrm>
                <a:off x="2667000" y="199103"/>
                <a:ext cx="6934200" cy="990600"/>
              </a:xfrm>
              <a:blipFill>
                <a:blip r:embed="rId3"/>
                <a:stretch>
                  <a:fillRect t="-25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内容占位符 2"/>
              <p:cNvSpPr txBox="1">
                <a:spLocks/>
              </p:cNvSpPr>
              <p:nvPr/>
            </p:nvSpPr>
            <p:spPr>
              <a:xfrm>
                <a:off x="1905000" y="1078681"/>
                <a:ext cx="8229600" cy="4343400"/>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34" charset="-128"/>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34"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34"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dirty="0">
                    <a:solidFill>
                      <a:srgbClr val="000000"/>
                    </a:solidFill>
                  </a:rPr>
                  <a:t>Algorithm</a:t>
                </a:r>
              </a:p>
              <a:p>
                <a:pPr lvl="1"/>
                <a:r>
                  <a:rPr lang="en-US" dirty="0">
                    <a:solidFill>
                      <a:srgbClr val="000000"/>
                    </a:solidFill>
                  </a:rPr>
                  <a:t>Area of the square = 1</a:t>
                </a:r>
              </a:p>
              <a:p>
                <a:pPr lvl="1"/>
                <a:r>
                  <a:rPr lang="en-US" dirty="0">
                    <a:solidFill>
                      <a:srgbClr val="000000"/>
                    </a:solidFill>
                  </a:rPr>
                  <a:t>Area of the circle = </a:t>
                </a:r>
                <a14:m>
                  <m:oMath xmlns:m="http://schemas.openxmlformats.org/officeDocument/2006/math">
                    <m:r>
                      <a:rPr lang="en-US" i="1">
                        <a:solidFill>
                          <a:srgbClr val="000000"/>
                        </a:solidFill>
                        <a:latin typeface="Cambria Math"/>
                        <a:ea typeface="Cambria Math"/>
                      </a:rPr>
                      <m:t>𝜋</m:t>
                    </m:r>
                    <m:sSup>
                      <m:sSupPr>
                        <m:ctrlPr>
                          <a:rPr lang="en-US" i="1">
                            <a:solidFill>
                              <a:srgbClr val="000000"/>
                            </a:solidFill>
                            <a:latin typeface="Cambria Math" panose="02040503050406030204" pitchFamily="18" charset="0"/>
                            <a:ea typeface="Cambria Math"/>
                          </a:rPr>
                        </m:ctrlPr>
                      </m:sSupPr>
                      <m:e>
                        <m:r>
                          <a:rPr lang="en-US" i="1">
                            <a:solidFill>
                              <a:srgbClr val="000000"/>
                            </a:solidFill>
                            <a:latin typeface="Cambria Math"/>
                            <a:ea typeface="Cambria Math"/>
                          </a:rPr>
                          <m:t>𝑟</m:t>
                        </m:r>
                      </m:e>
                      <m:sup>
                        <m:r>
                          <a:rPr lang="en-US" i="1">
                            <a:solidFill>
                              <a:srgbClr val="000000"/>
                            </a:solidFill>
                            <a:latin typeface="Cambria Math"/>
                            <a:ea typeface="Cambria Math"/>
                          </a:rPr>
                          <m:t>2</m:t>
                        </m:r>
                      </m:sup>
                    </m:sSup>
                  </m:oMath>
                </a14:m>
                <a:r>
                  <a:rPr lang="en-US" dirty="0">
                    <a:solidFill>
                      <a:srgbClr val="000000"/>
                    </a:solidFill>
                  </a:rPr>
                  <a:t>= </a:t>
                </a:r>
                <a14:m>
                  <m:oMath xmlns:m="http://schemas.openxmlformats.org/officeDocument/2006/math">
                    <m:f>
                      <m:fPr>
                        <m:ctrlPr>
                          <a:rPr lang="en-US" i="1" dirty="0">
                            <a:solidFill>
                              <a:srgbClr val="000000"/>
                            </a:solidFill>
                            <a:latin typeface="Cambria Math" panose="02040503050406030204" pitchFamily="18" charset="0"/>
                          </a:rPr>
                        </m:ctrlPr>
                      </m:fPr>
                      <m:num>
                        <m:r>
                          <a:rPr lang="en-US" i="1">
                            <a:solidFill>
                              <a:srgbClr val="000000"/>
                            </a:solidFill>
                            <a:latin typeface="Cambria Math"/>
                            <a:ea typeface="Cambria Math"/>
                          </a:rPr>
                          <m:t>𝜋</m:t>
                        </m:r>
                      </m:num>
                      <m:den>
                        <m:r>
                          <a:rPr lang="en-US" i="1" dirty="0">
                            <a:solidFill>
                              <a:srgbClr val="000000"/>
                            </a:solidFill>
                            <a:latin typeface="Cambria Math"/>
                          </a:rPr>
                          <m:t>4</m:t>
                        </m:r>
                      </m:den>
                    </m:f>
                  </m:oMath>
                </a14:m>
                <a:endParaRPr lang="en-US" dirty="0"/>
              </a:p>
              <a:p>
                <a:pPr lvl="1"/>
                <a14:m>
                  <m:oMath xmlns:m="http://schemas.openxmlformats.org/officeDocument/2006/math">
                    <m:f>
                      <m:fPr>
                        <m:ctrlPr>
                          <a:rPr lang="en-US" i="1" dirty="0">
                            <a:solidFill>
                              <a:srgbClr val="000000"/>
                            </a:solidFill>
                            <a:latin typeface="Cambria Math" panose="02040503050406030204" pitchFamily="18" charset="0"/>
                          </a:rPr>
                        </m:ctrlPr>
                      </m:fPr>
                      <m:num>
                        <m:r>
                          <a:rPr lang="en-US" i="1">
                            <a:solidFill>
                              <a:srgbClr val="000000"/>
                            </a:solidFill>
                            <a:latin typeface="Cambria Math"/>
                            <a:ea typeface="Cambria Math"/>
                          </a:rPr>
                          <m:t>𝜋</m:t>
                        </m:r>
                      </m:num>
                      <m:den>
                        <m:r>
                          <a:rPr lang="en-US" i="1" dirty="0">
                            <a:solidFill>
                              <a:srgbClr val="000000"/>
                            </a:solidFill>
                            <a:latin typeface="Cambria Math"/>
                          </a:rPr>
                          <m:t>4</m:t>
                        </m:r>
                      </m:den>
                    </m:f>
                  </m:oMath>
                </a14:m>
                <a:r>
                  <a:rPr lang="en-US" dirty="0">
                    <a:solidFill>
                      <a:srgbClr val="000000"/>
                    </a:solidFill>
                  </a:rPr>
                  <a:t> : 1 </a:t>
                </a:r>
                <a14:m>
                  <m:oMath xmlns:m="http://schemas.openxmlformats.org/officeDocument/2006/math">
                    <m:r>
                      <a:rPr lang="en-US" i="1">
                        <a:solidFill>
                          <a:srgbClr val="000000"/>
                        </a:solidFill>
                        <a:latin typeface="Cambria Math"/>
                        <a:ea typeface="Cambria Math"/>
                      </a:rPr>
                      <m:t>≈</m:t>
                    </m:r>
                  </m:oMath>
                </a14:m>
                <a:r>
                  <a:rPr lang="en-US" dirty="0">
                    <a:solidFill>
                      <a:srgbClr val="000000"/>
                    </a:solidFill>
                  </a:rPr>
                  <a:t> </a:t>
                </a:r>
                <a14:m>
                  <m:oMath xmlns:m="http://schemas.openxmlformats.org/officeDocument/2006/math">
                    <m:f>
                      <m:fPr>
                        <m:ctrlPr>
                          <a:rPr lang="en-US" i="1" dirty="0">
                            <a:solidFill>
                              <a:srgbClr val="000000"/>
                            </a:solidFill>
                            <a:latin typeface="Cambria Math" panose="02040503050406030204" pitchFamily="18" charset="0"/>
                          </a:rPr>
                        </m:ctrlPr>
                      </m:fPr>
                      <m:num>
                        <m:r>
                          <a:rPr lang="en-US" i="1" dirty="0">
                            <a:solidFill>
                              <a:srgbClr val="000000"/>
                            </a:solidFill>
                            <a:latin typeface="Cambria Math"/>
                          </a:rPr>
                          <m:t># </m:t>
                        </m:r>
                        <m:r>
                          <a:rPr lang="en-US" i="1" dirty="0">
                            <a:solidFill>
                              <a:srgbClr val="000000"/>
                            </a:solidFill>
                            <a:latin typeface="Cambria Math"/>
                          </a:rPr>
                          <m:t>𝑜𝑓</m:t>
                        </m:r>
                        <m:r>
                          <a:rPr lang="en-US" i="1" dirty="0">
                            <a:solidFill>
                              <a:srgbClr val="000000"/>
                            </a:solidFill>
                            <a:latin typeface="Cambria Math"/>
                          </a:rPr>
                          <m:t> </m:t>
                        </m:r>
                        <m:r>
                          <a:rPr lang="en-US" i="1" dirty="0">
                            <a:solidFill>
                              <a:srgbClr val="000000"/>
                            </a:solidFill>
                            <a:latin typeface="Cambria Math"/>
                          </a:rPr>
                          <m:t>𝑝𝑜𝑖𝑛𝑡𝑠</m:t>
                        </m:r>
                        <m:r>
                          <a:rPr lang="en-US" i="1" dirty="0">
                            <a:solidFill>
                              <a:srgbClr val="000000"/>
                            </a:solidFill>
                            <a:latin typeface="Cambria Math"/>
                          </a:rPr>
                          <m:t> </m:t>
                        </m:r>
                        <m:r>
                          <a:rPr lang="en-US" i="1" dirty="0">
                            <a:solidFill>
                              <a:srgbClr val="000000"/>
                            </a:solidFill>
                            <a:latin typeface="Cambria Math"/>
                          </a:rPr>
                          <m:t>𝑖𝑛</m:t>
                        </m:r>
                        <m:r>
                          <a:rPr lang="en-US" i="1" dirty="0">
                            <a:solidFill>
                              <a:srgbClr val="000000"/>
                            </a:solidFill>
                            <a:latin typeface="Cambria Math"/>
                          </a:rPr>
                          <m:t> </m:t>
                        </m:r>
                        <m:r>
                          <a:rPr lang="en-US" i="1" dirty="0">
                            <a:solidFill>
                              <a:srgbClr val="000000"/>
                            </a:solidFill>
                            <a:latin typeface="Cambria Math"/>
                          </a:rPr>
                          <m:t>𝑡h𝑒</m:t>
                        </m:r>
                        <m:r>
                          <a:rPr lang="en-US" i="1" dirty="0">
                            <a:solidFill>
                              <a:srgbClr val="000000"/>
                            </a:solidFill>
                            <a:latin typeface="Cambria Math"/>
                          </a:rPr>
                          <m:t> </m:t>
                        </m:r>
                        <m:r>
                          <a:rPr lang="en-US" i="1" dirty="0">
                            <a:solidFill>
                              <a:srgbClr val="000000"/>
                            </a:solidFill>
                            <a:latin typeface="Cambria Math"/>
                          </a:rPr>
                          <m:t>𝑐𝑖𝑟𝑐𝑙𝑒</m:t>
                        </m:r>
                      </m:num>
                      <m:den>
                        <m:r>
                          <a:rPr lang="en-US" i="1" dirty="0">
                            <a:solidFill>
                              <a:srgbClr val="000000"/>
                            </a:solidFill>
                            <a:latin typeface="Cambria Math"/>
                          </a:rPr>
                          <m:t>𝑡𝑜𝑡𝑎𝑙</m:t>
                        </m:r>
                        <m:r>
                          <a:rPr lang="en-US" i="1" dirty="0">
                            <a:solidFill>
                              <a:srgbClr val="000000"/>
                            </a:solidFill>
                            <a:latin typeface="Cambria Math"/>
                          </a:rPr>
                          <m:t> # </m:t>
                        </m:r>
                        <m:r>
                          <a:rPr lang="en-US" i="1" dirty="0">
                            <a:solidFill>
                              <a:srgbClr val="000000"/>
                            </a:solidFill>
                            <a:latin typeface="Cambria Math"/>
                          </a:rPr>
                          <m:t>𝑜𝑓</m:t>
                        </m:r>
                        <m:r>
                          <a:rPr lang="en-US" i="1" dirty="0">
                            <a:solidFill>
                              <a:srgbClr val="000000"/>
                            </a:solidFill>
                            <a:latin typeface="Cambria Math"/>
                          </a:rPr>
                          <m:t> </m:t>
                        </m:r>
                        <m:r>
                          <a:rPr lang="en-US" i="1" dirty="0">
                            <a:solidFill>
                              <a:srgbClr val="000000"/>
                            </a:solidFill>
                            <a:latin typeface="Cambria Math"/>
                          </a:rPr>
                          <m:t>𝑝𝑜𝑖𝑛𝑡𝑠</m:t>
                        </m:r>
                      </m:den>
                    </m:f>
                  </m:oMath>
                </a14:m>
                <a:endParaRPr lang="en-US" dirty="0">
                  <a:solidFill>
                    <a:srgbClr val="000000"/>
                  </a:solidFill>
                </a:endParaRPr>
              </a:p>
              <a:p>
                <a:pPr lvl="1"/>
                <a:r>
                  <a:rPr lang="en-US" dirty="0">
                    <a:solidFill>
                      <a:srgbClr val="000000"/>
                    </a:solidFill>
                  </a:rPr>
                  <a:t>For the point (</a:t>
                </a:r>
                <a14:m>
                  <m:oMath xmlns:m="http://schemas.openxmlformats.org/officeDocument/2006/math">
                    <m:r>
                      <a:rPr lang="en-US" i="1" dirty="0">
                        <a:solidFill>
                          <a:srgbClr val="000000"/>
                        </a:solidFill>
                        <a:latin typeface="Cambria Math"/>
                      </a:rPr>
                      <m:t>𝑎</m:t>
                    </m:r>
                    <m:r>
                      <a:rPr lang="en-US" i="1" dirty="0">
                        <a:solidFill>
                          <a:srgbClr val="000000"/>
                        </a:solidFill>
                        <a:latin typeface="Cambria Math"/>
                      </a:rPr>
                      <m:t>,</m:t>
                    </m:r>
                    <m:r>
                      <a:rPr lang="en-US" i="1" dirty="0">
                        <a:solidFill>
                          <a:srgbClr val="000000"/>
                        </a:solidFill>
                        <a:latin typeface="Cambria Math"/>
                      </a:rPr>
                      <m:t>𝑏</m:t>
                    </m:r>
                  </m:oMath>
                </a14:m>
                <a:r>
                  <a:rPr lang="en-US" dirty="0">
                    <a:solidFill>
                      <a:srgbClr val="000000"/>
                    </a:solidFill>
                  </a:rPr>
                  <a:t>), </a:t>
                </a:r>
                <a14:m>
                  <m:oMath xmlns:m="http://schemas.openxmlformats.org/officeDocument/2006/math">
                    <m:r>
                      <a:rPr lang="en-US">
                        <a:solidFill>
                          <a:srgbClr val="000000"/>
                        </a:solidFill>
                        <a:latin typeface="Cambria Math"/>
                        <a:ea typeface="Cambria Math"/>
                      </a:rPr>
                      <m:t>0</m:t>
                    </m:r>
                    <m:r>
                      <a:rPr lang="en-US" i="1">
                        <a:solidFill>
                          <a:srgbClr val="000000"/>
                        </a:solidFill>
                        <a:latin typeface="Cambria Math"/>
                        <a:ea typeface="Cambria Math"/>
                      </a:rPr>
                      <m:t>≤</m:t>
                    </m:r>
                    <m:r>
                      <a:rPr lang="en-US" i="1" dirty="0">
                        <a:solidFill>
                          <a:srgbClr val="000000"/>
                        </a:solidFill>
                        <a:latin typeface="Cambria Math"/>
                      </a:rPr>
                      <m:t>𝑎</m:t>
                    </m:r>
                    <m:r>
                      <a:rPr lang="en-US" i="1" dirty="0">
                        <a:solidFill>
                          <a:srgbClr val="000000"/>
                        </a:solidFill>
                        <a:latin typeface="Cambria Math"/>
                      </a:rPr>
                      <m:t>,</m:t>
                    </m:r>
                    <m:r>
                      <a:rPr lang="en-US" i="1" dirty="0">
                        <a:solidFill>
                          <a:srgbClr val="000000"/>
                        </a:solidFill>
                        <a:latin typeface="Cambria Math"/>
                      </a:rPr>
                      <m:t>𝑏</m:t>
                    </m:r>
                    <m:r>
                      <a:rPr lang="en-US" i="1" dirty="0">
                        <a:solidFill>
                          <a:srgbClr val="000000"/>
                        </a:solidFill>
                        <a:latin typeface="Cambria Math"/>
                        <a:ea typeface="Cambria Math"/>
                      </a:rPr>
                      <m:t> </m:t>
                    </m:r>
                    <m:r>
                      <a:rPr lang="en-US" i="1">
                        <a:solidFill>
                          <a:srgbClr val="000000"/>
                        </a:solidFill>
                        <a:latin typeface="Cambria Math"/>
                        <a:ea typeface="Cambria Math"/>
                      </a:rPr>
                      <m:t>≤</m:t>
                    </m:r>
                  </m:oMath>
                </a14:m>
                <a:r>
                  <a:rPr lang="en-US" dirty="0">
                    <a:solidFill>
                      <a:srgbClr val="000000"/>
                    </a:solidFill>
                  </a:rPr>
                  <a:t>1</a:t>
                </a:r>
              </a:p>
              <a:p>
                <a:pPr lvl="2"/>
                <a:r>
                  <a:rPr lang="en-US" dirty="0">
                    <a:solidFill>
                      <a:srgbClr val="000000"/>
                    </a:solidFill>
                  </a:rPr>
                  <a:t>If </a:t>
                </a:r>
                <a14:m>
                  <m:oMath xmlns:m="http://schemas.openxmlformats.org/officeDocument/2006/math">
                    <m:rad>
                      <m:radPr>
                        <m:degHide m:val="on"/>
                        <m:ctrlPr>
                          <a:rPr lang="en-US" i="1" dirty="0">
                            <a:solidFill>
                              <a:srgbClr val="000000"/>
                            </a:solidFill>
                            <a:latin typeface="Cambria Math" panose="02040503050406030204" pitchFamily="18" charset="0"/>
                          </a:rPr>
                        </m:ctrlPr>
                      </m:radPr>
                      <m:deg/>
                      <m:e>
                        <m:r>
                          <a:rPr lang="en-US" i="1" dirty="0">
                            <a:solidFill>
                              <a:srgbClr val="000000"/>
                            </a:solidFill>
                            <a:latin typeface="Cambria Math"/>
                          </a:rPr>
                          <m:t>(</m:t>
                        </m:r>
                        <m:r>
                          <a:rPr lang="en-US" i="1" dirty="0">
                            <a:solidFill>
                              <a:srgbClr val="000000"/>
                            </a:solidFill>
                            <a:latin typeface="Cambria Math"/>
                          </a:rPr>
                          <m:t>𝑎</m:t>
                        </m:r>
                        <m:r>
                          <a:rPr lang="en-US" i="1" dirty="0">
                            <a:solidFill>
                              <a:srgbClr val="000000"/>
                            </a:solidFill>
                            <a:latin typeface="Cambria Math"/>
                          </a:rPr>
                          <m:t>−0.5</m:t>
                        </m:r>
                        <m:sSup>
                          <m:sSupPr>
                            <m:ctrlPr>
                              <a:rPr lang="en-US" i="1" dirty="0">
                                <a:solidFill>
                                  <a:srgbClr val="000000"/>
                                </a:solidFill>
                                <a:latin typeface="Cambria Math" panose="02040503050406030204" pitchFamily="18" charset="0"/>
                              </a:rPr>
                            </m:ctrlPr>
                          </m:sSupPr>
                          <m:e>
                            <m:r>
                              <a:rPr lang="en-US" i="1" dirty="0">
                                <a:solidFill>
                                  <a:srgbClr val="000000"/>
                                </a:solidFill>
                                <a:latin typeface="Cambria Math"/>
                              </a:rPr>
                              <m:t>)</m:t>
                            </m:r>
                          </m:e>
                          <m:sup>
                            <m:r>
                              <a:rPr lang="en-US" i="1" dirty="0">
                                <a:solidFill>
                                  <a:srgbClr val="000000"/>
                                </a:solidFill>
                                <a:latin typeface="Cambria Math"/>
                              </a:rPr>
                              <m:t>2</m:t>
                            </m:r>
                          </m:sup>
                        </m:sSup>
                        <m:r>
                          <a:rPr lang="en-US" i="1" dirty="0">
                            <a:solidFill>
                              <a:srgbClr val="000000"/>
                            </a:solidFill>
                            <a:latin typeface="Cambria Math"/>
                          </a:rPr>
                          <m:t>+</m:t>
                        </m:r>
                        <m:r>
                          <a:rPr lang="en-US" i="1" dirty="0">
                            <a:solidFill>
                              <a:srgbClr val="000000"/>
                            </a:solidFill>
                            <a:latin typeface="Cambria Math"/>
                          </a:rPr>
                          <m:t>(</m:t>
                        </m:r>
                        <m:r>
                          <a:rPr lang="en-US" i="1" dirty="0">
                            <a:solidFill>
                              <a:srgbClr val="000000"/>
                            </a:solidFill>
                            <a:latin typeface="Cambria Math"/>
                          </a:rPr>
                          <m:t>𝑏</m:t>
                        </m:r>
                        <m:r>
                          <a:rPr lang="en-US" i="1" dirty="0">
                            <a:solidFill>
                              <a:srgbClr val="000000"/>
                            </a:solidFill>
                            <a:latin typeface="Cambria Math"/>
                          </a:rPr>
                          <m:t>−0.5</m:t>
                        </m:r>
                        <m:sSup>
                          <m:sSupPr>
                            <m:ctrlPr>
                              <a:rPr lang="en-US" i="1" dirty="0">
                                <a:solidFill>
                                  <a:srgbClr val="000000"/>
                                </a:solidFill>
                                <a:latin typeface="Cambria Math" panose="02040503050406030204" pitchFamily="18" charset="0"/>
                              </a:rPr>
                            </m:ctrlPr>
                          </m:sSupPr>
                          <m:e>
                            <m:r>
                              <a:rPr lang="en-US" i="1" dirty="0">
                                <a:solidFill>
                                  <a:srgbClr val="000000"/>
                                </a:solidFill>
                                <a:latin typeface="Cambria Math"/>
                              </a:rPr>
                              <m:t>)</m:t>
                            </m:r>
                          </m:e>
                          <m:sup>
                            <m:r>
                              <a:rPr lang="en-US" i="1" dirty="0">
                                <a:solidFill>
                                  <a:srgbClr val="000000"/>
                                </a:solidFill>
                                <a:latin typeface="Cambria Math"/>
                              </a:rPr>
                              <m:t>2</m:t>
                            </m:r>
                          </m:sup>
                        </m:sSup>
                      </m:e>
                    </m:rad>
                    <m:r>
                      <a:rPr lang="en-US" i="1">
                        <a:solidFill>
                          <a:srgbClr val="000000"/>
                        </a:solidFill>
                        <a:latin typeface="Cambria Math"/>
                        <a:ea typeface="Cambria Math"/>
                      </a:rPr>
                      <m:t>≤</m:t>
                    </m:r>
                    <m:r>
                      <a:rPr lang="en-US" i="1">
                        <a:solidFill>
                          <a:srgbClr val="000000"/>
                        </a:solidFill>
                        <a:latin typeface="Cambria Math"/>
                        <a:ea typeface="Cambria Math"/>
                      </a:rPr>
                      <m:t>0.5→ </m:t>
                    </m:r>
                  </m:oMath>
                </a14:m>
                <a:r>
                  <a:rPr lang="en-US" dirty="0">
                    <a:solidFill>
                      <a:srgbClr val="000000"/>
                    </a:solidFill>
                  </a:rPr>
                  <a:t>in the circle</a:t>
                </a:r>
              </a:p>
              <a:p>
                <a:pPr lvl="2"/>
                <a:r>
                  <a:rPr lang="en-US" dirty="0">
                    <a:solidFill>
                      <a:srgbClr val="000000"/>
                    </a:solidFill>
                  </a:rPr>
                  <a:t>Else </a:t>
                </a:r>
                <a14:m>
                  <m:oMath xmlns:m="http://schemas.openxmlformats.org/officeDocument/2006/math">
                    <m:r>
                      <a:rPr lang="en-US" i="1">
                        <a:solidFill>
                          <a:srgbClr val="000000"/>
                        </a:solidFill>
                        <a:latin typeface="Cambria Math"/>
                        <a:ea typeface="Cambria Math"/>
                      </a:rPr>
                      <m:t>→</m:t>
                    </m:r>
                  </m:oMath>
                </a14:m>
                <a:r>
                  <a:rPr lang="en-US" dirty="0">
                    <a:solidFill>
                      <a:srgbClr val="000000"/>
                    </a:solidFill>
                    <a:latin typeface="+mj-lt"/>
                    <a:ea typeface="Cambria Math"/>
                  </a:rPr>
                  <a:t>not </a:t>
                </a:r>
                <a:r>
                  <a:rPr lang="en-US" dirty="0">
                    <a:solidFill>
                      <a:srgbClr val="000000"/>
                    </a:solidFill>
                  </a:rPr>
                  <a:t>in the circle </a:t>
                </a:r>
              </a:p>
              <a:p>
                <a:endParaRPr lang="en-US" dirty="0"/>
              </a:p>
            </p:txBody>
          </p:sp>
        </mc:Choice>
        <mc:Fallback>
          <p:sp>
            <p:nvSpPr>
              <p:cNvPr id="3" name="内容占位符 2"/>
              <p:cNvSpPr txBox="1">
                <a:spLocks noRot="1" noChangeAspect="1" noMove="1" noResize="1" noEditPoints="1" noAdjustHandles="1" noChangeArrowheads="1" noChangeShapeType="1" noTextEdit="1"/>
              </p:cNvSpPr>
              <p:nvPr/>
            </p:nvSpPr>
            <p:spPr>
              <a:xfrm>
                <a:off x="1905000" y="1078681"/>
                <a:ext cx="8229600" cy="4343400"/>
              </a:xfrm>
              <a:prstGeom prst="rect">
                <a:avLst/>
              </a:prstGeom>
              <a:blipFill>
                <a:blip r:embed="rId4"/>
                <a:stretch>
                  <a:fillRect l="-1541" t="-1749"/>
                </a:stretch>
              </a:blipFill>
            </p:spPr>
            <p:txBody>
              <a:bodyPr/>
              <a:lstStyle/>
              <a:p>
                <a:r>
                  <a:rPr lang="en-US">
                    <a:noFill/>
                  </a:rPr>
                  <a:t> </a:t>
                </a:r>
              </a:p>
            </p:txBody>
          </p:sp>
        </mc:Fallback>
      </mc:AlternateContent>
      <p:grpSp>
        <p:nvGrpSpPr>
          <p:cNvPr id="6" name="组合 5"/>
          <p:cNvGrpSpPr/>
          <p:nvPr/>
        </p:nvGrpSpPr>
        <p:grpSpPr>
          <a:xfrm>
            <a:off x="7848600" y="1197487"/>
            <a:ext cx="2286000" cy="2057400"/>
            <a:chOff x="3200400" y="3470787"/>
            <a:chExt cx="2362200" cy="2057400"/>
          </a:xfrm>
        </p:grpSpPr>
        <p:sp>
          <p:nvSpPr>
            <p:cNvPr id="4" name="矩形 3"/>
            <p:cNvSpPr/>
            <p:nvPr/>
          </p:nvSpPr>
          <p:spPr>
            <a:xfrm>
              <a:off x="3200400" y="3470787"/>
              <a:ext cx="2362200" cy="2057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椭圆 4"/>
            <p:cNvSpPr/>
            <p:nvPr/>
          </p:nvSpPr>
          <p:spPr>
            <a:xfrm>
              <a:off x="3200400" y="3470787"/>
              <a:ext cx="2362200" cy="2057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 name="椭圆 6"/>
          <p:cNvSpPr/>
          <p:nvPr/>
        </p:nvSpPr>
        <p:spPr>
          <a:xfrm>
            <a:off x="8968264" y="2176533"/>
            <a:ext cx="46673" cy="49655"/>
          </a:xfrm>
          <a:prstGeom prst="ellipse">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0000"/>
              </a:solidFill>
            </a:endParaRPr>
          </a:p>
        </p:txBody>
      </p:sp>
      <mc:AlternateContent xmlns:mc="http://schemas.openxmlformats.org/markup-compatibility/2006">
        <mc:Choice xmlns:a14="http://schemas.microsoft.com/office/drawing/2010/main" Requires="a14">
          <p:sp>
            <p:nvSpPr>
              <p:cNvPr id="8" name="TextBox 7"/>
              <p:cNvSpPr txBox="1"/>
              <p:nvPr/>
            </p:nvSpPr>
            <p:spPr>
              <a:xfrm>
                <a:off x="7239000" y="313055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a:solidFill>
                            <a:srgbClr val="000000"/>
                          </a:solidFill>
                          <a:latin typeface="Cambria Math"/>
                        </a:rPr>
                        <m:t>(0,0)</m:t>
                      </m:r>
                    </m:oMath>
                  </m:oMathPara>
                </a14:m>
                <a:endParaRPr lang="en-US" dirty="0">
                  <a:solidFill>
                    <a:srgbClr val="000000"/>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7239000" y="3130550"/>
                <a:ext cx="457200" cy="369332"/>
              </a:xfrm>
              <a:prstGeom prst="rect">
                <a:avLst/>
              </a:prstGeom>
              <a:blipFill>
                <a:blip r:embed="rId5"/>
                <a:stretch>
                  <a:fillRect l="-2703" r="-48649"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0058400" y="313055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a:solidFill>
                            <a:srgbClr val="000000"/>
                          </a:solidFill>
                          <a:latin typeface="Cambria Math"/>
                        </a:rPr>
                        <m:t>(0,1)</m:t>
                      </m:r>
                    </m:oMath>
                  </m:oMathPara>
                </a14:m>
                <a:endParaRPr lang="en-US" dirty="0">
                  <a:solidFill>
                    <a:srgbClr val="000000"/>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10058400" y="3130550"/>
                <a:ext cx="457200" cy="369332"/>
              </a:xfrm>
              <a:prstGeom prst="rect">
                <a:avLst/>
              </a:prstGeom>
              <a:blipFill>
                <a:blip r:embed="rId6"/>
                <a:stretch>
                  <a:fillRect l="-5556" r="-50000"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7239000" y="10668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a:solidFill>
                            <a:srgbClr val="000000"/>
                          </a:solidFill>
                          <a:latin typeface="Cambria Math"/>
                        </a:rPr>
                        <m:t>(1,0)</m:t>
                      </m:r>
                    </m:oMath>
                  </m:oMathPara>
                </a14:m>
                <a:endParaRPr lang="en-US" dirty="0">
                  <a:solidFill>
                    <a:srgbClr val="000000"/>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7239000" y="1066800"/>
                <a:ext cx="457200" cy="369332"/>
              </a:xfrm>
              <a:prstGeom prst="rect">
                <a:avLst/>
              </a:prstGeom>
              <a:blipFill>
                <a:blip r:embed="rId7"/>
                <a:stretch>
                  <a:fillRect l="-2703" r="-48649" b="-137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10058400" y="10668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a:solidFill>
                            <a:srgbClr val="000000"/>
                          </a:solidFill>
                          <a:latin typeface="Cambria Math"/>
                        </a:rPr>
                        <m:t>(1,1)</m:t>
                      </m:r>
                    </m:oMath>
                  </m:oMathPara>
                </a14:m>
                <a:endParaRPr lang="en-US" dirty="0">
                  <a:solidFill>
                    <a:srgbClr val="000000"/>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10058400" y="1066800"/>
                <a:ext cx="457200" cy="369332"/>
              </a:xfrm>
              <a:prstGeom prst="rect">
                <a:avLst/>
              </a:prstGeom>
              <a:blipFill>
                <a:blip r:embed="rId8"/>
                <a:stretch>
                  <a:fillRect l="-5556" r="-50000" b="-13793"/>
                </a:stretch>
              </a:blipFill>
            </p:spPr>
            <p:txBody>
              <a:bodyPr/>
              <a:lstStyle/>
              <a:p>
                <a:r>
                  <a:rPr lang="en-US">
                    <a:noFill/>
                  </a:rPr>
                  <a:t> </a:t>
                </a:r>
              </a:p>
            </p:txBody>
          </p:sp>
        </mc:Fallback>
      </mc:AlternateContent>
      <p:sp>
        <p:nvSpPr>
          <p:cNvPr id="12" name="TextBox 11"/>
          <p:cNvSpPr txBox="1"/>
          <p:nvPr/>
        </p:nvSpPr>
        <p:spPr>
          <a:xfrm>
            <a:off x="9190703" y="1752600"/>
            <a:ext cx="838200" cy="369332"/>
          </a:xfrm>
          <a:prstGeom prst="rect">
            <a:avLst/>
          </a:prstGeom>
          <a:noFill/>
        </p:spPr>
        <p:txBody>
          <a:bodyPr wrap="square" rtlCol="0">
            <a:spAutoFit/>
          </a:bodyPr>
          <a:lstStyle/>
          <a:p>
            <a:r>
              <a:rPr lang="en-US" dirty="0">
                <a:solidFill>
                  <a:srgbClr val="000000"/>
                </a:solidFill>
              </a:rPr>
              <a:t>center</a:t>
            </a:r>
          </a:p>
        </p:txBody>
      </p:sp>
      <p:cxnSp>
        <p:nvCxnSpPr>
          <p:cNvPr id="14" name="直接箭头连接符 13"/>
          <p:cNvCxnSpPr/>
          <p:nvPr/>
        </p:nvCxnSpPr>
        <p:spPr>
          <a:xfrm flipH="1">
            <a:off x="9014936" y="1981200"/>
            <a:ext cx="251936" cy="185668"/>
          </a:xfrm>
          <a:prstGeom prst="straightConnector1">
            <a:avLst/>
          </a:prstGeom>
          <a:ln>
            <a:solidFill>
              <a:srgbClr val="000000"/>
            </a:solidFill>
            <a:tailEnd type="arrow"/>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46787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a:xfrm>
                <a:off x="2667000" y="199103"/>
                <a:ext cx="6934200" cy="990600"/>
              </a:xfrm>
            </p:spPr>
            <p:txBody>
              <a:bodyPr/>
              <a:lstStyle/>
              <a:p>
                <a:pPr lvl="1"/>
                <a:r>
                  <a:rPr lang="en-US" dirty="0"/>
                  <a:t>Computing </a:t>
                </a:r>
                <a14:m>
                  <m:oMath xmlns:m="http://schemas.openxmlformats.org/officeDocument/2006/math">
                    <m:r>
                      <a:rPr lang="en-US" i="1">
                        <a:latin typeface="Cambria Math"/>
                        <a:ea typeface="Cambria Math"/>
                      </a:rPr>
                      <m:t>𝜋</m:t>
                    </m:r>
                    <m:r>
                      <a:rPr lang="en-US" b="0" i="1" smtClean="0">
                        <a:latin typeface="Cambria Math"/>
                        <a:ea typeface="Cambria Math"/>
                      </a:rPr>
                      <m:t> </m:t>
                    </m:r>
                  </m:oMath>
                </a14:m>
                <a:r>
                  <a:rPr lang="en-US" dirty="0"/>
                  <a:t>(3)</a:t>
                </a:r>
                <a:br>
                  <a:rPr lang="en-US" dirty="0"/>
                </a:br>
                <a:r>
                  <a:rPr lang="en-US" dirty="0"/>
                  <a:t> </a:t>
                </a:r>
              </a:p>
            </p:txBody>
          </p:sp>
        </mc:Choice>
        <mc:Fallback>
          <p:sp>
            <p:nvSpPr>
              <p:cNvPr id="2" name="标题 1"/>
              <p:cNvSpPr>
                <a:spLocks noGrp="1" noRot="1" noChangeAspect="1" noMove="1" noResize="1" noEditPoints="1" noAdjustHandles="1" noChangeArrowheads="1" noChangeShapeType="1" noTextEdit="1"/>
              </p:cNvSpPr>
              <p:nvPr>
                <p:ph type="title"/>
              </p:nvPr>
            </p:nvSpPr>
            <p:spPr>
              <a:xfrm>
                <a:off x="2667000" y="199103"/>
                <a:ext cx="6934200" cy="990600"/>
              </a:xfrm>
              <a:blipFill>
                <a:blip r:embed="rId3"/>
                <a:stretch>
                  <a:fillRect t="-2532"/>
                </a:stretch>
              </a:blipFill>
            </p:spPr>
            <p:txBody>
              <a:bodyPr/>
              <a:lstStyle/>
              <a:p>
                <a:r>
                  <a:rPr lang="en-US">
                    <a:noFill/>
                  </a:rPr>
                  <a:t> </a:t>
                </a:r>
              </a:p>
            </p:txBody>
          </p:sp>
        </mc:Fallback>
      </mc:AlternateContent>
      <p:sp>
        <p:nvSpPr>
          <p:cNvPr id="3" name="内容占位符 2"/>
          <p:cNvSpPr txBox="1">
            <a:spLocks/>
          </p:cNvSpPr>
          <p:nvPr/>
        </p:nvSpPr>
        <p:spPr>
          <a:xfrm>
            <a:off x="1905000" y="914401"/>
            <a:ext cx="8229600" cy="673919"/>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34" charset="-128"/>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34"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34"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rgbClr val="000000"/>
                </a:solidFill>
              </a:rPr>
              <a:t>Example: generate 6 points</a:t>
            </a:r>
          </a:p>
        </p:txBody>
      </p:sp>
      <p:grpSp>
        <p:nvGrpSpPr>
          <p:cNvPr id="6" name="组合 5"/>
          <p:cNvGrpSpPr/>
          <p:nvPr/>
        </p:nvGrpSpPr>
        <p:grpSpPr>
          <a:xfrm>
            <a:off x="2286000" y="1588319"/>
            <a:ext cx="1524000" cy="1447800"/>
            <a:chOff x="3200400" y="3470787"/>
            <a:chExt cx="2362200" cy="2057400"/>
          </a:xfrm>
        </p:grpSpPr>
        <p:sp>
          <p:nvSpPr>
            <p:cNvPr id="4" name="矩形 3"/>
            <p:cNvSpPr/>
            <p:nvPr/>
          </p:nvSpPr>
          <p:spPr>
            <a:xfrm>
              <a:off x="3200400" y="3470787"/>
              <a:ext cx="2362200" cy="2057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椭圆 4"/>
            <p:cNvSpPr/>
            <p:nvPr/>
          </p:nvSpPr>
          <p:spPr>
            <a:xfrm>
              <a:off x="3200400" y="3470787"/>
              <a:ext cx="2362200" cy="2057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2" name="TextBox 11"/>
          <p:cNvSpPr txBox="1"/>
          <p:nvPr/>
        </p:nvSpPr>
        <p:spPr>
          <a:xfrm>
            <a:off x="1676400" y="3036120"/>
            <a:ext cx="2667000" cy="646331"/>
          </a:xfrm>
          <a:prstGeom prst="rect">
            <a:avLst/>
          </a:prstGeom>
          <a:noFill/>
        </p:spPr>
        <p:txBody>
          <a:bodyPr wrap="square" rtlCol="0">
            <a:spAutoFit/>
          </a:bodyPr>
          <a:lstStyle/>
          <a:p>
            <a:pPr algn="ctr"/>
            <a:r>
              <a:rPr lang="en-US" dirty="0">
                <a:solidFill>
                  <a:srgbClr val="000000"/>
                </a:solidFill>
              </a:rPr>
              <a:t># of points in the circle = 1</a:t>
            </a:r>
          </a:p>
          <a:p>
            <a:pPr algn="ctr"/>
            <a:r>
              <a:rPr lang="en-US" dirty="0">
                <a:solidFill>
                  <a:srgbClr val="000000"/>
                </a:solidFill>
              </a:rPr>
              <a:t>Total # of points = </a:t>
            </a:r>
            <a:r>
              <a:rPr lang="en-US" b="1" dirty="0">
                <a:solidFill>
                  <a:srgbClr val="000000"/>
                </a:solidFill>
              </a:rPr>
              <a:t>1</a:t>
            </a:r>
          </a:p>
        </p:txBody>
      </p:sp>
      <p:sp>
        <p:nvSpPr>
          <p:cNvPr id="13" name="椭圆 12"/>
          <p:cNvSpPr/>
          <p:nvPr/>
        </p:nvSpPr>
        <p:spPr>
          <a:xfrm>
            <a:off x="3352800" y="1893119"/>
            <a:ext cx="76200" cy="76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14" name="组合 13"/>
          <p:cNvGrpSpPr/>
          <p:nvPr/>
        </p:nvGrpSpPr>
        <p:grpSpPr>
          <a:xfrm>
            <a:off x="5262716" y="1588319"/>
            <a:ext cx="1524000" cy="1447800"/>
            <a:chOff x="3200400" y="3470787"/>
            <a:chExt cx="2362200" cy="2057400"/>
          </a:xfrm>
        </p:grpSpPr>
        <p:sp>
          <p:nvSpPr>
            <p:cNvPr id="15" name="矩形 14"/>
            <p:cNvSpPr/>
            <p:nvPr/>
          </p:nvSpPr>
          <p:spPr>
            <a:xfrm>
              <a:off x="3200400" y="3470787"/>
              <a:ext cx="2362200" cy="2057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椭圆 15"/>
            <p:cNvSpPr/>
            <p:nvPr/>
          </p:nvSpPr>
          <p:spPr>
            <a:xfrm>
              <a:off x="3200400" y="3470787"/>
              <a:ext cx="2362200" cy="2057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7" name="TextBox 16"/>
          <p:cNvSpPr txBox="1"/>
          <p:nvPr/>
        </p:nvSpPr>
        <p:spPr>
          <a:xfrm>
            <a:off x="4653116" y="3036120"/>
            <a:ext cx="2667000" cy="646331"/>
          </a:xfrm>
          <a:prstGeom prst="rect">
            <a:avLst/>
          </a:prstGeom>
          <a:noFill/>
        </p:spPr>
        <p:txBody>
          <a:bodyPr wrap="square" rtlCol="0">
            <a:spAutoFit/>
          </a:bodyPr>
          <a:lstStyle/>
          <a:p>
            <a:pPr algn="ctr"/>
            <a:r>
              <a:rPr lang="en-US" dirty="0">
                <a:solidFill>
                  <a:srgbClr val="000000"/>
                </a:solidFill>
              </a:rPr>
              <a:t># of points in the circle = 1</a:t>
            </a:r>
          </a:p>
          <a:p>
            <a:pPr algn="ctr"/>
            <a:r>
              <a:rPr lang="en-US" dirty="0">
                <a:solidFill>
                  <a:srgbClr val="000000"/>
                </a:solidFill>
              </a:rPr>
              <a:t>Total # of points = </a:t>
            </a:r>
            <a:r>
              <a:rPr lang="en-US" b="1" dirty="0">
                <a:solidFill>
                  <a:srgbClr val="000000"/>
                </a:solidFill>
              </a:rPr>
              <a:t>2</a:t>
            </a:r>
          </a:p>
        </p:txBody>
      </p:sp>
      <p:sp>
        <p:nvSpPr>
          <p:cNvPr id="18" name="椭圆 17"/>
          <p:cNvSpPr/>
          <p:nvPr/>
        </p:nvSpPr>
        <p:spPr>
          <a:xfrm>
            <a:off x="6329516" y="1893119"/>
            <a:ext cx="76200" cy="76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椭圆 18"/>
          <p:cNvSpPr/>
          <p:nvPr/>
        </p:nvSpPr>
        <p:spPr>
          <a:xfrm>
            <a:off x="6634316" y="1664519"/>
            <a:ext cx="76200" cy="76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20" name="组合 19"/>
          <p:cNvGrpSpPr/>
          <p:nvPr/>
        </p:nvGrpSpPr>
        <p:grpSpPr>
          <a:xfrm>
            <a:off x="8153400" y="1588319"/>
            <a:ext cx="1524000" cy="1447800"/>
            <a:chOff x="3200400" y="3470787"/>
            <a:chExt cx="2362200" cy="2057400"/>
          </a:xfrm>
        </p:grpSpPr>
        <p:sp>
          <p:nvSpPr>
            <p:cNvPr id="21" name="矩形 20"/>
            <p:cNvSpPr/>
            <p:nvPr/>
          </p:nvSpPr>
          <p:spPr>
            <a:xfrm>
              <a:off x="3200400" y="3470787"/>
              <a:ext cx="2362200" cy="2057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椭圆 21"/>
            <p:cNvSpPr/>
            <p:nvPr/>
          </p:nvSpPr>
          <p:spPr>
            <a:xfrm>
              <a:off x="3200400" y="3470787"/>
              <a:ext cx="2362200" cy="2057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3" name="TextBox 22"/>
          <p:cNvSpPr txBox="1"/>
          <p:nvPr/>
        </p:nvSpPr>
        <p:spPr>
          <a:xfrm>
            <a:off x="7543800" y="3036120"/>
            <a:ext cx="2667000" cy="646331"/>
          </a:xfrm>
          <a:prstGeom prst="rect">
            <a:avLst/>
          </a:prstGeom>
          <a:noFill/>
        </p:spPr>
        <p:txBody>
          <a:bodyPr wrap="square" rtlCol="0">
            <a:spAutoFit/>
          </a:bodyPr>
          <a:lstStyle/>
          <a:p>
            <a:pPr algn="ctr"/>
            <a:r>
              <a:rPr lang="en-US" dirty="0">
                <a:solidFill>
                  <a:srgbClr val="000000"/>
                </a:solidFill>
              </a:rPr>
              <a:t># of points in the circle = 2</a:t>
            </a:r>
          </a:p>
          <a:p>
            <a:pPr algn="ctr"/>
            <a:r>
              <a:rPr lang="en-US" dirty="0">
                <a:solidFill>
                  <a:srgbClr val="000000"/>
                </a:solidFill>
              </a:rPr>
              <a:t>Total # of points = </a:t>
            </a:r>
            <a:r>
              <a:rPr lang="en-US" b="1" dirty="0">
                <a:solidFill>
                  <a:srgbClr val="000000"/>
                </a:solidFill>
              </a:rPr>
              <a:t>3</a:t>
            </a:r>
          </a:p>
        </p:txBody>
      </p:sp>
      <p:sp>
        <p:nvSpPr>
          <p:cNvPr id="24" name="椭圆 23"/>
          <p:cNvSpPr/>
          <p:nvPr/>
        </p:nvSpPr>
        <p:spPr>
          <a:xfrm>
            <a:off x="9220200" y="1893119"/>
            <a:ext cx="76200" cy="76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5" name="椭圆 24"/>
          <p:cNvSpPr/>
          <p:nvPr/>
        </p:nvSpPr>
        <p:spPr>
          <a:xfrm>
            <a:off x="9525000" y="1664519"/>
            <a:ext cx="76200" cy="76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6" name="椭圆 25"/>
          <p:cNvSpPr/>
          <p:nvPr/>
        </p:nvSpPr>
        <p:spPr>
          <a:xfrm>
            <a:off x="8458200" y="2578919"/>
            <a:ext cx="76200" cy="76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27" name="组合 26"/>
          <p:cNvGrpSpPr/>
          <p:nvPr/>
        </p:nvGrpSpPr>
        <p:grpSpPr>
          <a:xfrm>
            <a:off x="2286000" y="3773269"/>
            <a:ext cx="1524000" cy="1447800"/>
            <a:chOff x="3200400" y="3470787"/>
            <a:chExt cx="2362200" cy="2057400"/>
          </a:xfrm>
        </p:grpSpPr>
        <p:sp>
          <p:nvSpPr>
            <p:cNvPr id="28" name="矩形 27"/>
            <p:cNvSpPr/>
            <p:nvPr/>
          </p:nvSpPr>
          <p:spPr>
            <a:xfrm>
              <a:off x="3200400" y="3470787"/>
              <a:ext cx="2362200" cy="2057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椭圆 28"/>
            <p:cNvSpPr/>
            <p:nvPr/>
          </p:nvSpPr>
          <p:spPr>
            <a:xfrm>
              <a:off x="3200400" y="3470787"/>
              <a:ext cx="2362200" cy="2057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0" name="TextBox 29"/>
          <p:cNvSpPr txBox="1"/>
          <p:nvPr/>
        </p:nvSpPr>
        <p:spPr>
          <a:xfrm>
            <a:off x="1676400" y="5221070"/>
            <a:ext cx="2667000" cy="646331"/>
          </a:xfrm>
          <a:prstGeom prst="rect">
            <a:avLst/>
          </a:prstGeom>
          <a:noFill/>
        </p:spPr>
        <p:txBody>
          <a:bodyPr wrap="square" rtlCol="0">
            <a:spAutoFit/>
          </a:bodyPr>
          <a:lstStyle/>
          <a:p>
            <a:pPr algn="ctr"/>
            <a:r>
              <a:rPr lang="en-US" dirty="0">
                <a:solidFill>
                  <a:srgbClr val="000000"/>
                </a:solidFill>
              </a:rPr>
              <a:t># of points in the circle = 3</a:t>
            </a:r>
          </a:p>
          <a:p>
            <a:pPr algn="ctr"/>
            <a:r>
              <a:rPr lang="en-US" dirty="0">
                <a:solidFill>
                  <a:srgbClr val="000000"/>
                </a:solidFill>
              </a:rPr>
              <a:t>Total # of points = </a:t>
            </a:r>
            <a:r>
              <a:rPr lang="en-US" b="1" dirty="0">
                <a:solidFill>
                  <a:srgbClr val="000000"/>
                </a:solidFill>
              </a:rPr>
              <a:t>4</a:t>
            </a:r>
          </a:p>
        </p:txBody>
      </p:sp>
      <p:sp>
        <p:nvSpPr>
          <p:cNvPr id="31" name="椭圆 30"/>
          <p:cNvSpPr/>
          <p:nvPr/>
        </p:nvSpPr>
        <p:spPr>
          <a:xfrm>
            <a:off x="3352800" y="4078069"/>
            <a:ext cx="76200" cy="76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椭圆 31"/>
          <p:cNvSpPr/>
          <p:nvPr/>
        </p:nvSpPr>
        <p:spPr>
          <a:xfrm>
            <a:off x="3657600" y="3849469"/>
            <a:ext cx="76200" cy="76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3" name="椭圆 32"/>
          <p:cNvSpPr/>
          <p:nvPr/>
        </p:nvSpPr>
        <p:spPr>
          <a:xfrm>
            <a:off x="2590800" y="4763869"/>
            <a:ext cx="76200" cy="76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 name="椭圆 33"/>
          <p:cNvSpPr/>
          <p:nvPr/>
        </p:nvSpPr>
        <p:spPr>
          <a:xfrm>
            <a:off x="3581400" y="4572000"/>
            <a:ext cx="76200" cy="76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35" name="组合 34"/>
          <p:cNvGrpSpPr/>
          <p:nvPr/>
        </p:nvGrpSpPr>
        <p:grpSpPr>
          <a:xfrm>
            <a:off x="5257800" y="3773269"/>
            <a:ext cx="1524000" cy="1447800"/>
            <a:chOff x="3200400" y="3470787"/>
            <a:chExt cx="2362200" cy="2057400"/>
          </a:xfrm>
        </p:grpSpPr>
        <p:sp>
          <p:nvSpPr>
            <p:cNvPr id="36" name="矩形 35"/>
            <p:cNvSpPr/>
            <p:nvPr/>
          </p:nvSpPr>
          <p:spPr>
            <a:xfrm>
              <a:off x="3200400" y="3470787"/>
              <a:ext cx="2362200" cy="2057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椭圆 36"/>
            <p:cNvSpPr/>
            <p:nvPr/>
          </p:nvSpPr>
          <p:spPr>
            <a:xfrm>
              <a:off x="3200400" y="3470787"/>
              <a:ext cx="2362200" cy="2057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8" name="TextBox 37"/>
          <p:cNvSpPr txBox="1"/>
          <p:nvPr/>
        </p:nvSpPr>
        <p:spPr>
          <a:xfrm>
            <a:off x="4648200" y="5221070"/>
            <a:ext cx="2667000" cy="646331"/>
          </a:xfrm>
          <a:prstGeom prst="rect">
            <a:avLst/>
          </a:prstGeom>
          <a:noFill/>
        </p:spPr>
        <p:txBody>
          <a:bodyPr wrap="square" rtlCol="0">
            <a:spAutoFit/>
          </a:bodyPr>
          <a:lstStyle/>
          <a:p>
            <a:pPr algn="ctr"/>
            <a:r>
              <a:rPr lang="en-US" dirty="0">
                <a:solidFill>
                  <a:srgbClr val="000000"/>
                </a:solidFill>
              </a:rPr>
              <a:t># of points in the circle = 3</a:t>
            </a:r>
          </a:p>
          <a:p>
            <a:pPr algn="ctr"/>
            <a:r>
              <a:rPr lang="en-US" dirty="0">
                <a:solidFill>
                  <a:srgbClr val="000000"/>
                </a:solidFill>
              </a:rPr>
              <a:t>Total # of points = </a:t>
            </a:r>
            <a:r>
              <a:rPr lang="en-US" b="1" dirty="0">
                <a:solidFill>
                  <a:srgbClr val="000000"/>
                </a:solidFill>
              </a:rPr>
              <a:t>5</a:t>
            </a:r>
          </a:p>
        </p:txBody>
      </p:sp>
      <p:sp>
        <p:nvSpPr>
          <p:cNvPr id="39" name="椭圆 38"/>
          <p:cNvSpPr/>
          <p:nvPr/>
        </p:nvSpPr>
        <p:spPr>
          <a:xfrm>
            <a:off x="6324600" y="4078069"/>
            <a:ext cx="76200" cy="76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 name="椭圆 39"/>
          <p:cNvSpPr/>
          <p:nvPr/>
        </p:nvSpPr>
        <p:spPr>
          <a:xfrm>
            <a:off x="6629400" y="3849469"/>
            <a:ext cx="76200" cy="76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1" name="椭圆 40"/>
          <p:cNvSpPr/>
          <p:nvPr/>
        </p:nvSpPr>
        <p:spPr>
          <a:xfrm>
            <a:off x="5562600" y="4763869"/>
            <a:ext cx="76200" cy="76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2" name="椭圆 41"/>
          <p:cNvSpPr/>
          <p:nvPr/>
        </p:nvSpPr>
        <p:spPr>
          <a:xfrm>
            <a:off x="6553200" y="4572000"/>
            <a:ext cx="76200" cy="76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3" name="椭圆 42"/>
          <p:cNvSpPr/>
          <p:nvPr/>
        </p:nvSpPr>
        <p:spPr>
          <a:xfrm>
            <a:off x="6629400" y="5029200"/>
            <a:ext cx="76200" cy="76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44" name="组合 43"/>
          <p:cNvGrpSpPr/>
          <p:nvPr/>
        </p:nvGrpSpPr>
        <p:grpSpPr>
          <a:xfrm>
            <a:off x="8153400" y="3773269"/>
            <a:ext cx="1524000" cy="1447800"/>
            <a:chOff x="3200400" y="3470787"/>
            <a:chExt cx="2362200" cy="2057400"/>
          </a:xfrm>
        </p:grpSpPr>
        <p:sp>
          <p:nvSpPr>
            <p:cNvPr id="45" name="矩形 44"/>
            <p:cNvSpPr/>
            <p:nvPr/>
          </p:nvSpPr>
          <p:spPr>
            <a:xfrm>
              <a:off x="3200400" y="3470787"/>
              <a:ext cx="2362200" cy="2057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椭圆 45"/>
            <p:cNvSpPr/>
            <p:nvPr/>
          </p:nvSpPr>
          <p:spPr>
            <a:xfrm>
              <a:off x="3200400" y="3470787"/>
              <a:ext cx="2362200" cy="2057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47" name="TextBox 46"/>
          <p:cNvSpPr txBox="1"/>
          <p:nvPr/>
        </p:nvSpPr>
        <p:spPr>
          <a:xfrm>
            <a:off x="7543800" y="5221070"/>
            <a:ext cx="2667000" cy="646331"/>
          </a:xfrm>
          <a:prstGeom prst="rect">
            <a:avLst/>
          </a:prstGeom>
          <a:noFill/>
        </p:spPr>
        <p:txBody>
          <a:bodyPr wrap="square" rtlCol="0">
            <a:spAutoFit/>
          </a:bodyPr>
          <a:lstStyle/>
          <a:p>
            <a:pPr algn="ctr"/>
            <a:r>
              <a:rPr lang="en-US" dirty="0">
                <a:solidFill>
                  <a:srgbClr val="000000"/>
                </a:solidFill>
              </a:rPr>
              <a:t># of points in the circle = 4</a:t>
            </a:r>
          </a:p>
          <a:p>
            <a:pPr algn="ctr"/>
            <a:r>
              <a:rPr lang="en-US" dirty="0">
                <a:solidFill>
                  <a:srgbClr val="000000"/>
                </a:solidFill>
              </a:rPr>
              <a:t>Total # of points = </a:t>
            </a:r>
            <a:r>
              <a:rPr lang="en-US" b="1" dirty="0">
                <a:solidFill>
                  <a:srgbClr val="000000"/>
                </a:solidFill>
              </a:rPr>
              <a:t>6</a:t>
            </a:r>
          </a:p>
        </p:txBody>
      </p:sp>
      <p:sp>
        <p:nvSpPr>
          <p:cNvPr id="48" name="椭圆 47"/>
          <p:cNvSpPr/>
          <p:nvPr/>
        </p:nvSpPr>
        <p:spPr>
          <a:xfrm>
            <a:off x="9220200" y="4078069"/>
            <a:ext cx="76200" cy="76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椭圆 48"/>
          <p:cNvSpPr/>
          <p:nvPr/>
        </p:nvSpPr>
        <p:spPr>
          <a:xfrm>
            <a:off x="9525000" y="3849469"/>
            <a:ext cx="76200" cy="76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 name="椭圆 49"/>
          <p:cNvSpPr/>
          <p:nvPr/>
        </p:nvSpPr>
        <p:spPr>
          <a:xfrm>
            <a:off x="8458200" y="4763869"/>
            <a:ext cx="76200" cy="76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 name="椭圆 50"/>
          <p:cNvSpPr/>
          <p:nvPr/>
        </p:nvSpPr>
        <p:spPr>
          <a:xfrm>
            <a:off x="9448800" y="4572000"/>
            <a:ext cx="76200" cy="76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椭圆 51"/>
          <p:cNvSpPr/>
          <p:nvPr/>
        </p:nvSpPr>
        <p:spPr>
          <a:xfrm>
            <a:off x="9525000" y="5029200"/>
            <a:ext cx="76200" cy="76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3" name="椭圆 52"/>
          <p:cNvSpPr/>
          <p:nvPr/>
        </p:nvSpPr>
        <p:spPr>
          <a:xfrm>
            <a:off x="8610600" y="4343400"/>
            <a:ext cx="76200" cy="76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4" name="TextBox 53"/>
              <p:cNvSpPr txBox="1"/>
              <p:nvPr/>
            </p:nvSpPr>
            <p:spPr>
              <a:xfrm>
                <a:off x="9601200" y="4267582"/>
                <a:ext cx="1143000" cy="761619"/>
              </a:xfrm>
              <a:prstGeom prst="rect">
                <a:avLst/>
              </a:prstGeom>
              <a:noFill/>
            </p:spPr>
            <p:txBody>
              <a:bodyPr wrap="square" rtlCol="0">
                <a:spAutoFit/>
              </a:bodyPr>
              <a:lstStyle/>
              <a:p>
                <a:pPr algn="ctr"/>
                <a14:m>
                  <m:oMath xmlns:m="http://schemas.openxmlformats.org/officeDocument/2006/math">
                    <m:f>
                      <m:fPr>
                        <m:ctrlPr>
                          <a:rPr lang="en-US" i="1">
                            <a:latin typeface="Cambria Math" panose="02040503050406030204" pitchFamily="18" charset="0"/>
                            <a:ea typeface="Cambria Math"/>
                          </a:rPr>
                        </m:ctrlPr>
                      </m:fPr>
                      <m:num>
                        <m:r>
                          <a:rPr lang="en-US" i="1">
                            <a:latin typeface="Cambria Math"/>
                            <a:ea typeface="Cambria Math"/>
                          </a:rPr>
                          <m:t>𝜋</m:t>
                        </m:r>
                      </m:num>
                      <m:den>
                        <m:r>
                          <a:rPr lang="en-US" i="1">
                            <a:latin typeface="Cambria Math"/>
                            <a:ea typeface="Cambria Math"/>
                          </a:rPr>
                          <m:t>4</m:t>
                        </m:r>
                      </m:den>
                    </m:f>
                  </m:oMath>
                </a14:m>
                <a:r>
                  <a:rPr lang="en-US" i="1" dirty="0">
                    <a:latin typeface="Cambria Math"/>
                    <a:ea typeface="Cambria Math"/>
                  </a:rPr>
                  <a:t>=</a:t>
                </a:r>
                <a14:m>
                  <m:oMath xmlns:m="http://schemas.openxmlformats.org/officeDocument/2006/math">
                    <m:f>
                      <m:fPr>
                        <m:ctrlPr>
                          <a:rPr lang="en-US" i="1" dirty="0">
                            <a:latin typeface="Cambria Math" panose="02040503050406030204" pitchFamily="18" charset="0"/>
                            <a:ea typeface="Cambria Math"/>
                          </a:rPr>
                        </m:ctrlPr>
                      </m:fPr>
                      <m:num>
                        <m:r>
                          <a:rPr lang="en-US" i="1" dirty="0">
                            <a:latin typeface="Cambria Math"/>
                            <a:ea typeface="Cambria Math"/>
                          </a:rPr>
                          <m:t>4</m:t>
                        </m:r>
                      </m:num>
                      <m:den>
                        <m:r>
                          <a:rPr lang="en-US" i="1" dirty="0">
                            <a:latin typeface="Cambria Math"/>
                            <a:ea typeface="Cambria Math"/>
                          </a:rPr>
                          <m:t>6</m:t>
                        </m:r>
                      </m:den>
                    </m:f>
                  </m:oMath>
                </a14:m>
                <a:endParaRPr lang="en-US" i="1" dirty="0">
                  <a:latin typeface="Cambria Math"/>
                  <a:ea typeface="Cambria Math"/>
                </a:endParaRPr>
              </a:p>
              <a:p>
                <a:pPr algn="ctr"/>
                <a14:m>
                  <m:oMathPara xmlns:m="http://schemas.openxmlformats.org/officeDocument/2006/math">
                    <m:oMathParaPr>
                      <m:jc m:val="center"/>
                    </m:oMathParaPr>
                    <m:oMath xmlns:m="http://schemas.openxmlformats.org/officeDocument/2006/math">
                      <m:r>
                        <a:rPr lang="en-US" i="1">
                          <a:latin typeface="Cambria Math"/>
                          <a:ea typeface="Cambria Math"/>
                        </a:rPr>
                        <m:t>𝜋</m:t>
                      </m:r>
                      <m:r>
                        <a:rPr lang="en-US" i="1">
                          <a:latin typeface="Cambria Math"/>
                          <a:ea typeface="Cambria Math"/>
                        </a:rPr>
                        <m:t>=2.67</m:t>
                      </m:r>
                    </m:oMath>
                  </m:oMathPara>
                </a14:m>
                <a:endParaRPr lang="en-US" dirty="0"/>
              </a:p>
            </p:txBody>
          </p:sp>
        </mc:Choice>
        <mc:Fallback>
          <p:sp>
            <p:nvSpPr>
              <p:cNvPr id="54" name="TextBox 53"/>
              <p:cNvSpPr txBox="1">
                <a:spLocks noRot="1" noChangeAspect="1" noMove="1" noResize="1" noEditPoints="1" noAdjustHandles="1" noChangeArrowheads="1" noChangeShapeType="1" noTextEdit="1"/>
              </p:cNvSpPr>
              <p:nvPr/>
            </p:nvSpPr>
            <p:spPr>
              <a:xfrm>
                <a:off x="9601200" y="4267582"/>
                <a:ext cx="1143000" cy="76161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62242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a:xfrm>
                <a:off x="2667000" y="199103"/>
                <a:ext cx="6934200" cy="990600"/>
              </a:xfrm>
            </p:spPr>
            <p:txBody>
              <a:bodyPr/>
              <a:lstStyle/>
              <a:p>
                <a:pPr lvl="1"/>
                <a:r>
                  <a:rPr lang="en-US" dirty="0"/>
                  <a:t>Computing </a:t>
                </a:r>
                <a14:m>
                  <m:oMath xmlns:m="http://schemas.openxmlformats.org/officeDocument/2006/math">
                    <m:r>
                      <a:rPr lang="en-US" i="1">
                        <a:latin typeface="Cambria Math"/>
                        <a:ea typeface="Cambria Math"/>
                      </a:rPr>
                      <m:t>𝜋</m:t>
                    </m:r>
                    <m:r>
                      <a:rPr lang="en-US" b="0" i="1" smtClean="0">
                        <a:latin typeface="Cambria Math"/>
                        <a:ea typeface="Cambria Math"/>
                      </a:rPr>
                      <m:t> </m:t>
                    </m:r>
                  </m:oMath>
                </a14:m>
                <a:r>
                  <a:rPr lang="en-US" dirty="0"/>
                  <a:t>(4)</a:t>
                </a:r>
                <a:br>
                  <a:rPr lang="en-US" dirty="0"/>
                </a:br>
                <a:r>
                  <a:rPr lang="en-US" dirty="0"/>
                  <a:t> </a:t>
                </a:r>
              </a:p>
            </p:txBody>
          </p:sp>
        </mc:Choice>
        <mc:Fallback>
          <p:sp>
            <p:nvSpPr>
              <p:cNvPr id="2" name="标题 1"/>
              <p:cNvSpPr>
                <a:spLocks noGrp="1" noRot="1" noChangeAspect="1" noMove="1" noResize="1" noEditPoints="1" noAdjustHandles="1" noChangeArrowheads="1" noChangeShapeType="1" noTextEdit="1"/>
              </p:cNvSpPr>
              <p:nvPr>
                <p:ph type="title"/>
              </p:nvPr>
            </p:nvSpPr>
            <p:spPr>
              <a:xfrm>
                <a:off x="2667000" y="199103"/>
                <a:ext cx="6934200" cy="990600"/>
              </a:xfrm>
              <a:blipFill>
                <a:blip r:embed="rId3"/>
                <a:stretch>
                  <a:fillRect t="-2532"/>
                </a:stretch>
              </a:blipFill>
            </p:spPr>
            <p:txBody>
              <a:bodyPr/>
              <a:lstStyle/>
              <a:p>
                <a:r>
                  <a:rPr lang="en-US">
                    <a:noFill/>
                  </a:rPr>
                  <a:t> </a:t>
                </a:r>
              </a:p>
            </p:txBody>
          </p:sp>
        </mc:Fallback>
      </mc:AlternateContent>
      <p:sp>
        <p:nvSpPr>
          <p:cNvPr id="3" name="内容占位符 2"/>
          <p:cNvSpPr txBox="1">
            <a:spLocks/>
          </p:cNvSpPr>
          <p:nvPr/>
        </p:nvSpPr>
        <p:spPr>
          <a:xfrm>
            <a:off x="1905000" y="914401"/>
            <a:ext cx="8229600" cy="673919"/>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34" charset="-128"/>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34"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34"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rgbClr val="000000"/>
                </a:solidFill>
              </a:rPr>
              <a:t>Pseudo code</a:t>
            </a:r>
          </a:p>
        </p:txBody>
      </p:sp>
      <mc:AlternateContent xmlns:mc="http://schemas.openxmlformats.org/markup-compatibility/2006">
        <mc:Choice xmlns:a14="http://schemas.microsoft.com/office/drawing/2010/main" Requires="a14">
          <p:sp>
            <p:nvSpPr>
              <p:cNvPr id="7" name="TextBox 6"/>
              <p:cNvSpPr txBox="1"/>
              <p:nvPr/>
            </p:nvSpPr>
            <p:spPr>
              <a:xfrm>
                <a:off x="2362200" y="1524000"/>
                <a:ext cx="7772400" cy="3416320"/>
              </a:xfrm>
              <a:prstGeom prst="rect">
                <a:avLst/>
              </a:prstGeom>
              <a:noFill/>
            </p:spPr>
            <p:txBody>
              <a:bodyPr wrap="square" rtlCol="0">
                <a:spAutoFit/>
              </a:bodyPr>
              <a:lstStyle/>
              <a:p>
                <a:r>
                  <a:rPr lang="en-US" sz="2400" dirty="0">
                    <a:solidFill>
                      <a:srgbClr val="000000"/>
                    </a:solidFill>
                    <a:latin typeface="Batang" panose="02030600000101010101" pitchFamily="18" charset="-127"/>
                    <a:ea typeface="Batang" panose="02030600000101010101" pitchFamily="18" charset="-127"/>
                  </a:rPr>
                  <a:t>for </a:t>
                </a:r>
                <a:r>
                  <a:rPr lang="en-US" sz="2400" dirty="0" err="1">
                    <a:solidFill>
                      <a:srgbClr val="000000"/>
                    </a:solidFill>
                    <a:latin typeface="Batang" panose="02030600000101010101" pitchFamily="18" charset="-127"/>
                    <a:ea typeface="Batang" panose="02030600000101010101" pitchFamily="18" charset="-127"/>
                  </a:rPr>
                  <a:t>i</a:t>
                </a:r>
                <a:r>
                  <a:rPr lang="en-US" sz="2400" dirty="0">
                    <a:solidFill>
                      <a:srgbClr val="000000"/>
                    </a:solidFill>
                    <a:latin typeface="Batang" panose="02030600000101010101" pitchFamily="18" charset="-127"/>
                    <a:ea typeface="Batang" panose="02030600000101010101" pitchFamily="18" charset="-127"/>
                  </a:rPr>
                  <a:t>= 1:6 {</a:t>
                </a:r>
              </a:p>
              <a:p>
                <a:r>
                  <a:rPr lang="en-US" sz="2400" dirty="0">
                    <a:solidFill>
                      <a:srgbClr val="000000"/>
                    </a:solidFill>
                    <a:latin typeface="Batang" panose="02030600000101010101" pitchFamily="18" charset="-127"/>
                    <a:ea typeface="Batang" panose="02030600000101010101" pitchFamily="18" charset="-127"/>
                  </a:rPr>
                  <a:t>	a = rand();</a:t>
                </a:r>
              </a:p>
              <a:p>
                <a:r>
                  <a:rPr lang="en-US" sz="2400" dirty="0">
                    <a:solidFill>
                      <a:srgbClr val="000000"/>
                    </a:solidFill>
                    <a:latin typeface="Batang" panose="02030600000101010101" pitchFamily="18" charset="-127"/>
                    <a:ea typeface="Batang" panose="02030600000101010101" pitchFamily="18" charset="-127"/>
                  </a:rPr>
                  <a:t>         b = rand();</a:t>
                </a:r>
              </a:p>
              <a:p>
                <a:r>
                  <a:rPr lang="en-US" sz="2400" dirty="0">
                    <a:solidFill>
                      <a:srgbClr val="000000"/>
                    </a:solidFill>
                    <a:latin typeface="Batang" panose="02030600000101010101" pitchFamily="18" charset="-127"/>
                    <a:ea typeface="Batang" panose="02030600000101010101" pitchFamily="18" charset="-127"/>
                  </a:rPr>
                  <a:t>         if </a:t>
                </a:r>
                <a14:m>
                  <m:oMath xmlns:m="http://schemas.openxmlformats.org/officeDocument/2006/math">
                    <m:r>
                      <a:rPr lang="en-US" sz="2400" i="1">
                        <a:solidFill>
                          <a:srgbClr val="000000"/>
                        </a:solidFill>
                        <a:latin typeface="Cambria Math"/>
                        <a:ea typeface="Batang" panose="02030600000101010101" pitchFamily="18" charset="-127"/>
                      </a:rPr>
                      <m:t>(</m:t>
                    </m:r>
                  </m:oMath>
                </a14:m>
                <a:r>
                  <a:rPr lang="en-US" sz="2400" dirty="0">
                    <a:solidFill>
                      <a:srgbClr val="000000"/>
                    </a:solidFill>
                    <a:latin typeface="Batang" panose="02030600000101010101" pitchFamily="18" charset="-127"/>
                    <a:ea typeface="Batang" panose="02030600000101010101" pitchFamily="18" charset="-127"/>
                  </a:rPr>
                  <a:t>a-0.5</a:t>
                </a:r>
                <a14:m>
                  <m:oMath xmlns:m="http://schemas.openxmlformats.org/officeDocument/2006/math">
                    <m:sSup>
                      <m:sSupPr>
                        <m:ctrlPr>
                          <a:rPr lang="en-US" sz="2400" i="1">
                            <a:solidFill>
                              <a:srgbClr val="000000"/>
                            </a:solidFill>
                            <a:latin typeface="Cambria Math" panose="02040503050406030204" pitchFamily="18" charset="0"/>
                            <a:ea typeface="Batang" panose="02030600000101010101" pitchFamily="18" charset="-127"/>
                          </a:rPr>
                        </m:ctrlPr>
                      </m:sSupPr>
                      <m:e>
                        <m:r>
                          <a:rPr lang="en-US" sz="2400" i="1">
                            <a:solidFill>
                              <a:srgbClr val="000000"/>
                            </a:solidFill>
                            <a:latin typeface="Cambria Math"/>
                            <a:ea typeface="Batang" panose="02030600000101010101" pitchFamily="18" charset="-127"/>
                          </a:rPr>
                          <m:t>)</m:t>
                        </m:r>
                      </m:e>
                      <m:sup>
                        <m:r>
                          <a:rPr lang="en-US" sz="2400" i="1">
                            <a:solidFill>
                              <a:srgbClr val="000000"/>
                            </a:solidFill>
                            <a:latin typeface="Cambria Math"/>
                            <a:ea typeface="Batang" panose="02030600000101010101" pitchFamily="18" charset="-127"/>
                          </a:rPr>
                          <m:t>2</m:t>
                        </m:r>
                      </m:sup>
                    </m:sSup>
                  </m:oMath>
                </a14:m>
                <a:r>
                  <a:rPr lang="en-US" sz="2400" dirty="0">
                    <a:solidFill>
                      <a:srgbClr val="000000"/>
                    </a:solidFill>
                    <a:latin typeface="Batang" panose="02030600000101010101" pitchFamily="18" charset="-127"/>
                    <a:ea typeface="Batang" panose="02030600000101010101" pitchFamily="18" charset="-127"/>
                  </a:rPr>
                  <a:t>+</a:t>
                </a:r>
                <a14:m>
                  <m:oMath xmlns:m="http://schemas.openxmlformats.org/officeDocument/2006/math">
                    <m:r>
                      <a:rPr lang="en-US" sz="2400" i="1">
                        <a:solidFill>
                          <a:srgbClr val="000000"/>
                        </a:solidFill>
                        <a:latin typeface="Cambria Math"/>
                        <a:ea typeface="Batang" panose="02030600000101010101" pitchFamily="18" charset="-127"/>
                      </a:rPr>
                      <m:t>(</m:t>
                    </m:r>
                    <m:r>
                      <m:rPr>
                        <m:sty m:val="p"/>
                      </m:rPr>
                      <a:rPr lang="en-US" sz="2400">
                        <a:solidFill>
                          <a:srgbClr val="000000"/>
                        </a:solidFill>
                        <a:latin typeface="Cambria Math"/>
                        <a:ea typeface="Batang" panose="02030600000101010101" pitchFamily="18" charset="-127"/>
                      </a:rPr>
                      <m:t>b</m:t>
                    </m:r>
                  </m:oMath>
                </a14:m>
                <a:r>
                  <a:rPr lang="en-US" sz="2400" dirty="0">
                    <a:solidFill>
                      <a:srgbClr val="000000"/>
                    </a:solidFill>
                    <a:latin typeface="Batang" panose="02030600000101010101" pitchFamily="18" charset="-127"/>
                    <a:ea typeface="Batang" panose="02030600000101010101" pitchFamily="18" charset="-127"/>
                  </a:rPr>
                  <a:t>-0.5</a:t>
                </a:r>
                <a14:m>
                  <m:oMath xmlns:m="http://schemas.openxmlformats.org/officeDocument/2006/math">
                    <m:sSup>
                      <m:sSupPr>
                        <m:ctrlPr>
                          <a:rPr lang="en-US" sz="2400" i="1">
                            <a:solidFill>
                              <a:srgbClr val="000000"/>
                            </a:solidFill>
                            <a:latin typeface="Cambria Math" panose="02040503050406030204" pitchFamily="18" charset="0"/>
                            <a:ea typeface="Batang" panose="02030600000101010101" pitchFamily="18" charset="-127"/>
                          </a:rPr>
                        </m:ctrlPr>
                      </m:sSupPr>
                      <m:e>
                        <m:r>
                          <a:rPr lang="en-US" sz="2400" i="1">
                            <a:solidFill>
                              <a:srgbClr val="000000"/>
                            </a:solidFill>
                            <a:latin typeface="Cambria Math"/>
                            <a:ea typeface="Batang" panose="02030600000101010101" pitchFamily="18" charset="-127"/>
                          </a:rPr>
                          <m:t>)</m:t>
                        </m:r>
                      </m:e>
                      <m:sup>
                        <m:r>
                          <a:rPr lang="en-US" sz="2400" i="1">
                            <a:solidFill>
                              <a:srgbClr val="000000"/>
                            </a:solidFill>
                            <a:latin typeface="Cambria Math"/>
                            <a:ea typeface="Batang" panose="02030600000101010101" pitchFamily="18" charset="-127"/>
                          </a:rPr>
                          <m:t>2</m:t>
                        </m:r>
                      </m:sup>
                    </m:sSup>
                    <m:r>
                      <a:rPr lang="en-US" sz="2400" i="1">
                        <a:solidFill>
                          <a:srgbClr val="000000"/>
                        </a:solidFill>
                        <a:latin typeface="Cambria Math"/>
                        <a:ea typeface="Cambria Math"/>
                      </a:rPr>
                      <m:t>≤</m:t>
                    </m:r>
                  </m:oMath>
                </a14:m>
                <a:r>
                  <a:rPr lang="en-US" sz="2400" dirty="0">
                    <a:solidFill>
                      <a:srgbClr val="000000"/>
                    </a:solidFill>
                    <a:latin typeface="Batang" panose="02030600000101010101" pitchFamily="18" charset="-127"/>
                    <a:ea typeface="Batang" panose="02030600000101010101" pitchFamily="18" charset="-127"/>
                  </a:rPr>
                  <a:t>0.25 {</a:t>
                </a:r>
              </a:p>
              <a:p>
                <a:r>
                  <a:rPr lang="en-US" sz="2400" dirty="0">
                    <a:solidFill>
                      <a:srgbClr val="000000"/>
                    </a:solidFill>
                    <a:latin typeface="Batang" panose="02030600000101010101" pitchFamily="18" charset="-127"/>
                    <a:ea typeface="Batang" panose="02030600000101010101" pitchFamily="18" charset="-127"/>
                  </a:rPr>
                  <a:t>	    n++; </a:t>
                </a:r>
                <a:r>
                  <a:rPr lang="en-US" sz="2400" dirty="0">
                    <a:solidFill>
                      <a:srgbClr val="00B050"/>
                    </a:solidFill>
                    <a:latin typeface="Batang" panose="02030600000101010101" pitchFamily="18" charset="-127"/>
                    <a:ea typeface="Batang" panose="02030600000101010101" pitchFamily="18" charset="-127"/>
                  </a:rPr>
                  <a:t>// # of points in the circle   </a:t>
                </a:r>
                <a:r>
                  <a:rPr lang="en-US" sz="2400" dirty="0">
                    <a:solidFill>
                      <a:srgbClr val="000000"/>
                    </a:solidFill>
                    <a:latin typeface="Batang" panose="02030600000101010101" pitchFamily="18" charset="-127"/>
                    <a:ea typeface="Batang" panose="02030600000101010101" pitchFamily="18" charset="-127"/>
                  </a:rPr>
                  <a:t>	   	</a:t>
                </a:r>
              </a:p>
              <a:p>
                <a:r>
                  <a:rPr lang="en-US" sz="2400" dirty="0">
                    <a:solidFill>
                      <a:srgbClr val="000000"/>
                    </a:solidFill>
                    <a:latin typeface="Batang" panose="02030600000101010101" pitchFamily="18" charset="-127"/>
                    <a:ea typeface="Batang" panose="02030600000101010101" pitchFamily="18" charset="-127"/>
                  </a:rPr>
                  <a:t>	}	</a:t>
                </a:r>
              </a:p>
              <a:p>
                <a:r>
                  <a:rPr lang="en-US" sz="2400" dirty="0">
                    <a:solidFill>
                      <a:srgbClr val="000000"/>
                    </a:solidFill>
                    <a:latin typeface="Batang" panose="02030600000101010101" pitchFamily="18" charset="-127"/>
                    <a:ea typeface="Batang" panose="02030600000101010101" pitchFamily="18" charset="-127"/>
                  </a:rPr>
                  <a:t> 	total # of points ++;  </a:t>
                </a:r>
                <a:r>
                  <a:rPr lang="en-US" sz="2400" dirty="0">
                    <a:solidFill>
                      <a:srgbClr val="00B050"/>
                    </a:solidFill>
                    <a:latin typeface="Batang" panose="02030600000101010101" pitchFamily="18" charset="-127"/>
                    <a:ea typeface="Batang" panose="02030600000101010101" pitchFamily="18" charset="-127"/>
                  </a:rPr>
                  <a:t>// this is </a:t>
                </a:r>
                <a:r>
                  <a:rPr lang="en-US" sz="2400" dirty="0" err="1">
                    <a:solidFill>
                      <a:srgbClr val="00B050"/>
                    </a:solidFill>
                    <a:latin typeface="Batang" panose="02030600000101010101" pitchFamily="18" charset="-127"/>
                    <a:ea typeface="Batang" panose="02030600000101010101" pitchFamily="18" charset="-127"/>
                  </a:rPr>
                  <a:t>i</a:t>
                </a:r>
                <a:endParaRPr lang="en-US" sz="2400" dirty="0">
                  <a:solidFill>
                    <a:srgbClr val="00B050"/>
                  </a:solidFill>
                  <a:latin typeface="Batang" panose="02030600000101010101" pitchFamily="18" charset="-127"/>
                  <a:ea typeface="Batang" panose="02030600000101010101" pitchFamily="18" charset="-127"/>
                </a:endParaRPr>
              </a:p>
              <a:p>
                <a:r>
                  <a:rPr lang="en-US" sz="2400" dirty="0">
                    <a:solidFill>
                      <a:srgbClr val="000000"/>
                    </a:solidFill>
                    <a:latin typeface="Batang" panose="02030600000101010101" pitchFamily="18" charset="-127"/>
                    <a:ea typeface="Batang" panose="02030600000101010101" pitchFamily="18" charset="-127"/>
                  </a:rPr>
                  <a:t>}</a:t>
                </a:r>
              </a:p>
              <a:p>
                <a14:m>
                  <m:oMath xmlns:m="http://schemas.openxmlformats.org/officeDocument/2006/math">
                    <m:r>
                      <a:rPr lang="en-US" sz="2400" i="1">
                        <a:solidFill>
                          <a:srgbClr val="000000"/>
                        </a:solidFill>
                        <a:latin typeface="Cambria Math"/>
                        <a:ea typeface="Cambria Math"/>
                      </a:rPr>
                      <m:t>𝜋</m:t>
                    </m:r>
                  </m:oMath>
                </a14:m>
                <a:r>
                  <a:rPr lang="en-US" sz="2400" dirty="0">
                    <a:solidFill>
                      <a:srgbClr val="000000"/>
                    </a:solidFill>
                    <a:latin typeface="Batang" panose="02030600000101010101" pitchFamily="18" charset="-127"/>
                    <a:ea typeface="Batang" panose="02030600000101010101" pitchFamily="18" charset="-127"/>
                  </a:rPr>
                  <a:t> = n / total # of points * 4</a:t>
                </a:r>
              </a:p>
            </p:txBody>
          </p:sp>
        </mc:Choice>
        <mc:Fallback>
          <p:sp>
            <p:nvSpPr>
              <p:cNvPr id="7" name="TextBox 6"/>
              <p:cNvSpPr txBox="1">
                <a:spLocks noRot="1" noChangeAspect="1" noMove="1" noResize="1" noEditPoints="1" noAdjustHandles="1" noChangeArrowheads="1" noChangeShapeType="1" noTextEdit="1"/>
              </p:cNvSpPr>
              <p:nvPr/>
            </p:nvSpPr>
            <p:spPr>
              <a:xfrm>
                <a:off x="2362200" y="1524000"/>
                <a:ext cx="7772400" cy="3416320"/>
              </a:xfrm>
              <a:prstGeom prst="rect">
                <a:avLst/>
              </a:prstGeom>
              <a:blipFill>
                <a:blip r:embed="rId4"/>
                <a:stretch>
                  <a:fillRect l="-1142" t="-1487" b="-2602"/>
                </a:stretch>
              </a:blipFill>
            </p:spPr>
            <p:txBody>
              <a:bodyPr/>
              <a:lstStyle/>
              <a:p>
                <a:r>
                  <a:rPr lang="en-US">
                    <a:noFill/>
                  </a:rPr>
                  <a:t> </a:t>
                </a:r>
              </a:p>
            </p:txBody>
          </p:sp>
        </mc:Fallback>
      </mc:AlternateContent>
    </p:spTree>
    <p:extLst>
      <p:ext uri="{BB962C8B-B14F-4D97-AF65-F5344CB8AC3E}">
        <p14:creationId xmlns:p14="http://schemas.microsoft.com/office/powerpoint/2010/main" val="3250884438"/>
      </p:ext>
    </p:extLst>
  </p:cSld>
  <p:clrMapOvr>
    <a:masterClrMapping/>
  </p:clrMapOvr>
</p:sld>
</file>

<file path=ppt/theme/theme1.xml><?xml version="1.0" encoding="utf-8"?>
<a:theme xmlns:a="http://schemas.openxmlformats.org/drawingml/2006/main" name="TAPAS2013">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1_body pag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2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A56A7552-A072-41AD-8B8E-6E70FAF449AB}" vid="{0CAE2646-FA4B-4089-847D-2AC6F19BAC3F}"/>
    </a:ext>
  </a:extLst>
</a:theme>
</file>

<file path=ppt/theme/theme12.xml><?xml version="1.0" encoding="utf-8"?>
<a:theme xmlns:a="http://schemas.openxmlformats.org/drawingml/2006/main" name="1_TAPAS2013">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2_Viterbi_R1">
  <a:themeElements>
    <a:clrScheme name="Custom 28">
      <a:dk1>
        <a:srgbClr val="990000"/>
      </a:dk1>
      <a:lt1>
        <a:srgbClr val="FFCC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4_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 id="{145B07E1-E448-4A52-8F7D-3ADBFF7BB3A7}" vid="{BD2831B3-9EF6-41EF-A1FF-3B5FB54051CD}"/>
    </a:ext>
  </a:extLst>
</a:theme>
</file>

<file path=ppt/theme/theme16.xml><?xml version="1.0" encoding="utf-8"?>
<a:theme xmlns:a="http://schemas.openxmlformats.org/drawingml/2006/main" name="1_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 id="{145B07E1-E448-4A52-8F7D-3ADBFF7BB3A7}" vid="{BD2831B3-9EF6-41EF-A1FF-3B5FB54051CD}"/>
    </a:ext>
  </a:extLst>
</a:theme>
</file>

<file path=ppt/theme/theme17.xml><?xml version="1.0" encoding="utf-8"?>
<a:theme xmlns:a="http://schemas.openxmlformats.org/drawingml/2006/main" name="5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A56A7552-A072-41AD-8B8E-6E70FAF449AB}" vid="{0CAE2646-FA4B-4089-847D-2AC6F19BAC3F}"/>
    </a:ext>
  </a:extLst>
</a:theme>
</file>

<file path=ppt/theme/theme18.xml><?xml version="1.0" encoding="utf-8"?>
<a:theme xmlns:a="http://schemas.openxmlformats.org/drawingml/2006/main" name="2_TAPAS2013">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9.xml><?xml version="1.0" encoding="utf-8"?>
<a:theme xmlns:a="http://schemas.openxmlformats.org/drawingml/2006/main" name="4_Viterbi_R1">
  <a:themeElements>
    <a:clrScheme name="Custom 28">
      <a:dk1>
        <a:srgbClr val="990000"/>
      </a:dk1>
      <a:lt1>
        <a:srgbClr val="FFCC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terbi_R1">
  <a:themeElements>
    <a:clrScheme name="Custom 28">
      <a:dk1>
        <a:srgbClr val="990000"/>
      </a:dk1>
      <a:lt1>
        <a:srgbClr val="FFCC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0.xml><?xml version="1.0" encoding="utf-8"?>
<a:theme xmlns:a="http://schemas.openxmlformats.org/drawingml/2006/main" name="6_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1.xml><?xml version="1.0" encoding="utf-8"?>
<a:theme xmlns:a="http://schemas.openxmlformats.org/drawingml/2006/main" name="6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9B278D53-27ED-4FFE-ACE4-D32E16D9CF07}" vid="{E9C814D1-0123-453E-B460-85D7E4DC6D4F}"/>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ommon">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ommon" id="{F6E3DEF7-F457-7145-8B97-C980640C1FA0}" vid="{B50E7DB0-072A-8B4D-9F7D-2737B945CDC1}"/>
    </a:ext>
  </a:extLst>
</a:theme>
</file>

<file path=ppt/theme/theme5.xml><?xml version="1.0" encoding="utf-8"?>
<a:theme xmlns:a="http://schemas.openxmlformats.org/drawingml/2006/main" name="1_Viterbi_R1">
  <a:themeElements>
    <a:clrScheme name="Custom 28">
      <a:dk1>
        <a:srgbClr val="990000"/>
      </a:dk1>
      <a:lt1>
        <a:srgbClr val="FFCC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3_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9B278D53-27ED-4FFE-ACE4-D32E16D9CF07}" vid="{E9C814D1-0123-453E-B460-85D7E4DC6D4F}"/>
    </a:ext>
  </a:extLst>
</a:theme>
</file>

<file path=ppt/theme/theme8.xml><?xml version="1.0" encoding="utf-8"?>
<a:theme xmlns:a="http://schemas.openxmlformats.org/drawingml/2006/main" name="body pag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A56A7552-A072-41AD-8B8E-6E70FAF449AB}" vid="{0CAE2646-FA4B-4089-847D-2AC6F19BAC3F}"/>
    </a:ext>
  </a:extLst>
</a:theme>
</file>

<file path=docProps/app.xml><?xml version="1.0" encoding="utf-8"?>
<Properties xmlns="http://schemas.openxmlformats.org/officeDocument/2006/extended-properties" xmlns:vt="http://schemas.openxmlformats.org/officeDocument/2006/docPropsVTypes">
  <Template>TAPAS2013</Template>
  <TotalTime>12901</TotalTime>
  <Words>1536</Words>
  <Application>Microsoft Macintosh PowerPoint</Application>
  <PresentationFormat>Widescreen</PresentationFormat>
  <Paragraphs>292</Paragraphs>
  <Slides>32</Slides>
  <Notes>20</Notes>
  <HiddenSlides>1</HiddenSlides>
  <MMClips>0</MMClips>
  <ScaleCrop>false</ScaleCrop>
  <HeadingPairs>
    <vt:vector size="6" baseType="variant">
      <vt:variant>
        <vt:lpstr>Fonts Used</vt:lpstr>
      </vt:variant>
      <vt:variant>
        <vt:i4>5</vt:i4>
      </vt:variant>
      <vt:variant>
        <vt:lpstr>Theme</vt:lpstr>
      </vt:variant>
      <vt:variant>
        <vt:i4>21</vt:i4>
      </vt:variant>
      <vt:variant>
        <vt:lpstr>Slide Titles</vt:lpstr>
      </vt:variant>
      <vt:variant>
        <vt:i4>32</vt:i4>
      </vt:variant>
    </vt:vector>
  </HeadingPairs>
  <TitlesOfParts>
    <vt:vector size="58" baseType="lpstr">
      <vt:lpstr>Batang</vt:lpstr>
      <vt:lpstr>Arial</vt:lpstr>
      <vt:lpstr>Calibri</vt:lpstr>
      <vt:lpstr>Calibri Light</vt:lpstr>
      <vt:lpstr>Cambria Math</vt:lpstr>
      <vt:lpstr>TAPAS2013</vt:lpstr>
      <vt:lpstr>Viterbi_R1</vt:lpstr>
      <vt:lpstr>2_Office Theme</vt:lpstr>
      <vt:lpstr>common</vt:lpstr>
      <vt:lpstr>1_Viterbi_R1</vt:lpstr>
      <vt:lpstr>3_Office Theme</vt:lpstr>
      <vt:lpstr>Theme1</vt:lpstr>
      <vt:lpstr>body pages</vt:lpstr>
      <vt:lpstr>1_Theme1</vt:lpstr>
      <vt:lpstr>1_body pages</vt:lpstr>
      <vt:lpstr>2_Theme1</vt:lpstr>
      <vt:lpstr>1_TAPAS2013</vt:lpstr>
      <vt:lpstr>2_Viterbi_R1</vt:lpstr>
      <vt:lpstr>4_Office Theme</vt:lpstr>
      <vt:lpstr>Theme</vt:lpstr>
      <vt:lpstr>1_Theme</vt:lpstr>
      <vt:lpstr>5_Theme1</vt:lpstr>
      <vt:lpstr>2_TAPAS2013</vt:lpstr>
      <vt:lpstr>4_Viterbi_R1</vt:lpstr>
      <vt:lpstr>6_Office Theme</vt:lpstr>
      <vt:lpstr>6_Theme1</vt:lpstr>
      <vt:lpstr>PowerPoint Presentation</vt:lpstr>
      <vt:lpstr>Today’s topic</vt:lpstr>
      <vt:lpstr>USC HPC</vt:lpstr>
      <vt:lpstr>USC HPC</vt:lpstr>
      <vt:lpstr>USC HPC</vt:lpstr>
      <vt:lpstr>Computing π (1)  </vt:lpstr>
      <vt:lpstr>Computing π (2)  </vt:lpstr>
      <vt:lpstr>Computing π (3)  </vt:lpstr>
      <vt:lpstr>Computing π (4)  </vt:lpstr>
      <vt:lpstr>Random Number Generator</vt:lpstr>
      <vt:lpstr>Random Number Generator</vt:lpstr>
      <vt:lpstr>PowerPoint Presentation</vt:lpstr>
      <vt:lpstr>Random Number Generator</vt:lpstr>
      <vt:lpstr>QuickSort (1)</vt:lpstr>
      <vt:lpstr>QuickSort (2)</vt:lpstr>
      <vt:lpstr>QuickSort (3)</vt:lpstr>
      <vt:lpstr>Partitioning</vt:lpstr>
      <vt:lpstr>Principle of Message-Passing</vt:lpstr>
      <vt:lpstr>Principle of Message-Passing (2)</vt:lpstr>
      <vt:lpstr>The Building Blocks</vt:lpstr>
      <vt:lpstr>Send &amp; Receive example</vt:lpstr>
      <vt:lpstr>Protocols For Send/Receive</vt:lpstr>
      <vt:lpstr>Blocking Message Passing Operations</vt:lpstr>
      <vt:lpstr>Blocking Non-Buffered Send/Receive</vt:lpstr>
      <vt:lpstr>Blocking Non-Buffered Send/Receive</vt:lpstr>
      <vt:lpstr>Blocking Non-Buffered Send/Receive</vt:lpstr>
      <vt:lpstr>Blocking Buffered Send/Receive</vt:lpstr>
      <vt:lpstr>Blocking Buffered Send/Receive</vt:lpstr>
      <vt:lpstr>Blocking Buffered Send/Receive</vt:lpstr>
      <vt:lpstr>Non-Blocking Message Passing Operations</vt:lpstr>
      <vt:lpstr>Non-Blocking Message Passing Operations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sraok</dc:creator>
  <cp:lastModifiedBy>Yuan Meng</cp:lastModifiedBy>
  <cp:revision>1438</cp:revision>
  <dcterms:created xsi:type="dcterms:W3CDTF">2013-10-15T21:52:53Z</dcterms:created>
  <dcterms:modified xsi:type="dcterms:W3CDTF">2020-09-19T22:57:24Z</dcterms:modified>
</cp:coreProperties>
</file>