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4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7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91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31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78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7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73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2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9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8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7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05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F03E-E666-4A90-9939-2FA1FF16EC04}" type="datetimeFigureOut">
              <a:rPr lang="nl-NL" smtClean="0"/>
              <a:t>18-11-2016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4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u="sng" dirty="0"/>
              <a:t>  </a:t>
            </a:r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Xeroderma</a:t>
            </a:r>
            <a:r>
              <a:rPr lang="en-US" b="1" u="sng" dirty="0"/>
              <a:t>  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305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  Introduction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524000"/>
            <a:ext cx="72390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Sunray</a:t>
            </a:r>
            <a:r>
              <a:rPr lang="en-US" sz="2800" dirty="0"/>
              <a:t>: Producer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Niek</a:t>
            </a:r>
            <a:r>
              <a:rPr lang="en-US" sz="2800" dirty="0"/>
              <a:t>: Lead artist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Jan</a:t>
            </a:r>
            <a:r>
              <a:rPr lang="en-US" sz="2800" dirty="0"/>
              <a:t>: Lead developer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Renzo</a:t>
            </a:r>
            <a:r>
              <a:rPr lang="en-US" sz="2800" dirty="0"/>
              <a:t>: Level design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Tom</a:t>
            </a:r>
            <a:r>
              <a:rPr lang="en-US" sz="2800" dirty="0"/>
              <a:t>: User </a:t>
            </a:r>
            <a:r>
              <a:rPr lang="en-US" sz="2800" dirty="0" smtClean="0"/>
              <a:t>experience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Jennifer: Planning manager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  </a:t>
            </a:r>
            <a:r>
              <a:rPr lang="en-US" b="1" u="sng" dirty="0"/>
              <a:t>Story of Xeroderma</a:t>
            </a:r>
            <a:r>
              <a:rPr lang="en-US" u="sng" dirty="0"/>
              <a:t>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44000" y="1270000"/>
            <a:ext cx="3817503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//</a:t>
            </a:r>
            <a:r>
              <a:rPr lang="nl-NL" dirty="0" err="1"/>
              <a:t>insert</a:t>
            </a:r>
            <a:r>
              <a:rPr lang="nl-NL" dirty="0"/>
              <a:t> hier artwork</a:t>
            </a:r>
          </a:p>
          <a:p>
            <a:pPr marL="0" indent="0">
              <a:buNone/>
            </a:pPr>
            <a:r>
              <a:rPr lang="nl-NL" dirty="0" err="1" smtClean="0"/>
              <a:t>Bloodborne</a:t>
            </a:r>
            <a:r>
              <a:rPr lang="nl-NL" dirty="0" smtClean="0"/>
              <a:t>/AC </a:t>
            </a:r>
            <a:r>
              <a:rPr lang="nl-NL" dirty="0" err="1"/>
              <a:t>style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London rond 1850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Xeroderma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2.5D </a:t>
            </a:r>
            <a:r>
              <a:rPr lang="en-US" dirty="0" err="1" smtClean="0"/>
              <a:t>sidescrolling</a:t>
            </a:r>
            <a:r>
              <a:rPr lang="en-US" dirty="0" smtClean="0"/>
              <a:t> game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afspeelt</a:t>
            </a:r>
            <a:r>
              <a:rPr lang="en-US" dirty="0" smtClean="0"/>
              <a:t> in </a:t>
            </a:r>
            <a:r>
              <a:rPr lang="en-US" dirty="0" err="1" smtClean="0"/>
              <a:t>stad</a:t>
            </a:r>
            <a:r>
              <a:rPr lang="en-US" dirty="0" smtClean="0"/>
              <a:t> London </a:t>
            </a:r>
            <a:r>
              <a:rPr lang="en-US" dirty="0" err="1" smtClean="0"/>
              <a:t>rond</a:t>
            </a:r>
            <a:r>
              <a:rPr lang="en-US" dirty="0" smtClean="0"/>
              <a:t> 1850.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 de game </a:t>
            </a:r>
            <a:r>
              <a:rPr lang="en-US" dirty="0" err="1" smtClean="0"/>
              <a:t>speel</a:t>
            </a:r>
            <a:r>
              <a:rPr lang="en-US" dirty="0" smtClean="0"/>
              <a:t> je </a:t>
            </a:r>
            <a:r>
              <a:rPr lang="en-US" dirty="0" err="1" smtClean="0"/>
              <a:t>als</a:t>
            </a:r>
            <a:r>
              <a:rPr lang="en-US" dirty="0" smtClean="0"/>
              <a:t> [Name] </a:t>
            </a:r>
            <a:br>
              <a:rPr lang="en-US" dirty="0" smtClean="0"/>
            </a:br>
            <a:r>
              <a:rPr lang="en-US" dirty="0" smtClean="0"/>
              <a:t>die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levensbron</a:t>
            </a:r>
            <a:r>
              <a:rPr lang="en-US" dirty="0" smtClean="0"/>
              <a:t> </a:t>
            </a:r>
            <a:r>
              <a:rPr lang="en-US" dirty="0" err="1" smtClean="0"/>
              <a:t>bloed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.]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 descr="Afbeeldingsresultaat voor london 1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6850"/>
            <a:ext cx="6775006" cy="43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  Levels  </a:t>
            </a:r>
            <a:endParaRPr lang="nl-NL" sz="2200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Tutorial level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The Underground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Streets of London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Church of London</a:t>
            </a:r>
            <a:endParaRPr lang="nl-NL" sz="2200" b="1" dirty="0"/>
          </a:p>
        </p:txBody>
      </p:sp>
    </p:spTree>
    <p:extLst>
      <p:ext uri="{BB962C8B-B14F-4D97-AF65-F5344CB8AC3E}">
        <p14:creationId xmlns:p14="http://schemas.microsoft.com/office/powerpoint/2010/main" val="21891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Planning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8809558" cy="41481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2651990" cy="38941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7" t="72" r="2308" b="-72"/>
          <a:stretch/>
        </p:blipFill>
        <p:spPr>
          <a:xfrm>
            <a:off x="4629999" y="1298575"/>
            <a:ext cx="2609001" cy="4416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5681973" cy="513253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3" y="1270000"/>
            <a:ext cx="3221467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Code 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Menustructuur:</a:t>
            </a:r>
          </a:p>
          <a:p>
            <a:pPr marL="0" indent="0">
              <a:buNone/>
            </a:pPr>
            <a:r>
              <a:rPr lang="nl-NL" sz="1200" dirty="0" err="1"/>
              <a:t>Main</a:t>
            </a:r>
            <a:r>
              <a:rPr lang="nl-NL" sz="1200" dirty="0"/>
              <a:t> Menu, </a:t>
            </a:r>
            <a:r>
              <a:rPr lang="nl-NL" sz="1200" dirty="0" err="1"/>
              <a:t>Ingame</a:t>
            </a:r>
            <a:r>
              <a:rPr lang="nl-NL" sz="1200" dirty="0"/>
              <a:t> Menu</a:t>
            </a:r>
          </a:p>
          <a:p>
            <a:pPr marL="0" indent="0">
              <a:buNone/>
            </a:pPr>
            <a:r>
              <a:rPr lang="nl-NL" dirty="0" err="1"/>
              <a:t>Player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200" dirty="0"/>
              <a:t>Combat, </a:t>
            </a:r>
            <a:r>
              <a:rPr lang="nl-NL" sz="1200" dirty="0" err="1"/>
              <a:t>Movement</a:t>
            </a:r>
            <a:r>
              <a:rPr lang="nl-NL" sz="1200" dirty="0"/>
              <a:t>, Camera system, </a:t>
            </a:r>
            <a:r>
              <a:rPr lang="nl-NL" sz="1200" dirty="0" err="1"/>
              <a:t>Stats</a:t>
            </a:r>
            <a:r>
              <a:rPr lang="nl-NL" sz="1200" dirty="0"/>
              <a:t>, Combo System</a:t>
            </a:r>
          </a:p>
          <a:p>
            <a:pPr marL="0" indent="0">
              <a:buNone/>
            </a:pPr>
            <a:r>
              <a:rPr lang="nl-NL" dirty="0"/>
              <a:t>Game Manager:</a:t>
            </a:r>
          </a:p>
          <a:p>
            <a:pPr marL="0" indent="0">
              <a:buNone/>
            </a:pPr>
            <a:r>
              <a:rPr lang="nl-NL" sz="1200" dirty="0" err="1"/>
              <a:t>XmlManager</a:t>
            </a:r>
            <a:r>
              <a:rPr lang="nl-NL" sz="1200" dirty="0"/>
              <a:t>, Game </a:t>
            </a:r>
            <a:r>
              <a:rPr lang="nl-NL" sz="1200" dirty="0" err="1"/>
              <a:t>References</a:t>
            </a:r>
            <a:r>
              <a:rPr lang="nl-NL" sz="1200" dirty="0"/>
              <a:t> Script</a:t>
            </a:r>
          </a:p>
          <a:p>
            <a:pPr marL="0" indent="0">
              <a:buNone/>
            </a:pPr>
            <a:r>
              <a:rPr lang="nl-NL" dirty="0" err="1"/>
              <a:t>Enemies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200" dirty="0" err="1"/>
              <a:t>Enemy</a:t>
            </a:r>
            <a:r>
              <a:rPr lang="nl-NL" sz="1200" dirty="0"/>
              <a:t> Base Class</a:t>
            </a:r>
          </a:p>
          <a:p>
            <a:pPr marL="0" indent="0">
              <a:buNone/>
            </a:pPr>
            <a:r>
              <a:rPr lang="nl-NL" dirty="0"/>
              <a:t>Environment:</a:t>
            </a:r>
          </a:p>
          <a:p>
            <a:pPr marL="0" indent="0">
              <a:buNone/>
            </a:pPr>
            <a:r>
              <a:rPr lang="nl-NL" sz="1200" dirty="0"/>
              <a:t>Hint Script, Level </a:t>
            </a:r>
            <a:r>
              <a:rPr lang="nl-NL" sz="1200" dirty="0" err="1"/>
              <a:t>transitions</a:t>
            </a:r>
            <a:r>
              <a:rPr lang="nl-NL" sz="1200" dirty="0"/>
              <a:t>, </a:t>
            </a:r>
            <a:r>
              <a:rPr lang="nl-NL" sz="1200" dirty="0" err="1"/>
              <a:t>Interactables</a:t>
            </a:r>
            <a:endParaRPr lang="nl-NL" sz="12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97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Hier de 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115</Words>
  <Application>Microsoft Office PowerPoint</Application>
  <PresentationFormat>Diavoorstelling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  Xeroderma  </vt:lpstr>
      <vt:lpstr>  Introduction  </vt:lpstr>
      <vt:lpstr>  Story of Xeroderma  </vt:lpstr>
      <vt:lpstr>  Levels  </vt:lpstr>
      <vt:lpstr>Planning</vt:lpstr>
      <vt:lpstr>Code structuur</vt:lpstr>
      <vt:lpstr>Hier de 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Xeroderma The game</dc:title>
  <dc:creator>Tom van het Ende</dc:creator>
  <cp:lastModifiedBy>jennifer klinkhamer</cp:lastModifiedBy>
  <cp:revision>44</cp:revision>
  <dcterms:created xsi:type="dcterms:W3CDTF">2016-11-15T13:04:04Z</dcterms:created>
  <dcterms:modified xsi:type="dcterms:W3CDTF">2016-11-18T14:59:23Z</dcterms:modified>
</cp:coreProperties>
</file>