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3" r:id="rId9"/>
    <p:sldId id="267" r:id="rId10"/>
    <p:sldId id="261" r:id="rId11"/>
    <p:sldId id="265" r:id="rId12"/>
    <p:sldId id="264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79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4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7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91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31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78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7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73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2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94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4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8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7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05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F03E-E666-4A90-9939-2FA1FF16EC04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409D6E-2D0C-4DC2-A568-8E1FCC35FD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4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u="sng" dirty="0"/>
              <a:t> </a:t>
            </a:r>
            <a:r>
              <a:rPr lang="en-US" sz="7200" b="1" u="sng" dirty="0"/>
              <a:t> </a:t>
            </a:r>
            <a:r>
              <a:rPr lang="en-US" sz="72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Xeroderma</a:t>
            </a:r>
            <a:r>
              <a:rPr lang="en-US" sz="7200" b="1" u="sng" dirty="0"/>
              <a:t> </a:t>
            </a:r>
            <a:r>
              <a:rPr lang="en-US" b="1" u="sng" dirty="0"/>
              <a:t> 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305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5" y="3668970"/>
            <a:ext cx="5376095" cy="2895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3013"/>
          <a:stretch/>
        </p:blipFill>
        <p:spPr>
          <a:xfrm>
            <a:off x="762000" y="1271903"/>
            <a:ext cx="5570838" cy="186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1362" y="152400"/>
            <a:ext cx="6347713" cy="88207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Concept art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832" y="3276624"/>
            <a:ext cx="6728713" cy="134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Underground</a:t>
            </a:r>
            <a:endParaRPr lang="nl-NL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7251" y="879748"/>
            <a:ext cx="4018808" cy="78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Tutorial level design</a:t>
            </a:r>
          </a:p>
        </p:txBody>
      </p:sp>
    </p:spTree>
    <p:extLst>
      <p:ext uri="{BB962C8B-B14F-4D97-AF65-F5344CB8AC3E}">
        <p14:creationId xmlns:p14="http://schemas.microsoft.com/office/powerpoint/2010/main" val="457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Uitwerking</a:t>
            </a:r>
            <a:r>
              <a:rPr lang="en-US" dirty="0"/>
              <a:t> concept art</a:t>
            </a:r>
            <a:endParaRPr lang="nl-N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8542"/>
          <a:stretch/>
        </p:blipFill>
        <p:spPr>
          <a:xfrm>
            <a:off x="609599" y="1676400"/>
            <a:ext cx="8040167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1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56" y="328611"/>
            <a:ext cx="6347713" cy="1320800"/>
          </a:xfrm>
        </p:spPr>
        <p:txBody>
          <a:bodyPr/>
          <a:lstStyle/>
          <a:p>
            <a:r>
              <a:rPr lang="en-US" dirty="0"/>
              <a:t>Character art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356" y="1138920"/>
            <a:ext cx="6728713" cy="1347064"/>
          </a:xfrm>
        </p:spPr>
        <p:txBody>
          <a:bodyPr/>
          <a:lstStyle/>
          <a:p>
            <a:r>
              <a:rPr lang="en-US" dirty="0"/>
              <a:t>Vampires </a:t>
            </a:r>
            <a:r>
              <a:rPr lang="en-US" dirty="0" smtClean="0"/>
              <a:t>and humans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b="3766"/>
          <a:stretch/>
        </p:blipFill>
        <p:spPr>
          <a:xfrm>
            <a:off x="697356" y="1544066"/>
            <a:ext cx="6934200" cy="3502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8041" y="5219700"/>
            <a:ext cx="1459273" cy="1453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581400" y="5219700"/>
            <a:ext cx="1479507" cy="1460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4530" y="5219699"/>
            <a:ext cx="1529736" cy="15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</p:txBody>
      </p:sp>
      <p:pic>
        <p:nvPicPr>
          <p:cNvPr id="1026" name="Picture 2" descr="C:\Users\Tom\Desktop\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6384"/>
            <a:ext cx="5875867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Realisatie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/>
          <a:lstStyle/>
          <a:p>
            <a:r>
              <a:rPr lang="en-US" dirty="0" smtClean="0"/>
              <a:t>Prototype: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Tutorial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aantal</a:t>
            </a:r>
            <a:r>
              <a:rPr lang="en-US" dirty="0" smtClean="0"/>
              <a:t>]% Characters </a:t>
            </a:r>
            <a:r>
              <a:rPr lang="en-US" dirty="0" err="1" smtClean="0"/>
              <a:t>af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Demo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4"/>
          <a:stretch/>
        </p:blipFill>
        <p:spPr>
          <a:xfrm>
            <a:off x="609599" y="3124200"/>
            <a:ext cx="5753101" cy="3406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5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  Introduction  </a:t>
            </a:r>
            <a:endParaRPr lang="nl-NL" b="1" u="sng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62000" y="15240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Sunray: Producer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Niek</a:t>
            </a:r>
            <a:r>
              <a:rPr lang="en-US" dirty="0" smtClean="0"/>
              <a:t>: Lead artist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Jan: Lead developer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Renzo: Level design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Tom: User experience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Jennifer: Planning manager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07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  </a:t>
            </a:r>
            <a:r>
              <a:rPr lang="en-US" b="1" u="sng" dirty="0"/>
              <a:t>Story of Xeroderma</a:t>
            </a:r>
            <a:r>
              <a:rPr lang="en-US" u="sng" dirty="0"/>
              <a:t>  </a:t>
            </a:r>
            <a:endParaRPr lang="nl-NL" b="1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372600" y="1219200"/>
            <a:ext cx="3817503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//</a:t>
            </a:r>
            <a:r>
              <a:rPr lang="nl-NL" dirty="0" err="1"/>
              <a:t>insert</a:t>
            </a:r>
            <a:r>
              <a:rPr lang="nl-NL" dirty="0"/>
              <a:t> hier artwork</a:t>
            </a:r>
          </a:p>
          <a:p>
            <a:pPr marL="0" indent="0">
              <a:buNone/>
            </a:pPr>
            <a:r>
              <a:rPr lang="nl-NL" dirty="0" err="1"/>
              <a:t>Bloodborne</a:t>
            </a:r>
            <a:r>
              <a:rPr lang="nl-NL" dirty="0"/>
              <a:t>/AC </a:t>
            </a:r>
            <a:r>
              <a:rPr lang="nl-NL" dirty="0" err="1"/>
              <a:t>style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London rond 1850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Xeroderma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2.5D </a:t>
            </a:r>
            <a:r>
              <a:rPr lang="en-US" dirty="0" err="1"/>
              <a:t>sidescrolling</a:t>
            </a:r>
            <a:r>
              <a:rPr lang="en-US" dirty="0"/>
              <a:t> game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afspeelt</a:t>
            </a:r>
            <a:r>
              <a:rPr lang="en-US" dirty="0"/>
              <a:t> in </a:t>
            </a:r>
            <a:r>
              <a:rPr lang="en-US" dirty="0" err="1"/>
              <a:t>stad</a:t>
            </a:r>
            <a:r>
              <a:rPr lang="en-US" dirty="0"/>
              <a:t> London </a:t>
            </a:r>
            <a:r>
              <a:rPr lang="en-US" dirty="0" err="1"/>
              <a:t>rond</a:t>
            </a:r>
            <a:r>
              <a:rPr lang="en-US" dirty="0"/>
              <a:t> 1850. </a:t>
            </a:r>
          </a:p>
          <a:p>
            <a:pPr marL="0" indent="0">
              <a:buNone/>
            </a:pPr>
            <a:r>
              <a:rPr lang="en-US" dirty="0"/>
              <a:t>In de game </a:t>
            </a:r>
            <a:r>
              <a:rPr lang="en-US" dirty="0" err="1"/>
              <a:t>speel</a:t>
            </a:r>
            <a:r>
              <a:rPr lang="en-US" dirty="0"/>
              <a:t> je </a:t>
            </a:r>
            <a:r>
              <a:rPr lang="en-US" dirty="0" err="1"/>
              <a:t>als</a:t>
            </a:r>
            <a:r>
              <a:rPr lang="en-US" dirty="0"/>
              <a:t> [Name] 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levensbron</a:t>
            </a:r>
            <a:r>
              <a:rPr lang="en-US" dirty="0"/>
              <a:t> </a:t>
            </a:r>
            <a:r>
              <a:rPr lang="en-US" dirty="0" err="1"/>
              <a:t>bloed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.]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fbeeldingsresultaat voor london 1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783056" cy="3705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762000" y="14478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London in 1850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2.5D side-scrolling game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03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  Levels  </a:t>
            </a:r>
            <a:endParaRPr lang="nl-NL" sz="2200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6764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Tutorial level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underground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Streets of London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Church of London</a:t>
            </a:r>
            <a:br>
              <a:rPr lang="en-US" dirty="0" smtClean="0"/>
            </a:b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91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Planning</a:t>
            </a:r>
            <a:endParaRPr lang="nl-N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33" y="1600200"/>
            <a:ext cx="6347714" cy="388077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weken</a:t>
            </a:r>
            <a:r>
              <a:rPr lang="en-US" dirty="0" smtClean="0"/>
              <a:t> per sprint.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Uren </a:t>
            </a:r>
            <a:r>
              <a:rPr lang="nl-NL" dirty="0" smtClean="0"/>
              <a:t>registratie</a:t>
            </a:r>
            <a:r>
              <a:rPr lang="en-US" dirty="0" smtClean="0"/>
              <a:t> is </a:t>
            </a:r>
            <a:r>
              <a:rPr lang="en-US" dirty="0" err="1"/>
              <a:t>elke</a:t>
            </a:r>
            <a:r>
              <a:rPr lang="en-US" dirty="0"/>
              <a:t> les </a:t>
            </a:r>
            <a:r>
              <a:rPr lang="en-US" dirty="0" err="1" smtClean="0"/>
              <a:t>bijgehouden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Trello.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297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Planning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8809558" cy="41481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2651990" cy="38941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7" t="72" r="2308" b="-72"/>
          <a:stretch/>
        </p:blipFill>
        <p:spPr>
          <a:xfrm>
            <a:off x="4629999" y="1298575"/>
            <a:ext cx="2609001" cy="4416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0" y="1270000"/>
            <a:ext cx="5681973" cy="513253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3" y="1270000"/>
            <a:ext cx="3221467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Code structuur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" y="1533525"/>
            <a:ext cx="2667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Menu </a:t>
            </a:r>
            <a:r>
              <a:rPr lang="nl-NL" dirty="0" smtClean="0"/>
              <a:t>structuur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Main menu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In-game menu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Player: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Combat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Combo </a:t>
            </a:r>
            <a:r>
              <a:rPr lang="en-US" sz="1400" dirty="0" smtClean="0"/>
              <a:t>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Camera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Stats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Game manager: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XML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Game references</a:t>
            </a:r>
          </a:p>
          <a:p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1524000"/>
            <a:ext cx="2667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Enemies: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Enemy base class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Game manager: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Hints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Level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Intractable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97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nl-NL" sz="4000" u="sng" dirty="0" smtClean="0"/>
              <a:t>Organisatie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5334000"/>
          </a:xfrm>
        </p:spPr>
        <p:txBody>
          <a:bodyPr/>
          <a:lstStyle/>
          <a:p>
            <a:r>
              <a:rPr lang="en-US" dirty="0"/>
              <a:t>Naming conventions: SOORT-LEVEL-NAAM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Bijvoorbeeld</a:t>
            </a:r>
            <a:r>
              <a:rPr lang="en-US" dirty="0" smtClean="0"/>
              <a:t>:  3D-TUT-GATE</a:t>
            </a:r>
            <a:endParaRPr lang="en-US" dirty="0"/>
          </a:p>
          <a:p>
            <a:r>
              <a:rPr lang="en-US" dirty="0"/>
              <a:t>Repository: </a:t>
            </a:r>
            <a:r>
              <a:rPr lang="en-US" dirty="0" err="1" smtClean="0"/>
              <a:t>Github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Semi </a:t>
            </a:r>
            <a:r>
              <a:rPr lang="en-US" dirty="0" err="1"/>
              <a:t>realistische</a:t>
            </a:r>
            <a:r>
              <a:rPr lang="en-US" dirty="0"/>
              <a:t> art </a:t>
            </a:r>
            <a:r>
              <a:rPr lang="en-US" dirty="0" smtClean="0"/>
              <a:t>style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Polycount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Environment: zo </a:t>
            </a:r>
            <a:r>
              <a:rPr lang="en-US" sz="1400" dirty="0" err="1"/>
              <a:t>laag</a:t>
            </a:r>
            <a:r>
              <a:rPr lang="en-US" sz="1400" dirty="0"/>
              <a:t> </a:t>
            </a:r>
            <a:r>
              <a:rPr lang="en-US" sz="1400" dirty="0" err="1"/>
              <a:t>mogelijk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Characters:    25k Tris</a:t>
            </a:r>
          </a:p>
          <a:p>
            <a:r>
              <a:rPr lang="en-US" dirty="0"/>
              <a:t>Texture Resolution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Environment</a:t>
            </a:r>
            <a:r>
              <a:rPr lang="en-US" sz="1400" dirty="0"/>
              <a:t>: 512 x 512 – 1024 x </a:t>
            </a:r>
            <a:r>
              <a:rPr lang="en-US" sz="1400" dirty="0" smtClean="0"/>
              <a:t>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Characters</a:t>
            </a:r>
            <a:r>
              <a:rPr lang="en-US" sz="1400" dirty="0"/>
              <a:t>:  2K textures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8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US" dirty="0"/>
              <a:t>Level Design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25185" r="3136" b="5930"/>
          <a:stretch/>
        </p:blipFill>
        <p:spPr>
          <a:xfrm>
            <a:off x="304800" y="2146300"/>
            <a:ext cx="8390758" cy="310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3581400" y="6096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/>
              <a:t>versie</a:t>
            </a:r>
            <a:r>
              <a:rPr lang="en-US" dirty="0"/>
              <a:t> van het tutorial level </a:t>
            </a:r>
            <a:r>
              <a:rPr lang="en-US" dirty="0" smtClean="0"/>
              <a:t>design.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Hiermee</a:t>
            </a:r>
            <a:r>
              <a:rPr lang="en-US" dirty="0" smtClean="0"/>
              <a:t> </a:t>
            </a:r>
            <a:r>
              <a:rPr lang="en-US" dirty="0" err="1"/>
              <a:t>konden</a:t>
            </a:r>
            <a:r>
              <a:rPr lang="en-US" dirty="0"/>
              <a:t> de artists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assetlijst</a:t>
            </a:r>
            <a:r>
              <a:rPr lang="en-US" dirty="0"/>
              <a:t> </a:t>
            </a:r>
            <a:r>
              <a:rPr lang="en-US" dirty="0" err="1" smtClean="0"/>
              <a:t>samenstellen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1590675"/>
            <a:ext cx="7010399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Tutorial level design in de concept </a:t>
            </a:r>
            <a:r>
              <a:rPr lang="en-US" dirty="0" err="1" smtClean="0"/>
              <a:t>fase</a:t>
            </a:r>
            <a:r>
              <a:rPr lang="en-US" dirty="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667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126</Words>
  <Application>Microsoft Office PowerPoint</Application>
  <PresentationFormat>Diavoorstelling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Facet</vt:lpstr>
      <vt:lpstr>  Xeroderma  </vt:lpstr>
      <vt:lpstr>  Introduction  </vt:lpstr>
      <vt:lpstr>  Story of Xeroderma  </vt:lpstr>
      <vt:lpstr>  Levels  </vt:lpstr>
      <vt:lpstr>Planning</vt:lpstr>
      <vt:lpstr>Planning</vt:lpstr>
      <vt:lpstr>Code structuur</vt:lpstr>
      <vt:lpstr>Organisatie     </vt:lpstr>
      <vt:lpstr>Level Design</vt:lpstr>
      <vt:lpstr>Concept art </vt:lpstr>
      <vt:lpstr>Uitwerking concept art</vt:lpstr>
      <vt:lpstr>Character art </vt:lpstr>
      <vt:lpstr>UX</vt:lpstr>
      <vt:lpstr>Realisatie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Xeroderma The game</dc:title>
  <dc:creator>Tom van het Ende</dc:creator>
  <cp:lastModifiedBy>Tom van het Ende</cp:lastModifiedBy>
  <cp:revision>65</cp:revision>
  <dcterms:created xsi:type="dcterms:W3CDTF">2016-11-15T13:04:04Z</dcterms:created>
  <dcterms:modified xsi:type="dcterms:W3CDTF">2016-11-22T08:06:48Z</dcterms:modified>
</cp:coreProperties>
</file>