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73" d="100"/>
          <a:sy n="73" d="100"/>
        </p:scale>
        <p:origin x="32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6/5/2025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1">
            <a:extLst>
              <a:ext uri="{FF2B5EF4-FFF2-40B4-BE49-F238E27FC236}">
                <a16:creationId xmlns:a16="http://schemas.microsoft.com/office/drawing/2014/main" id="{C9E7C744-1EE7-4B45-AABE-90062F586C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Netflix data</a:t>
            </a:r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636F78A1-BAC0-4330-9ACB-94AD56BAE6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File created on: 6/5/2025 3:32:29 PM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slide2" descr="Movies ">
            <a:extLst>
              <a:ext uri="{FF2B5EF4-FFF2-40B4-BE49-F238E27FC236}">
                <a16:creationId xmlns:a16="http://schemas.microsoft.com/office/drawing/2014/main" id="{FBB17C68-3051-477B-80A9-38ABE93384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Netflix data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WASEEM MUSLEH A ALJAID</cp:lastModifiedBy>
  <cp:revision>1</cp:revision>
  <dcterms:created xsi:type="dcterms:W3CDTF">2025-06-05T12:32:29Z</dcterms:created>
  <dcterms:modified xsi:type="dcterms:W3CDTF">2025-06-05T12:33:14Z</dcterms:modified>
</cp:coreProperties>
</file>