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1AC000F3-3961-498E-AB22-29FD2293E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Netflix data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2ABF943-5BDA-4E94-9B58-E32500D84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6/5/2025 3:32:52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v shows">
            <a:extLst>
              <a:ext uri="{FF2B5EF4-FFF2-40B4-BE49-F238E27FC236}">
                <a16:creationId xmlns:a16="http://schemas.microsoft.com/office/drawing/2014/main" id="{ABE4E343-CAC3-4D4B-B556-792EE7F86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Netflix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WASEEM MUSLEH A ALJAID</cp:lastModifiedBy>
  <cp:revision>1</cp:revision>
  <dcterms:created xsi:type="dcterms:W3CDTF">2025-06-05T12:32:52Z</dcterms:created>
  <dcterms:modified xsi:type="dcterms:W3CDTF">2025-06-05T12:34:24Z</dcterms:modified>
</cp:coreProperties>
</file>