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8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5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89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22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163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92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9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6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135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30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8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2AE6-7D9A-49C6-9AA1-22FFFB0C411B}" type="datetimeFigureOut">
              <a:rPr lang="nl-NL" smtClean="0"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0596-2F53-4156-867C-FB4C8DCBD8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08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5762"/>
            <a:ext cx="9144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7" y="0"/>
            <a:ext cx="7729778" cy="676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35" y="244699"/>
            <a:ext cx="8702961" cy="65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5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5" y="39853"/>
            <a:ext cx="8229600" cy="68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64" y="0"/>
            <a:ext cx="5143500" cy="6858000"/>
          </a:xfrm>
        </p:spPr>
      </p:pic>
    </p:spTree>
    <p:extLst>
      <p:ext uri="{BB962C8B-B14F-4D97-AF65-F5344CB8AC3E}">
        <p14:creationId xmlns:p14="http://schemas.microsoft.com/office/powerpoint/2010/main" val="202265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4668"/>
            <a:ext cx="10267163" cy="6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" y="1326525"/>
            <a:ext cx="12187507" cy="421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668"/>
            <a:ext cx="12192000" cy="611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1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386"/>
            <a:ext cx="12192000" cy="53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" y="1262130"/>
            <a:ext cx="12139271" cy="41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7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8930"/>
            <a:ext cx="10290219" cy="68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9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-135014"/>
            <a:ext cx="9581882" cy="67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 kerpershoek</dc:creator>
  <cp:lastModifiedBy>ramon kerpershoek</cp:lastModifiedBy>
  <cp:revision>1</cp:revision>
  <dcterms:created xsi:type="dcterms:W3CDTF">2016-09-20T00:37:52Z</dcterms:created>
  <dcterms:modified xsi:type="dcterms:W3CDTF">2016-09-20T00:38:15Z</dcterms:modified>
</cp:coreProperties>
</file>