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5" r:id="rId4"/>
    <p:sldId id="263" r:id="rId5"/>
    <p:sldId id="283" r:id="rId6"/>
    <p:sldId id="268" r:id="rId7"/>
    <p:sldId id="284" r:id="rId8"/>
    <p:sldId id="290" r:id="rId9"/>
    <p:sldId id="291" r:id="rId10"/>
    <p:sldId id="272" r:id="rId11"/>
    <p:sldId id="289" r:id="rId12"/>
    <p:sldId id="273" r:id="rId13"/>
    <p:sldId id="288" r:id="rId14"/>
    <p:sldId id="275" r:id="rId15"/>
    <p:sldId id="276" r:id="rId16"/>
    <p:sldId id="292" r:id="rId17"/>
    <p:sldId id="270" r:id="rId18"/>
    <p:sldId id="271" r:id="rId19"/>
    <p:sldId id="277" r:id="rId20"/>
    <p:sldId id="278" r:id="rId21"/>
    <p:sldId id="279" r:id="rId22"/>
    <p:sldId id="286" r:id="rId23"/>
    <p:sldId id="280" r:id="rId24"/>
    <p:sldId id="287" r:id="rId25"/>
    <p:sldId id="29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태웅" initials="윤태" lastIdx="3" clrIdx="0">
    <p:extLst>
      <p:ext uri="{19B8F6BF-5375-455C-9EA6-DF929625EA0E}">
        <p15:presenceInfo xmlns:p15="http://schemas.microsoft.com/office/powerpoint/2012/main" userId="d226bf62b0a64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9F0"/>
    <a:srgbClr val="E8EDF5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02B13-161C-46AB-A874-EE1507CA3D69}" v="824" dt="2020-10-20T13:17:33.371"/>
    <p1510:client id="{99E241DF-5A58-4AA3-BBD3-01CC2B615D8B}" v="4" dt="2020-10-20T12:09:09.566"/>
    <p1510:client id="{E0537451-EDBC-4F50-8016-0CE8DA446672}" v="426" dt="2020-10-20T13:08:11.927"/>
    <p1510:client id="{FB13AA47-9795-457D-AE94-A8C6344AC29E}" v="354" dt="2020-10-20T13:08:38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 태웅" userId="d226bf62b0a64257" providerId="LiveId" clId="{22002B13-161C-46AB-A874-EE1507CA3D69}"/>
    <pc:docChg chg="undo custSel addSld delSld modSld sldOrd">
      <pc:chgData name="윤 태웅" userId="d226bf62b0a64257" providerId="LiveId" clId="{22002B13-161C-46AB-A874-EE1507CA3D69}" dt="2020-10-20T13:17:33.371" v="1943" actId="5900"/>
      <pc:docMkLst>
        <pc:docMk/>
      </pc:docMkLst>
      <pc:sldChg chg="modSp mod">
        <pc:chgData name="윤 태웅" userId="d226bf62b0a64257" providerId="LiveId" clId="{22002B13-161C-46AB-A874-EE1507CA3D69}" dt="2020-10-11T14:10:33.742" v="689" actId="20577"/>
        <pc:sldMkLst>
          <pc:docMk/>
          <pc:sldMk cId="3469414251" sldId="258"/>
        </pc:sldMkLst>
        <pc:spChg chg="mod">
          <ac:chgData name="윤 태웅" userId="d226bf62b0a64257" providerId="LiveId" clId="{22002B13-161C-46AB-A874-EE1507CA3D69}" dt="2020-10-11T14:10:33.742" v="689" actId="20577"/>
          <ac:spMkLst>
            <pc:docMk/>
            <pc:sldMk cId="3469414251" sldId="258"/>
            <ac:spMk id="12" creationId="{00000000-0000-0000-0000-000000000000}"/>
          </ac:spMkLst>
        </pc:spChg>
      </pc:sldChg>
      <pc:sldChg chg="delSp modSp mod">
        <pc:chgData name="윤 태웅" userId="d226bf62b0a64257" providerId="LiveId" clId="{22002B13-161C-46AB-A874-EE1507CA3D69}" dt="2020-10-20T11:52:46.690" v="1021" actId="478"/>
        <pc:sldMkLst>
          <pc:docMk/>
          <pc:sldMk cId="1345161749" sldId="263"/>
        </pc:sldMkLst>
        <pc:spChg chg="mod">
          <ac:chgData name="윤 태웅" userId="d226bf62b0a64257" providerId="LiveId" clId="{22002B13-161C-46AB-A874-EE1507CA3D69}" dt="2020-10-11T13:34:39.583" v="607" actId="2711"/>
          <ac:spMkLst>
            <pc:docMk/>
            <pc:sldMk cId="1345161749" sldId="263"/>
            <ac:spMk id="13" creationId="{4F67D3B6-ED76-4343-ADE2-02FD0E8B1BB6}"/>
          </ac:spMkLst>
        </pc:spChg>
        <pc:spChg chg="mod">
          <ac:chgData name="윤 태웅" userId="d226bf62b0a64257" providerId="LiveId" clId="{22002B13-161C-46AB-A874-EE1507CA3D69}" dt="2020-10-11T13:15:50.755" v="493" actId="20577"/>
          <ac:spMkLst>
            <pc:docMk/>
            <pc:sldMk cId="1345161749" sldId="263"/>
            <ac:spMk id="26" creationId="{00000000-0000-0000-0000-000000000000}"/>
          </ac:spMkLst>
        </pc:spChg>
        <pc:spChg chg="mod">
          <ac:chgData name="윤 태웅" userId="d226bf62b0a64257" providerId="LiveId" clId="{22002B13-161C-46AB-A874-EE1507CA3D69}" dt="2020-10-11T13:16:05.316" v="513" actId="20577"/>
          <ac:spMkLst>
            <pc:docMk/>
            <pc:sldMk cId="1345161749" sldId="263"/>
            <ac:spMk id="55" creationId="{00000000-0000-0000-0000-000000000000}"/>
          </ac:spMkLst>
        </pc:spChg>
        <pc:spChg chg="mod">
          <ac:chgData name="윤 태웅" userId="d226bf62b0a64257" providerId="LiveId" clId="{22002B13-161C-46AB-A874-EE1507CA3D69}" dt="2020-10-11T13:16:20.981" v="535" actId="20577"/>
          <ac:spMkLst>
            <pc:docMk/>
            <pc:sldMk cId="1345161749" sldId="263"/>
            <ac:spMk id="60" creationId="{00000000-0000-0000-0000-000000000000}"/>
          </ac:spMkLst>
        </pc:spChg>
        <pc:grpChg chg="del">
          <ac:chgData name="윤 태웅" userId="d226bf62b0a64257" providerId="LiveId" clId="{22002B13-161C-46AB-A874-EE1507CA3D69}" dt="2020-10-20T11:52:46.690" v="1021" actId="478"/>
          <ac:grpSpMkLst>
            <pc:docMk/>
            <pc:sldMk cId="1345161749" sldId="263"/>
            <ac:grpSpMk id="2" creationId="{99D317BB-F2FB-42C6-AEE1-6C893252BD30}"/>
          </ac:grpSpMkLst>
        </pc:grpChg>
        <pc:grpChg chg="mod">
          <ac:chgData name="윤 태웅" userId="d226bf62b0a64257" providerId="LiveId" clId="{22002B13-161C-46AB-A874-EE1507CA3D69}" dt="2020-10-11T13:26:50.804" v="543" actId="1076"/>
          <ac:grpSpMkLst>
            <pc:docMk/>
            <pc:sldMk cId="1345161749" sldId="263"/>
            <ac:grpSpMk id="23" creationId="{00000000-0000-0000-0000-000000000000}"/>
          </ac:grpSpMkLst>
        </pc:grpChg>
      </pc:sldChg>
      <pc:sldChg chg="delSp modSp mod">
        <pc:chgData name="윤 태웅" userId="d226bf62b0a64257" providerId="LiveId" clId="{22002B13-161C-46AB-A874-EE1507CA3D69}" dt="2020-10-20T12:27:59.923" v="1557" actId="1076"/>
        <pc:sldMkLst>
          <pc:docMk/>
          <pc:sldMk cId="1996204554" sldId="268"/>
        </pc:sldMkLst>
        <pc:spChg chg="mod">
          <ac:chgData name="윤 태웅" userId="d226bf62b0a64257" providerId="LiveId" clId="{22002B13-161C-46AB-A874-EE1507CA3D69}" dt="2020-10-20T12:26:55.948" v="1548" actId="1076"/>
          <ac:spMkLst>
            <pc:docMk/>
            <pc:sldMk cId="1996204554" sldId="268"/>
            <ac:spMk id="7" creationId="{00000000-0000-0000-0000-000000000000}"/>
          </ac:spMkLst>
        </pc:spChg>
        <pc:spChg chg="mod">
          <ac:chgData name="윤 태웅" userId="d226bf62b0a64257" providerId="LiveId" clId="{22002B13-161C-46AB-A874-EE1507CA3D69}" dt="2020-10-20T12:26:26.636" v="1541" actId="14100"/>
          <ac:spMkLst>
            <pc:docMk/>
            <pc:sldMk cId="1996204554" sldId="268"/>
            <ac:spMk id="20" creationId="{00000000-0000-0000-0000-000000000000}"/>
          </ac:spMkLst>
        </pc:spChg>
        <pc:spChg chg="mod">
          <ac:chgData name="윤 태웅" userId="d226bf62b0a64257" providerId="LiveId" clId="{22002B13-161C-46AB-A874-EE1507CA3D69}" dt="2020-10-20T12:26:55.948" v="1548" actId="1076"/>
          <ac:spMkLst>
            <pc:docMk/>
            <pc:sldMk cId="1996204554" sldId="268"/>
            <ac:spMk id="25" creationId="{00000000-0000-0000-0000-000000000000}"/>
          </ac:spMkLst>
        </pc:spChg>
        <pc:spChg chg="del mod">
          <ac:chgData name="윤 태웅" userId="d226bf62b0a64257" providerId="LiveId" clId="{22002B13-161C-46AB-A874-EE1507CA3D69}" dt="2020-10-20T11:59:52.415" v="1165" actId="478"/>
          <ac:spMkLst>
            <pc:docMk/>
            <pc:sldMk cId="1996204554" sldId="268"/>
            <ac:spMk id="26" creationId="{00000000-0000-0000-0000-000000000000}"/>
          </ac:spMkLst>
        </pc:spChg>
        <pc:spChg chg="mod">
          <ac:chgData name="윤 태웅" userId="d226bf62b0a64257" providerId="LiveId" clId="{22002B13-161C-46AB-A874-EE1507CA3D69}" dt="2020-10-20T12:26:33.171" v="1543" actId="14100"/>
          <ac:spMkLst>
            <pc:docMk/>
            <pc:sldMk cId="1996204554" sldId="268"/>
            <ac:spMk id="27" creationId="{00000000-0000-0000-0000-000000000000}"/>
          </ac:spMkLst>
        </pc:spChg>
        <pc:spChg chg="mod">
          <ac:chgData name="윤 태웅" userId="d226bf62b0a64257" providerId="LiveId" clId="{22002B13-161C-46AB-A874-EE1507CA3D69}" dt="2020-10-20T12:26:35.075" v="1544" actId="14100"/>
          <ac:spMkLst>
            <pc:docMk/>
            <pc:sldMk cId="1996204554" sldId="268"/>
            <ac:spMk id="28" creationId="{00000000-0000-0000-0000-000000000000}"/>
          </ac:spMkLst>
        </pc:spChg>
        <pc:spChg chg="mod">
          <ac:chgData name="윤 태웅" userId="d226bf62b0a64257" providerId="LiveId" clId="{22002B13-161C-46AB-A874-EE1507CA3D69}" dt="2020-10-20T12:26:55.948" v="1548" actId="1076"/>
          <ac:spMkLst>
            <pc:docMk/>
            <pc:sldMk cId="1996204554" sldId="268"/>
            <ac:spMk id="37" creationId="{00000000-0000-0000-0000-000000000000}"/>
          </ac:spMkLst>
        </pc:spChg>
        <pc:spChg chg="mod">
          <ac:chgData name="윤 태웅" userId="d226bf62b0a64257" providerId="LiveId" clId="{22002B13-161C-46AB-A874-EE1507CA3D69}" dt="2020-10-20T12:26:55.948" v="1548" actId="1076"/>
          <ac:spMkLst>
            <pc:docMk/>
            <pc:sldMk cId="1996204554" sldId="268"/>
            <ac:spMk id="39" creationId="{00000000-0000-0000-0000-000000000000}"/>
          </ac:spMkLst>
        </pc:spChg>
        <pc:spChg chg="mod">
          <ac:chgData name="윤 태웅" userId="d226bf62b0a64257" providerId="LiveId" clId="{22002B13-161C-46AB-A874-EE1507CA3D69}" dt="2020-10-20T12:27:09.798" v="1549" actId="1076"/>
          <ac:spMkLst>
            <pc:docMk/>
            <pc:sldMk cId="1996204554" sldId="268"/>
            <ac:spMk id="43" creationId="{790C4DB2-F4A8-4014-8FED-9C721E8003CC}"/>
          </ac:spMkLst>
        </pc:spChg>
        <pc:spChg chg="mod">
          <ac:chgData name="윤 태웅" userId="d226bf62b0a64257" providerId="LiveId" clId="{22002B13-161C-46AB-A874-EE1507CA3D69}" dt="2020-10-20T12:27:14.466" v="1550" actId="1076"/>
          <ac:spMkLst>
            <pc:docMk/>
            <pc:sldMk cId="1996204554" sldId="268"/>
            <ac:spMk id="44" creationId="{CAD03A2E-0951-4580-BA83-C61C83903FBB}"/>
          </ac:spMkLst>
        </pc:spChg>
        <pc:spChg chg="del mod">
          <ac:chgData name="윤 태웅" userId="d226bf62b0a64257" providerId="LiveId" clId="{22002B13-161C-46AB-A874-EE1507CA3D69}" dt="2020-10-20T11:59:52.415" v="1165" actId="478"/>
          <ac:spMkLst>
            <pc:docMk/>
            <pc:sldMk cId="1996204554" sldId="268"/>
            <ac:spMk id="55" creationId="{00000000-0000-0000-0000-000000000000}"/>
          </ac:spMkLst>
        </pc:spChg>
        <pc:spChg chg="del mod">
          <ac:chgData name="윤 태웅" userId="d226bf62b0a64257" providerId="LiveId" clId="{22002B13-161C-46AB-A874-EE1507CA3D69}" dt="2020-10-20T11:59:52.415" v="1165" actId="478"/>
          <ac:spMkLst>
            <pc:docMk/>
            <pc:sldMk cId="1996204554" sldId="268"/>
            <ac:spMk id="60" creationId="{00000000-0000-0000-0000-000000000000}"/>
          </ac:spMkLst>
        </pc:spChg>
        <pc:grpChg chg="mod">
          <ac:chgData name="윤 태웅" userId="d226bf62b0a64257" providerId="LiveId" clId="{22002B13-161C-46AB-A874-EE1507CA3D69}" dt="2020-10-20T12:26:55.948" v="1548" actId="1076"/>
          <ac:grpSpMkLst>
            <pc:docMk/>
            <pc:sldMk cId="1996204554" sldId="268"/>
            <ac:grpSpMk id="15" creationId="{00000000-0000-0000-0000-000000000000}"/>
          </ac:grpSpMkLst>
        </pc:grpChg>
        <pc:grpChg chg="mod">
          <ac:chgData name="윤 태웅" userId="d226bf62b0a64257" providerId="LiveId" clId="{22002B13-161C-46AB-A874-EE1507CA3D69}" dt="2020-10-20T12:26:55.948" v="1548" actId="1076"/>
          <ac:grpSpMkLst>
            <pc:docMk/>
            <pc:sldMk cId="1996204554" sldId="268"/>
            <ac:grpSpMk id="22" creationId="{00000000-0000-0000-0000-000000000000}"/>
          </ac:grpSpMkLst>
        </pc:grpChg>
        <pc:graphicFrameChg chg="mod modGraphic">
          <ac:chgData name="윤 태웅" userId="d226bf62b0a64257" providerId="LiveId" clId="{22002B13-161C-46AB-A874-EE1507CA3D69}" dt="2020-10-20T12:27:42.566" v="1553" actId="1076"/>
          <ac:graphicFrameMkLst>
            <pc:docMk/>
            <pc:sldMk cId="1996204554" sldId="268"/>
            <ac:graphicFrameMk id="31" creationId="{F1A38E37-5A33-3D48-ABA5-8BB4E17DBFA1}"/>
          </ac:graphicFrameMkLst>
        </pc:graphicFrameChg>
        <pc:graphicFrameChg chg="mod">
          <ac:chgData name="윤 태웅" userId="d226bf62b0a64257" providerId="LiveId" clId="{22002B13-161C-46AB-A874-EE1507CA3D69}" dt="2020-10-20T12:27:59.923" v="1557" actId="1076"/>
          <ac:graphicFrameMkLst>
            <pc:docMk/>
            <pc:sldMk cId="1996204554" sldId="268"/>
            <ac:graphicFrameMk id="32" creationId="{5E0BAB65-81FE-8D49-88EC-CB6D503BF285}"/>
          </ac:graphicFrameMkLst>
        </pc:graphicFrameChg>
        <pc:picChg chg="del">
          <ac:chgData name="윤 태웅" userId="d226bf62b0a64257" providerId="LiveId" clId="{22002B13-161C-46AB-A874-EE1507CA3D69}" dt="2020-10-20T11:59:52.415" v="1165" actId="478"/>
          <ac:picMkLst>
            <pc:docMk/>
            <pc:sldMk cId="1996204554" sldId="268"/>
            <ac:picMk id="33" creationId="{67918ACB-3052-B844-8302-B2047BFE679B}"/>
          </ac:picMkLst>
        </pc:picChg>
        <pc:picChg chg="del">
          <ac:chgData name="윤 태웅" userId="d226bf62b0a64257" providerId="LiveId" clId="{22002B13-161C-46AB-A874-EE1507CA3D69}" dt="2020-10-20T11:59:52.415" v="1165" actId="478"/>
          <ac:picMkLst>
            <pc:docMk/>
            <pc:sldMk cId="1996204554" sldId="268"/>
            <ac:picMk id="34" creationId="{34847433-6AD3-5C4E-A340-C8C7C7733022}"/>
          </ac:picMkLst>
        </pc:picChg>
        <pc:picChg chg="del">
          <ac:chgData name="윤 태웅" userId="d226bf62b0a64257" providerId="LiveId" clId="{22002B13-161C-46AB-A874-EE1507CA3D69}" dt="2020-10-20T11:59:52.415" v="1165" actId="478"/>
          <ac:picMkLst>
            <pc:docMk/>
            <pc:sldMk cId="1996204554" sldId="268"/>
            <ac:picMk id="35" creationId="{02DDADB1-39A1-E444-99D1-D075A18A2A05}"/>
          </ac:picMkLst>
        </pc:picChg>
        <pc:picChg chg="mod">
          <ac:chgData name="윤 태웅" userId="d226bf62b0a64257" providerId="LiveId" clId="{22002B13-161C-46AB-A874-EE1507CA3D69}" dt="2020-10-20T12:26:55.948" v="1548" actId="1076"/>
          <ac:picMkLst>
            <pc:docMk/>
            <pc:sldMk cId="1996204554" sldId="268"/>
            <ac:picMk id="8197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26:55.948" v="1548" actId="1076"/>
          <ac:picMkLst>
            <pc:docMk/>
            <pc:sldMk cId="1996204554" sldId="268"/>
            <ac:picMk id="8201" creationId="{00000000-0000-0000-0000-000000000000}"/>
          </ac:picMkLst>
        </pc:picChg>
        <pc:cxnChg chg="mod">
          <ac:chgData name="윤 태웅" userId="d226bf62b0a64257" providerId="LiveId" clId="{22002B13-161C-46AB-A874-EE1507CA3D69}" dt="2020-10-20T12:26:55.948" v="1548" actId="1076"/>
          <ac:cxnSpMkLst>
            <pc:docMk/>
            <pc:sldMk cId="1996204554" sldId="268"/>
            <ac:cxnSpMk id="5" creationId="{00000000-0000-0000-0000-000000000000}"/>
          </ac:cxnSpMkLst>
        </pc:cxnChg>
        <pc:cxnChg chg="mod">
          <ac:chgData name="윤 태웅" userId="d226bf62b0a64257" providerId="LiveId" clId="{22002B13-161C-46AB-A874-EE1507CA3D69}" dt="2020-10-20T12:26:55.948" v="1548" actId="1076"/>
          <ac:cxnSpMkLst>
            <pc:docMk/>
            <pc:sldMk cId="1996204554" sldId="268"/>
            <ac:cxnSpMk id="14" creationId="{00000000-0000-0000-0000-000000000000}"/>
          </ac:cxnSpMkLst>
        </pc:cxnChg>
      </pc:sldChg>
      <pc:sldChg chg="modSp mod">
        <pc:chgData name="윤 태웅" userId="d226bf62b0a64257" providerId="LiveId" clId="{22002B13-161C-46AB-A874-EE1507CA3D69}" dt="2020-10-11T14:08:43.513" v="657"/>
        <pc:sldMkLst>
          <pc:docMk/>
          <pc:sldMk cId="1547273290" sldId="269"/>
        </pc:sldMkLst>
        <pc:spChg chg="mod">
          <ac:chgData name="윤 태웅" userId="d226bf62b0a64257" providerId="LiveId" clId="{22002B13-161C-46AB-A874-EE1507CA3D69}" dt="2020-10-11T14:08:43.513" v="657"/>
          <ac:spMkLst>
            <pc:docMk/>
            <pc:sldMk cId="1547273290" sldId="269"/>
            <ac:spMk id="2" creationId="{00000000-0000-0000-0000-000000000000}"/>
          </ac:spMkLst>
        </pc:spChg>
        <pc:spChg chg="mod">
          <ac:chgData name="윤 태웅" userId="d226bf62b0a64257" providerId="LiveId" clId="{22002B13-161C-46AB-A874-EE1507CA3D69}" dt="2020-10-11T13:13:45.045" v="367" actId="20577"/>
          <ac:spMkLst>
            <pc:docMk/>
            <pc:sldMk cId="1547273290" sldId="269"/>
            <ac:spMk id="4" creationId="{00000000-0000-0000-0000-000000000000}"/>
          </ac:spMkLst>
        </pc:spChg>
      </pc:sldChg>
      <pc:sldChg chg="modSp mod ord">
        <pc:chgData name="윤 태웅" userId="d226bf62b0a64257" providerId="LiveId" clId="{22002B13-161C-46AB-A874-EE1507CA3D69}" dt="2020-10-20T13:09:39.372" v="1937"/>
        <pc:sldMkLst>
          <pc:docMk/>
          <pc:sldMk cId="1641381507" sldId="270"/>
        </pc:sldMkLst>
        <pc:spChg chg="mod">
          <ac:chgData name="윤 태웅" userId="d226bf62b0a64257" providerId="LiveId" clId="{22002B13-161C-46AB-A874-EE1507CA3D69}" dt="2020-10-11T13:57:39.879" v="635"/>
          <ac:spMkLst>
            <pc:docMk/>
            <pc:sldMk cId="1641381507" sldId="270"/>
            <ac:spMk id="119" creationId="{AD6B680D-FBE0-4BC7-BA11-5892DAA816B6}"/>
          </ac:spMkLst>
        </pc:spChg>
      </pc:sldChg>
      <pc:sldChg chg="modSp mod ord addCm modCm">
        <pc:chgData name="윤 태웅" userId="d226bf62b0a64257" providerId="LiveId" clId="{22002B13-161C-46AB-A874-EE1507CA3D69}" dt="2020-10-20T13:17:33.371" v="1943" actId="5900"/>
        <pc:sldMkLst>
          <pc:docMk/>
          <pc:sldMk cId="2686557663" sldId="271"/>
        </pc:sldMkLst>
        <pc:spChg chg="mod">
          <ac:chgData name="윤 태웅" userId="d226bf62b0a64257" providerId="LiveId" clId="{22002B13-161C-46AB-A874-EE1507CA3D69}" dt="2020-10-11T13:58:41.349" v="644"/>
          <ac:spMkLst>
            <pc:docMk/>
            <pc:sldMk cId="2686557663" sldId="271"/>
            <ac:spMk id="67" creationId="{B4A50FCA-CD5B-480C-95CD-06583FF03746}"/>
          </ac:spMkLst>
        </pc:spChg>
      </pc:sldChg>
      <pc:sldChg chg="addSp delSp modSp mod addCm modCm">
        <pc:chgData name="윤 태웅" userId="d226bf62b0a64257" providerId="LiveId" clId="{22002B13-161C-46AB-A874-EE1507CA3D69}" dt="2020-10-20T12:37:45.012" v="1708" actId="5900"/>
        <pc:sldMkLst>
          <pc:docMk/>
          <pc:sldMk cId="2663854618" sldId="272"/>
        </pc:sldMkLst>
        <pc:spChg chg="add del mod">
          <ac:chgData name="윤 태웅" userId="d226bf62b0a64257" providerId="LiveId" clId="{22002B13-161C-46AB-A874-EE1507CA3D69}" dt="2020-10-20T12:37:40.430" v="1706" actId="478"/>
          <ac:spMkLst>
            <pc:docMk/>
            <pc:sldMk cId="2663854618" sldId="272"/>
            <ac:spMk id="4" creationId="{4892199F-2B25-46BD-8723-0F7939120FEE}"/>
          </ac:spMkLst>
        </pc:spChg>
        <pc:spChg chg="add mod">
          <ac:chgData name="윤 태웅" userId="d226bf62b0a64257" providerId="LiveId" clId="{22002B13-161C-46AB-A874-EE1507CA3D69}" dt="2020-10-11T13:31:40.336" v="590" actId="207"/>
          <ac:spMkLst>
            <pc:docMk/>
            <pc:sldMk cId="2663854618" sldId="272"/>
            <ac:spMk id="13" creationId="{24B1A44A-D5B6-457C-9E7F-F570528DEF2B}"/>
          </ac:spMkLst>
        </pc:spChg>
      </pc:sldChg>
      <pc:sldChg chg="delSp modSp mod">
        <pc:chgData name="윤 태웅" userId="d226bf62b0a64257" providerId="LiveId" clId="{22002B13-161C-46AB-A874-EE1507CA3D69}" dt="2020-10-20T12:51:19.452" v="1804" actId="20577"/>
        <pc:sldMkLst>
          <pc:docMk/>
          <pc:sldMk cId="2606668963" sldId="273"/>
        </pc:sldMkLst>
        <pc:spChg chg="mod">
          <ac:chgData name="윤 태웅" userId="d226bf62b0a64257" providerId="LiveId" clId="{22002B13-161C-46AB-A874-EE1507CA3D69}" dt="2020-10-20T12:50:55.718" v="1795" actId="403"/>
          <ac:spMkLst>
            <pc:docMk/>
            <pc:sldMk cId="2606668963" sldId="273"/>
            <ac:spMk id="2" creationId="{00000000-0000-0000-0000-000000000000}"/>
          </ac:spMkLst>
        </pc:spChg>
        <pc:spChg chg="del mod">
          <ac:chgData name="윤 태웅" userId="d226bf62b0a64257" providerId="LiveId" clId="{22002B13-161C-46AB-A874-EE1507CA3D69}" dt="2020-10-20T12:49:46.791" v="1782"/>
          <ac:spMkLst>
            <pc:docMk/>
            <pc:sldMk cId="2606668963" sldId="273"/>
            <ac:spMk id="3" creationId="{00000000-0000-0000-0000-000000000000}"/>
          </ac:spMkLst>
        </pc:spChg>
        <pc:spChg chg="del">
          <ac:chgData name="윤 태웅" userId="d226bf62b0a64257" providerId="LiveId" clId="{22002B13-161C-46AB-A874-EE1507CA3D69}" dt="2020-10-20T12:50:45.500" v="1791" actId="478"/>
          <ac:spMkLst>
            <pc:docMk/>
            <pc:sldMk cId="2606668963" sldId="273"/>
            <ac:spMk id="4" creationId="{00000000-0000-0000-0000-000000000000}"/>
          </ac:spMkLst>
        </pc:spChg>
        <pc:spChg chg="mod">
          <ac:chgData name="윤 태웅" userId="d226bf62b0a64257" providerId="LiveId" clId="{22002B13-161C-46AB-A874-EE1507CA3D69}" dt="2020-10-20T12:51:19.452" v="1804" actId="20577"/>
          <ac:spMkLst>
            <pc:docMk/>
            <pc:sldMk cId="2606668963" sldId="273"/>
            <ac:spMk id="20" creationId="{C633DA5B-2FFC-472E-98EC-384A743ED44A}"/>
          </ac:spMkLst>
        </pc:spChg>
      </pc:sldChg>
      <pc:sldChg chg="addSp delSp modSp mod">
        <pc:chgData name="윤 태웅" userId="d226bf62b0a64257" providerId="LiveId" clId="{22002B13-161C-46AB-A874-EE1507CA3D69}" dt="2020-10-20T12:50:31.995" v="1790" actId="14100"/>
        <pc:sldMkLst>
          <pc:docMk/>
          <pc:sldMk cId="4224154108" sldId="275"/>
        </pc:sldMkLst>
        <pc:spChg chg="del mod topLvl">
          <ac:chgData name="윤 태웅" userId="d226bf62b0a64257" providerId="LiveId" clId="{22002B13-161C-46AB-A874-EE1507CA3D69}" dt="2020-10-20T12:41:32.355" v="1730" actId="478"/>
          <ac:spMkLst>
            <pc:docMk/>
            <pc:sldMk cId="4224154108" sldId="275"/>
            <ac:spMk id="9" creationId="{00000000-0000-0000-0000-000000000000}"/>
          </ac:spMkLst>
        </pc:spChg>
        <pc:spChg chg="add del">
          <ac:chgData name="윤 태웅" userId="d226bf62b0a64257" providerId="LiveId" clId="{22002B13-161C-46AB-A874-EE1507CA3D69}" dt="2020-10-11T13:08:04.898" v="306" actId="22"/>
          <ac:spMkLst>
            <pc:docMk/>
            <pc:sldMk cId="4224154108" sldId="275"/>
            <ac:spMk id="20" creationId="{0BE296B6-92AC-4482-A61B-72B324497D82}"/>
          </ac:spMkLst>
        </pc:spChg>
        <pc:spChg chg="mod">
          <ac:chgData name="윤 태웅" userId="d226bf62b0a64257" providerId="LiveId" clId="{22002B13-161C-46AB-A874-EE1507CA3D69}" dt="2020-10-20T12:42:34.547" v="1739" actId="1076"/>
          <ac:spMkLst>
            <pc:docMk/>
            <pc:sldMk cId="4224154108" sldId="275"/>
            <ac:spMk id="22" creationId="{00000000-0000-0000-0000-000000000000}"/>
          </ac:spMkLst>
        </pc:spChg>
        <pc:spChg chg="add mod">
          <ac:chgData name="윤 태웅" userId="d226bf62b0a64257" providerId="LiveId" clId="{22002B13-161C-46AB-A874-EE1507CA3D69}" dt="2020-10-11T13:40:07.879" v="625" actId="404"/>
          <ac:spMkLst>
            <pc:docMk/>
            <pc:sldMk cId="4224154108" sldId="275"/>
            <ac:spMk id="23" creationId="{467F909A-DAD8-4E3C-861C-796826168CD7}"/>
          </ac:spMkLst>
        </pc:spChg>
        <pc:spChg chg="add mod">
          <ac:chgData name="윤 태웅" userId="d226bf62b0a64257" providerId="LiveId" clId="{22002B13-161C-46AB-A874-EE1507CA3D69}" dt="2020-10-20T12:42:51.828" v="1744" actId="1076"/>
          <ac:spMkLst>
            <pc:docMk/>
            <pc:sldMk cId="4224154108" sldId="275"/>
            <ac:spMk id="24" creationId="{3DCB84F9-86F7-4571-98AC-6522C8C397F4}"/>
          </ac:spMkLst>
        </pc:spChg>
        <pc:grpChg chg="mod">
          <ac:chgData name="윤 태웅" userId="d226bf62b0a64257" providerId="LiveId" clId="{22002B13-161C-46AB-A874-EE1507CA3D69}" dt="2020-10-20T12:42:34.547" v="1739" actId="1076"/>
          <ac:grpSpMkLst>
            <pc:docMk/>
            <pc:sldMk cId="4224154108" sldId="275"/>
            <ac:grpSpMk id="3" creationId="{29B2214D-EAF5-432A-A472-0C054E1F8DE1}"/>
          </ac:grpSpMkLst>
        </pc:grpChg>
        <pc:grpChg chg="del">
          <ac:chgData name="윤 태웅" userId="d226bf62b0a64257" providerId="LiveId" clId="{22002B13-161C-46AB-A874-EE1507CA3D69}" dt="2020-10-20T12:41:32.355" v="1730" actId="478"/>
          <ac:grpSpMkLst>
            <pc:docMk/>
            <pc:sldMk cId="4224154108" sldId="275"/>
            <ac:grpSpMk id="5" creationId="{F4F55C68-0540-435F-BE2D-C176F0C23C7E}"/>
          </ac:grpSpMkLst>
        </pc:grpChg>
        <pc:picChg chg="mod">
          <ac:chgData name="윤 태웅" userId="d226bf62b0a64257" providerId="LiveId" clId="{22002B13-161C-46AB-A874-EE1507CA3D69}" dt="2020-10-20T12:42:34.547" v="1739" actId="1076"/>
          <ac:picMkLst>
            <pc:docMk/>
            <pc:sldMk cId="4224154108" sldId="275"/>
            <ac:picMk id="14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2:34.547" v="1739" actId="1076"/>
          <ac:picMkLst>
            <pc:docMk/>
            <pc:sldMk cId="4224154108" sldId="275"/>
            <ac:picMk id="21" creationId="{00000000-0000-0000-0000-000000000000}"/>
          </ac:picMkLst>
        </pc:picChg>
        <pc:picChg chg="del topLvl">
          <ac:chgData name="윤 태웅" userId="d226bf62b0a64257" providerId="LiveId" clId="{22002B13-161C-46AB-A874-EE1507CA3D69}" dt="2020-10-20T12:41:33.729" v="1731" actId="478"/>
          <ac:picMkLst>
            <pc:docMk/>
            <pc:sldMk cId="4224154108" sldId="275"/>
            <ac:picMk id="13316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41:30.181" v="1727" actId="478"/>
          <ac:picMkLst>
            <pc:docMk/>
            <pc:sldMk cId="4224154108" sldId="275"/>
            <ac:picMk id="13318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41:30.581" v="1728" actId="478"/>
          <ac:picMkLst>
            <pc:docMk/>
            <pc:sldMk cId="4224154108" sldId="275"/>
            <ac:picMk id="13320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50:22.028" v="1788" actId="1076"/>
          <ac:picMkLst>
            <pc:docMk/>
            <pc:sldMk cId="4224154108" sldId="275"/>
            <ac:picMk id="13324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50:31.995" v="1790" actId="14100"/>
          <ac:picMkLst>
            <pc:docMk/>
            <pc:sldMk cId="4224154108" sldId="275"/>
            <ac:picMk id="13326" creationId="{00000000-0000-0000-0000-000000000000}"/>
          </ac:picMkLst>
        </pc:picChg>
      </pc:sldChg>
      <pc:sldChg chg="addSp delSp modSp mod">
        <pc:chgData name="윤 태웅" userId="d226bf62b0a64257" providerId="LiveId" clId="{22002B13-161C-46AB-A874-EE1507CA3D69}" dt="2020-10-20T12:49:35.895" v="1779" actId="1076"/>
        <pc:sldMkLst>
          <pc:docMk/>
          <pc:sldMk cId="2704622629" sldId="276"/>
        </pc:sldMkLst>
        <pc:spChg chg="add mod">
          <ac:chgData name="윤 태웅" userId="d226bf62b0a64257" providerId="LiveId" clId="{22002B13-161C-46AB-A874-EE1507CA3D69}" dt="2020-10-11T13:40:10.948" v="629" actId="404"/>
          <ac:spMkLst>
            <pc:docMk/>
            <pc:sldMk cId="2704622629" sldId="276"/>
            <ac:spMk id="2" creationId="{799E541F-DFAD-4C32-8E1A-69C900FD6842}"/>
          </ac:spMkLst>
        </pc:spChg>
        <pc:spChg chg="mod">
          <ac:chgData name="윤 태웅" userId="d226bf62b0a64257" providerId="LiveId" clId="{22002B13-161C-46AB-A874-EE1507CA3D69}" dt="2020-10-20T12:49:35.895" v="1779" actId="1076"/>
          <ac:spMkLst>
            <pc:docMk/>
            <pc:sldMk cId="2704622629" sldId="276"/>
            <ac:spMk id="9" creationId="{00000000-0000-0000-0000-000000000000}"/>
          </ac:spMkLst>
        </pc:spChg>
        <pc:spChg chg="add mod">
          <ac:chgData name="윤 태웅" userId="d226bf62b0a64257" providerId="LiveId" clId="{22002B13-161C-46AB-A874-EE1507CA3D69}" dt="2020-10-20T12:49:32.984" v="1778" actId="1076"/>
          <ac:spMkLst>
            <pc:docMk/>
            <pc:sldMk cId="2704622629" sldId="276"/>
            <ac:spMk id="33" creationId="{7224A787-6010-4A65-B4BF-157DC8D841F9}"/>
          </ac:spMkLst>
        </pc:spChg>
        <pc:grpChg chg="mod">
          <ac:chgData name="윤 태웅" userId="d226bf62b0a64257" providerId="LiveId" clId="{22002B13-161C-46AB-A874-EE1507CA3D69}" dt="2020-10-20T12:49:35.895" v="1779" actId="1076"/>
          <ac:grpSpMkLst>
            <pc:docMk/>
            <pc:sldMk cId="2704622629" sldId="276"/>
            <ac:grpSpMk id="3" creationId="{06029023-4660-489A-A3BB-796EFFB2C47C}"/>
          </ac:grpSpMkLst>
        </pc:grpChg>
        <pc:grpChg chg="del">
          <ac:chgData name="윤 태웅" userId="d226bf62b0a64257" providerId="LiveId" clId="{22002B13-161C-46AB-A874-EE1507CA3D69}" dt="2020-10-20T12:48:46.643" v="1760" actId="478"/>
          <ac:grpSpMkLst>
            <pc:docMk/>
            <pc:sldMk cId="2704622629" sldId="276"/>
            <ac:grpSpMk id="4" creationId="{267E5A08-4E47-44E8-B64B-E0FF4C613A68}"/>
          </ac:grpSpMkLst>
        </pc:grpChg>
        <pc:picChg chg="mod">
          <ac:chgData name="윤 태웅" userId="d226bf62b0a64257" providerId="LiveId" clId="{22002B13-161C-46AB-A874-EE1507CA3D69}" dt="2020-10-20T12:49:35.895" v="1779" actId="1076"/>
          <ac:picMkLst>
            <pc:docMk/>
            <pc:sldMk cId="2704622629" sldId="276"/>
            <ac:picMk id="19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9:35.895" v="1779" actId="1076"/>
          <ac:picMkLst>
            <pc:docMk/>
            <pc:sldMk cId="2704622629" sldId="276"/>
            <ac:picMk id="23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9:35.895" v="1779" actId="1076"/>
          <ac:picMkLst>
            <pc:docMk/>
            <pc:sldMk cId="2704622629" sldId="276"/>
            <ac:picMk id="24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48:46.643" v="1760" actId="478"/>
          <ac:picMkLst>
            <pc:docMk/>
            <pc:sldMk cId="2704622629" sldId="276"/>
            <ac:picMk id="16386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9:00.868" v="1765" actId="1076"/>
          <ac:picMkLst>
            <pc:docMk/>
            <pc:sldMk cId="2704622629" sldId="276"/>
            <ac:picMk id="16387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48:46.643" v="1760" actId="478"/>
          <ac:picMkLst>
            <pc:docMk/>
            <pc:sldMk cId="2704622629" sldId="276"/>
            <ac:picMk id="16388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9:08.654" v="1769" actId="1076"/>
          <ac:picMkLst>
            <pc:docMk/>
            <pc:sldMk cId="2704622629" sldId="276"/>
            <ac:picMk id="16389" creationId="{00000000-0000-0000-0000-000000000000}"/>
          </ac:picMkLst>
        </pc:picChg>
      </pc:sldChg>
      <pc:sldChg chg="modSp mod">
        <pc:chgData name="윤 태웅" userId="d226bf62b0a64257" providerId="LiveId" clId="{22002B13-161C-46AB-A874-EE1507CA3D69}" dt="2020-10-11T14:10:51.606" v="691" actId="20577"/>
        <pc:sldMkLst>
          <pc:docMk/>
          <pc:sldMk cId="208687175" sldId="277"/>
        </pc:sldMkLst>
        <pc:spChg chg="mod">
          <ac:chgData name="윤 태웅" userId="d226bf62b0a64257" providerId="LiveId" clId="{22002B13-161C-46AB-A874-EE1507CA3D69}" dt="2020-10-11T14:10:51.606" v="691" actId="20577"/>
          <ac:spMkLst>
            <pc:docMk/>
            <pc:sldMk cId="208687175" sldId="277"/>
            <ac:spMk id="3" creationId="{78787C81-CF6D-412D-9897-6BC1ACEC4BAC}"/>
          </ac:spMkLst>
        </pc:spChg>
      </pc:sldChg>
      <pc:sldChg chg="modSp mod">
        <pc:chgData name="윤 태웅" userId="d226bf62b0a64257" providerId="LiveId" clId="{22002B13-161C-46AB-A874-EE1507CA3D69}" dt="2020-10-11T13:03:15.433" v="75" actId="20577"/>
        <pc:sldMkLst>
          <pc:docMk/>
          <pc:sldMk cId="3955160165" sldId="278"/>
        </pc:sldMkLst>
        <pc:spChg chg="mod">
          <ac:chgData name="윤 태웅" userId="d226bf62b0a64257" providerId="LiveId" clId="{22002B13-161C-46AB-A874-EE1507CA3D69}" dt="2020-10-11T13:03:15.433" v="75" actId="20577"/>
          <ac:spMkLst>
            <pc:docMk/>
            <pc:sldMk cId="3955160165" sldId="278"/>
            <ac:spMk id="10" creationId="{FBC22CBB-50F9-4D6F-9DBE-E133810C89EE}"/>
          </ac:spMkLst>
        </pc:spChg>
      </pc:sldChg>
      <pc:sldChg chg="addSp delSp modSp mod">
        <pc:chgData name="윤 태웅" userId="d226bf62b0a64257" providerId="LiveId" clId="{22002B13-161C-46AB-A874-EE1507CA3D69}" dt="2020-10-20T13:01:21.351" v="1821" actId="20577"/>
        <pc:sldMkLst>
          <pc:docMk/>
          <pc:sldMk cId="3432667500" sldId="279"/>
        </pc:sldMkLst>
        <pc:spChg chg="mod">
          <ac:chgData name="윤 태웅" userId="d226bf62b0a64257" providerId="LiveId" clId="{22002B13-161C-46AB-A874-EE1507CA3D69}" dt="2020-10-20T12:12:09.802" v="1226" actId="1076"/>
          <ac:spMkLst>
            <pc:docMk/>
            <pc:sldMk cId="3432667500" sldId="279"/>
            <ac:spMk id="4" creationId="{00000000-0000-0000-0000-000000000000}"/>
          </ac:spMkLst>
        </pc:spChg>
        <pc:spChg chg="mod">
          <ac:chgData name="윤 태웅" userId="d226bf62b0a64257" providerId="LiveId" clId="{22002B13-161C-46AB-A874-EE1507CA3D69}" dt="2020-10-20T12:11:59.521" v="1224" actId="1076"/>
          <ac:spMkLst>
            <pc:docMk/>
            <pc:sldMk cId="3432667500" sldId="279"/>
            <ac:spMk id="7" creationId="{7A688F7E-257E-49B9-BE75-9D69678E701C}"/>
          </ac:spMkLst>
        </pc:spChg>
        <pc:spChg chg="mod">
          <ac:chgData name="윤 태웅" userId="d226bf62b0a64257" providerId="LiveId" clId="{22002B13-161C-46AB-A874-EE1507CA3D69}" dt="2020-10-20T13:01:21.180" v="1820"/>
          <ac:spMkLst>
            <pc:docMk/>
            <pc:sldMk cId="3432667500" sldId="279"/>
            <ac:spMk id="11" creationId="{2144F4B8-5835-46CE-9A92-EB17DEAD9AC6}"/>
          </ac:spMkLst>
        </pc:spChg>
        <pc:spChg chg="mod">
          <ac:chgData name="윤 태웅" userId="d226bf62b0a64257" providerId="LiveId" clId="{22002B13-161C-46AB-A874-EE1507CA3D69}" dt="2020-10-20T12:11:59.521" v="1224" actId="1076"/>
          <ac:spMkLst>
            <pc:docMk/>
            <pc:sldMk cId="3432667500" sldId="279"/>
            <ac:spMk id="20" creationId="{00000000-0000-0000-0000-000000000000}"/>
          </ac:spMkLst>
        </pc:spChg>
        <pc:spChg chg="mod">
          <ac:chgData name="윤 태웅" userId="d226bf62b0a64257" providerId="LiveId" clId="{22002B13-161C-46AB-A874-EE1507CA3D69}" dt="2020-10-20T12:11:59.521" v="1224" actId="1076"/>
          <ac:spMkLst>
            <pc:docMk/>
            <pc:sldMk cId="3432667500" sldId="279"/>
            <ac:spMk id="23" creationId="{00000000-0000-0000-0000-000000000000}"/>
          </ac:spMkLst>
        </pc:spChg>
        <pc:spChg chg="del mod">
          <ac:chgData name="윤 태웅" userId="d226bf62b0a64257" providerId="LiveId" clId="{22002B13-161C-46AB-A874-EE1507CA3D69}" dt="2020-10-20T12:11:23.738" v="1219" actId="478"/>
          <ac:spMkLst>
            <pc:docMk/>
            <pc:sldMk cId="3432667500" sldId="279"/>
            <ac:spMk id="26" creationId="{00000000-0000-0000-0000-000000000000}"/>
          </ac:spMkLst>
        </pc:spChg>
        <pc:spChg chg="del">
          <ac:chgData name="윤 태웅" userId="d226bf62b0a64257" providerId="LiveId" clId="{22002B13-161C-46AB-A874-EE1507CA3D69}" dt="2020-10-20T12:11:23.738" v="1219" actId="478"/>
          <ac:spMkLst>
            <pc:docMk/>
            <pc:sldMk cId="3432667500" sldId="279"/>
            <ac:spMk id="29" creationId="{00000000-0000-0000-0000-000000000000}"/>
          </ac:spMkLst>
        </pc:spChg>
        <pc:spChg chg="add mod">
          <ac:chgData name="윤 태웅" userId="d226bf62b0a64257" providerId="LiveId" clId="{22002B13-161C-46AB-A874-EE1507CA3D69}" dt="2020-10-11T13:39:55.859" v="623" actId="1076"/>
          <ac:spMkLst>
            <pc:docMk/>
            <pc:sldMk cId="3432667500" sldId="279"/>
            <ac:spMk id="30" creationId="{A22133BF-0A12-464E-A809-E853650D8742}"/>
          </ac:spMkLst>
        </pc:spChg>
        <pc:spChg chg="del">
          <ac:chgData name="윤 태웅" userId="d226bf62b0a64257" providerId="LiveId" clId="{22002B13-161C-46AB-A874-EE1507CA3D69}" dt="2020-10-20T12:11:23.738" v="1219" actId="478"/>
          <ac:spMkLst>
            <pc:docMk/>
            <pc:sldMk cId="3432667500" sldId="279"/>
            <ac:spMk id="32" creationId="{00000000-0000-0000-0000-000000000000}"/>
          </ac:spMkLst>
        </pc:spChg>
        <pc:spChg chg="mod">
          <ac:chgData name="윤 태웅" userId="d226bf62b0a64257" providerId="LiveId" clId="{22002B13-161C-46AB-A874-EE1507CA3D69}" dt="2020-10-20T12:15:18.524" v="1256" actId="113"/>
          <ac:spMkLst>
            <pc:docMk/>
            <pc:sldMk cId="3432667500" sldId="279"/>
            <ac:spMk id="44" creationId="{B444B19E-AE6A-4B44-B848-209CA5A956DF}"/>
          </ac:spMkLst>
        </pc:spChg>
        <pc:spChg chg="mod">
          <ac:chgData name="윤 태웅" userId="d226bf62b0a64257" providerId="LiveId" clId="{22002B13-161C-46AB-A874-EE1507CA3D69}" dt="2020-10-20T13:01:21.351" v="1821" actId="20577"/>
          <ac:spMkLst>
            <pc:docMk/>
            <pc:sldMk cId="3432667500" sldId="279"/>
            <ac:spMk id="45" creationId="{3FF3A53A-E4FB-44AD-BE23-E081CF823790}"/>
          </ac:spMkLst>
        </pc:spChg>
        <pc:spChg chg="del mod">
          <ac:chgData name="윤 태웅" userId="d226bf62b0a64257" providerId="LiveId" clId="{22002B13-161C-46AB-A874-EE1507CA3D69}" dt="2020-10-20T12:11:23.738" v="1219" actId="478"/>
          <ac:spMkLst>
            <pc:docMk/>
            <pc:sldMk cId="3432667500" sldId="279"/>
            <ac:spMk id="46" creationId="{A084824E-2233-4F71-9391-56D6B918C875}"/>
          </ac:spMkLst>
        </pc:spChg>
        <pc:spChg chg="del mod">
          <ac:chgData name="윤 태웅" userId="d226bf62b0a64257" providerId="LiveId" clId="{22002B13-161C-46AB-A874-EE1507CA3D69}" dt="2020-10-20T12:11:23.738" v="1219" actId="478"/>
          <ac:spMkLst>
            <pc:docMk/>
            <pc:sldMk cId="3432667500" sldId="279"/>
            <ac:spMk id="47" creationId="{7BA98F48-0BFD-4670-A093-1A6ABFFEEBBE}"/>
          </ac:spMkLst>
        </pc:spChg>
        <pc:spChg chg="del mod">
          <ac:chgData name="윤 태웅" userId="d226bf62b0a64257" providerId="LiveId" clId="{22002B13-161C-46AB-A874-EE1507CA3D69}" dt="2020-10-20T12:11:23.738" v="1219" actId="478"/>
          <ac:spMkLst>
            <pc:docMk/>
            <pc:sldMk cId="3432667500" sldId="279"/>
            <ac:spMk id="48" creationId="{BC2BE0A3-F23F-4CE7-B054-A285DF8EDD82}"/>
          </ac:spMkLst>
        </pc:spChg>
        <pc:grpChg chg="mod">
          <ac:chgData name="윤 태웅" userId="d226bf62b0a64257" providerId="LiveId" clId="{22002B13-161C-46AB-A874-EE1507CA3D69}" dt="2020-10-20T12:11:59.521" v="1224" actId="1076"/>
          <ac:grpSpMkLst>
            <pc:docMk/>
            <pc:sldMk cId="3432667500" sldId="279"/>
            <ac:grpSpMk id="9" creationId="{CC4474B1-4A73-4FCE-979F-042A972CD832}"/>
          </ac:grpSpMkLst>
        </pc:grpChg>
        <pc:picChg chg="mod">
          <ac:chgData name="윤 태웅" userId="d226bf62b0a64257" providerId="LiveId" clId="{22002B13-161C-46AB-A874-EE1507CA3D69}" dt="2020-10-20T12:11:59.521" v="1224" actId="1076"/>
          <ac:picMkLst>
            <pc:docMk/>
            <pc:sldMk cId="3432667500" sldId="279"/>
            <ac:picMk id="3" creationId="{EB61986A-21F7-450E-9C86-ECFB54ACB35C}"/>
          </ac:picMkLst>
        </pc:picChg>
        <pc:picChg chg="mod">
          <ac:chgData name="윤 태웅" userId="d226bf62b0a64257" providerId="LiveId" clId="{22002B13-161C-46AB-A874-EE1507CA3D69}" dt="2020-10-20T12:11:59.521" v="1224" actId="1076"/>
          <ac:picMkLst>
            <pc:docMk/>
            <pc:sldMk cId="3432667500" sldId="279"/>
            <ac:picMk id="20489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11:59.521" v="1224" actId="1076"/>
          <ac:picMkLst>
            <pc:docMk/>
            <pc:sldMk cId="3432667500" sldId="279"/>
            <ac:picMk id="20491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11:23.738" v="1219" actId="478"/>
          <ac:picMkLst>
            <pc:docMk/>
            <pc:sldMk cId="3432667500" sldId="279"/>
            <ac:picMk id="20495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11:23.738" v="1219" actId="478"/>
          <ac:picMkLst>
            <pc:docMk/>
            <pc:sldMk cId="3432667500" sldId="279"/>
            <ac:picMk id="20497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11:23.738" v="1219" actId="478"/>
          <ac:picMkLst>
            <pc:docMk/>
            <pc:sldMk cId="3432667500" sldId="279"/>
            <ac:picMk id="20499" creationId="{00000000-0000-0000-0000-000000000000}"/>
          </ac:picMkLst>
        </pc:picChg>
      </pc:sldChg>
      <pc:sldChg chg="modSp mod">
        <pc:chgData name="윤 태웅" userId="d226bf62b0a64257" providerId="LiveId" clId="{22002B13-161C-46AB-A874-EE1507CA3D69}" dt="2020-10-20T12:22:31.548" v="1414" actId="20577"/>
        <pc:sldMkLst>
          <pc:docMk/>
          <pc:sldMk cId="2350428692" sldId="280"/>
        </pc:sldMkLst>
        <pc:spChg chg="mod">
          <ac:chgData name="윤 태웅" userId="d226bf62b0a64257" providerId="LiveId" clId="{22002B13-161C-46AB-A874-EE1507CA3D69}" dt="2020-10-20T12:22:31.548" v="1414" actId="20577"/>
          <ac:spMkLst>
            <pc:docMk/>
            <pc:sldMk cId="2350428692" sldId="280"/>
            <ac:spMk id="3" creationId="{00000000-0000-0000-0000-000000000000}"/>
          </ac:spMkLst>
        </pc:spChg>
      </pc:sldChg>
      <pc:sldChg chg="delSp modSp add del mod">
        <pc:chgData name="윤 태웅" userId="d226bf62b0a64257" providerId="LiveId" clId="{22002B13-161C-46AB-A874-EE1507CA3D69}" dt="2020-10-20T13:07:56.637" v="1874" actId="47"/>
        <pc:sldMkLst>
          <pc:docMk/>
          <pc:sldMk cId="1003620036" sldId="281"/>
        </pc:sldMkLst>
        <pc:spChg chg="del mod">
          <ac:chgData name="윤 태웅" userId="d226bf62b0a64257" providerId="LiveId" clId="{22002B13-161C-46AB-A874-EE1507CA3D69}" dt="2020-10-20T10:55:52.107" v="694" actId="478"/>
          <ac:spMkLst>
            <pc:docMk/>
            <pc:sldMk cId="1003620036" sldId="281"/>
            <ac:spMk id="2" creationId="{00000000-0000-0000-0000-000000000000}"/>
          </ac:spMkLst>
        </pc:spChg>
        <pc:spChg chg="del mod">
          <ac:chgData name="윤 태웅" userId="d226bf62b0a64257" providerId="LiveId" clId="{22002B13-161C-46AB-A874-EE1507CA3D69}" dt="2020-10-20T13:06:04.866" v="1851" actId="21"/>
          <ac:spMkLst>
            <pc:docMk/>
            <pc:sldMk cId="1003620036" sldId="281"/>
            <ac:spMk id="4" creationId="{00000000-0000-0000-0000-000000000000}"/>
          </ac:spMkLst>
        </pc:spChg>
        <pc:spChg chg="del mod">
          <ac:chgData name="윤 태웅" userId="d226bf62b0a64257" providerId="LiveId" clId="{22002B13-161C-46AB-A874-EE1507CA3D69}" dt="2020-10-20T13:06:04.866" v="1851" actId="21"/>
          <ac:spMkLst>
            <pc:docMk/>
            <pc:sldMk cId="1003620036" sldId="281"/>
            <ac:spMk id="5" creationId="{F05DFFA7-1076-4218-9D23-6260DC4A5680}"/>
          </ac:spMkLst>
        </pc:spChg>
        <pc:spChg chg="del mod">
          <ac:chgData name="윤 태웅" userId="d226bf62b0a64257" providerId="LiveId" clId="{22002B13-161C-46AB-A874-EE1507CA3D69}" dt="2020-10-20T10:55:56.949" v="696" actId="478"/>
          <ac:spMkLst>
            <pc:docMk/>
            <pc:sldMk cId="1003620036" sldId="281"/>
            <ac:spMk id="18" creationId="{60A68E1A-0880-45CB-A2B7-68D75AEBE670}"/>
          </ac:spMkLst>
        </pc:spChg>
        <pc:picChg chg="del">
          <ac:chgData name="윤 태웅" userId="d226bf62b0a64257" providerId="LiveId" clId="{22002B13-161C-46AB-A874-EE1507CA3D69}" dt="2020-10-20T10:56:07.885" v="700" actId="478"/>
          <ac:picMkLst>
            <pc:docMk/>
            <pc:sldMk cId="1003620036" sldId="281"/>
            <ac:picMk id="8" creationId="{42477616-DF5F-4687-B9E8-74EFBA778010}"/>
          </ac:picMkLst>
        </pc:picChg>
        <pc:picChg chg="del">
          <ac:chgData name="윤 태웅" userId="d226bf62b0a64257" providerId="LiveId" clId="{22002B13-161C-46AB-A874-EE1507CA3D69}" dt="2020-10-20T10:56:07.669" v="699" actId="478"/>
          <ac:picMkLst>
            <pc:docMk/>
            <pc:sldMk cId="1003620036" sldId="281"/>
            <ac:picMk id="9218" creationId="{00000000-0000-0000-0000-000000000000}"/>
          </ac:picMkLst>
        </pc:picChg>
      </pc:sldChg>
      <pc:sldChg chg="add del">
        <pc:chgData name="윤 태웅" userId="d226bf62b0a64257" providerId="LiveId" clId="{22002B13-161C-46AB-A874-EE1507CA3D69}" dt="2020-10-20T11:37:23.508" v="705" actId="47"/>
        <pc:sldMkLst>
          <pc:docMk/>
          <pc:sldMk cId="971713838" sldId="282"/>
        </pc:sldMkLst>
      </pc:sldChg>
      <pc:sldChg chg="addSp delSp modSp add mod">
        <pc:chgData name="윤 태웅" userId="d226bf62b0a64257" providerId="LiveId" clId="{22002B13-161C-46AB-A874-EE1507CA3D69}" dt="2020-10-20T11:59:35.090" v="1163" actId="1076"/>
        <pc:sldMkLst>
          <pc:docMk/>
          <pc:sldMk cId="1633217095" sldId="283"/>
        </pc:sldMkLst>
        <pc:spChg chg="del mod">
          <ac:chgData name="윤 태웅" userId="d226bf62b0a64257" providerId="LiveId" clId="{22002B13-161C-46AB-A874-EE1507CA3D69}" dt="2020-10-20T11:50:27.188" v="883" actId="478"/>
          <ac:spMkLst>
            <pc:docMk/>
            <pc:sldMk cId="1633217095" sldId="283"/>
            <ac:spMk id="20" creationId="{00000000-0000-0000-0000-000000000000}"/>
          </ac:spMkLst>
        </pc:spChg>
        <pc:spChg chg="del">
          <ac:chgData name="윤 태웅" userId="d226bf62b0a64257" providerId="LiveId" clId="{22002B13-161C-46AB-A874-EE1507CA3D69}" dt="2020-10-20T11:50:25.435" v="881" actId="478"/>
          <ac:spMkLst>
            <pc:docMk/>
            <pc:sldMk cId="1633217095" sldId="283"/>
            <ac:spMk id="21" creationId="{00000000-0000-0000-0000-000000000000}"/>
          </ac:spMkLst>
        </pc:spChg>
        <pc:spChg chg="mod">
          <ac:chgData name="윤 태웅" userId="d226bf62b0a64257" providerId="LiveId" clId="{22002B13-161C-46AB-A874-EE1507CA3D69}" dt="2020-10-20T11:59:30.763" v="1161" actId="1076"/>
          <ac:spMkLst>
            <pc:docMk/>
            <pc:sldMk cId="1633217095" sldId="283"/>
            <ac:spMk id="26" creationId="{00000000-0000-0000-0000-000000000000}"/>
          </ac:spMkLst>
        </pc:spChg>
        <pc:spChg chg="mod">
          <ac:chgData name="윤 태웅" userId="d226bf62b0a64257" providerId="LiveId" clId="{22002B13-161C-46AB-A874-EE1507CA3D69}" dt="2020-10-20T11:50:22.425" v="879" actId="571"/>
          <ac:spMkLst>
            <pc:docMk/>
            <pc:sldMk cId="1633217095" sldId="283"/>
            <ac:spMk id="40" creationId="{D9A452CF-8D10-4ACF-945B-F875CEDB2B7D}"/>
          </ac:spMkLst>
        </pc:spChg>
        <pc:spChg chg="add del mod">
          <ac:chgData name="윤 태웅" userId="d226bf62b0a64257" providerId="LiveId" clId="{22002B13-161C-46AB-A874-EE1507CA3D69}" dt="2020-10-20T11:50:23.512" v="880" actId="478"/>
          <ac:spMkLst>
            <pc:docMk/>
            <pc:sldMk cId="1633217095" sldId="283"/>
            <ac:spMk id="41" creationId="{6034CE0B-7ECB-4E3F-8BB8-0F7CA669982F}"/>
          </ac:spMkLst>
        </pc:spChg>
        <pc:spChg chg="add del mod">
          <ac:chgData name="윤 태웅" userId="d226bf62b0a64257" providerId="LiveId" clId="{22002B13-161C-46AB-A874-EE1507CA3D69}" dt="2020-10-20T11:50:23.512" v="880" actId="478"/>
          <ac:spMkLst>
            <pc:docMk/>
            <pc:sldMk cId="1633217095" sldId="283"/>
            <ac:spMk id="42" creationId="{6417FBB1-1337-4255-B32D-DB36387FF862}"/>
          </ac:spMkLst>
        </pc:spChg>
        <pc:spChg chg="mod">
          <ac:chgData name="윤 태웅" userId="d226bf62b0a64257" providerId="LiveId" clId="{22002B13-161C-46AB-A874-EE1507CA3D69}" dt="2020-10-20T11:59:32.983" v="1162" actId="1076"/>
          <ac:spMkLst>
            <pc:docMk/>
            <pc:sldMk cId="1633217095" sldId="283"/>
            <ac:spMk id="55" creationId="{00000000-0000-0000-0000-000000000000}"/>
          </ac:spMkLst>
        </pc:spChg>
        <pc:spChg chg="mod">
          <ac:chgData name="윤 태웅" userId="d226bf62b0a64257" providerId="LiveId" clId="{22002B13-161C-46AB-A874-EE1507CA3D69}" dt="2020-10-20T11:59:35.090" v="1163" actId="1076"/>
          <ac:spMkLst>
            <pc:docMk/>
            <pc:sldMk cId="1633217095" sldId="283"/>
            <ac:spMk id="60" creationId="{00000000-0000-0000-0000-000000000000}"/>
          </ac:spMkLst>
        </pc:spChg>
        <pc:grpChg chg="mod">
          <ac:chgData name="윤 태웅" userId="d226bf62b0a64257" providerId="LiveId" clId="{22002B13-161C-46AB-A874-EE1507CA3D69}" dt="2020-10-20T11:56:03.347" v="1050" actId="1076"/>
          <ac:grpSpMkLst>
            <pc:docMk/>
            <pc:sldMk cId="1633217095" sldId="283"/>
            <ac:grpSpMk id="2" creationId="{99D317BB-F2FB-42C6-AEE1-6C893252BD30}"/>
          </ac:grpSpMkLst>
        </pc:grpChg>
        <pc:grpChg chg="del">
          <ac:chgData name="윤 태웅" userId="d226bf62b0a64257" providerId="LiveId" clId="{22002B13-161C-46AB-A874-EE1507CA3D69}" dt="2020-10-20T11:50:23.512" v="880" actId="478"/>
          <ac:grpSpMkLst>
            <pc:docMk/>
            <pc:sldMk cId="1633217095" sldId="283"/>
            <ac:grpSpMk id="22" creationId="{00000000-0000-0000-0000-000000000000}"/>
          </ac:grpSpMkLst>
        </pc:grpChg>
        <pc:grpChg chg="del">
          <ac:chgData name="윤 태웅" userId="d226bf62b0a64257" providerId="LiveId" clId="{22002B13-161C-46AB-A874-EE1507CA3D69}" dt="2020-10-20T11:50:19.670" v="878" actId="478"/>
          <ac:grpSpMkLst>
            <pc:docMk/>
            <pc:sldMk cId="1633217095" sldId="283"/>
            <ac:grpSpMk id="23" creationId="{00000000-0000-0000-0000-000000000000}"/>
          </ac:grpSpMkLst>
        </pc:grpChg>
        <pc:grpChg chg="add del mod">
          <ac:chgData name="윤 태웅" userId="d226bf62b0a64257" providerId="LiveId" clId="{22002B13-161C-46AB-A874-EE1507CA3D69}" dt="2020-10-20T11:50:23.512" v="880" actId="478"/>
          <ac:grpSpMkLst>
            <pc:docMk/>
            <pc:sldMk cId="1633217095" sldId="283"/>
            <ac:grpSpMk id="36" creationId="{A386B124-BD5B-4EC4-A9D5-68213D89EB1F}"/>
          </ac:grpSpMkLst>
        </pc:grpChg>
        <pc:grpChg chg="del">
          <ac:chgData name="윤 태웅" userId="d226bf62b0a64257" providerId="LiveId" clId="{22002B13-161C-46AB-A874-EE1507CA3D69}" dt="2020-10-20T11:50:25.435" v="881" actId="478"/>
          <ac:grpSpMkLst>
            <pc:docMk/>
            <pc:sldMk cId="1633217095" sldId="283"/>
            <ac:grpSpMk id="45" creationId="{00000000-0000-0000-0000-000000000000}"/>
          </ac:grpSpMkLst>
        </pc:grpChg>
        <pc:graphicFrameChg chg="mod">
          <ac:chgData name="윤 태웅" userId="d226bf62b0a64257" providerId="LiveId" clId="{22002B13-161C-46AB-A874-EE1507CA3D69}" dt="2020-10-20T11:50:22.425" v="879" actId="571"/>
          <ac:graphicFrameMkLst>
            <pc:docMk/>
            <pc:sldMk cId="1633217095" sldId="283"/>
            <ac:graphicFrameMk id="39" creationId="{92E5E168-D99C-4EE5-A9CB-97F2D0BA8677}"/>
          </ac:graphicFrameMkLst>
        </pc:graphicFrameChg>
        <pc:picChg chg="mod">
          <ac:chgData name="윤 태웅" userId="d226bf62b0a64257" providerId="LiveId" clId="{22002B13-161C-46AB-A874-EE1507CA3D69}" dt="2020-10-20T11:56:06.279" v="1051" actId="1076"/>
          <ac:picMkLst>
            <pc:docMk/>
            <pc:sldMk cId="1633217095" sldId="283"/>
            <ac:picMk id="3" creationId="{A49F291F-BF17-894A-9227-A9F9AA8FA907}"/>
          </ac:picMkLst>
        </pc:picChg>
        <pc:picChg chg="mod">
          <ac:chgData name="윤 태웅" userId="d226bf62b0a64257" providerId="LiveId" clId="{22002B13-161C-46AB-A874-EE1507CA3D69}" dt="2020-10-20T11:56:14.094" v="1052" actId="1076"/>
          <ac:picMkLst>
            <pc:docMk/>
            <pc:sldMk cId="1633217095" sldId="283"/>
            <ac:picMk id="5" creationId="{564BF2B2-BA9E-784D-AC6B-CF81FE1E251B}"/>
          </ac:picMkLst>
        </pc:picChg>
        <pc:picChg chg="mod">
          <ac:chgData name="윤 태웅" userId="d226bf62b0a64257" providerId="LiveId" clId="{22002B13-161C-46AB-A874-EE1507CA3D69}" dt="2020-10-20T11:56:18.587" v="1053" actId="1076"/>
          <ac:picMkLst>
            <pc:docMk/>
            <pc:sldMk cId="1633217095" sldId="283"/>
            <ac:picMk id="9" creationId="{2CC039BB-4027-1E43-B70F-F7201628C212}"/>
          </ac:picMkLst>
        </pc:picChg>
      </pc:sldChg>
      <pc:sldChg chg="addSp delSp modSp add mod">
        <pc:chgData name="윤 태웅" userId="d226bf62b0a64257" providerId="LiveId" clId="{22002B13-161C-46AB-A874-EE1507CA3D69}" dt="2020-10-20T12:35:47.112" v="1609" actId="113"/>
        <pc:sldMkLst>
          <pc:docMk/>
          <pc:sldMk cId="4171782516" sldId="284"/>
        </pc:sldMkLst>
        <pc:spChg chg="del">
          <ac:chgData name="윤 태웅" userId="d226bf62b0a64257" providerId="LiveId" clId="{22002B13-161C-46AB-A874-EE1507CA3D69}" dt="2020-10-20T11:55:34.676" v="1048" actId="478"/>
          <ac:spMkLst>
            <pc:docMk/>
            <pc:sldMk cId="4171782516" sldId="284"/>
            <ac:spMk id="20" creationId="{00000000-0000-0000-0000-000000000000}"/>
          </ac:spMkLst>
        </pc:spChg>
        <pc:spChg chg="del">
          <ac:chgData name="윤 태웅" userId="d226bf62b0a64257" providerId="LiveId" clId="{22002B13-161C-46AB-A874-EE1507CA3D69}" dt="2020-10-20T11:57:14.062" v="1058" actId="478"/>
          <ac:spMkLst>
            <pc:docMk/>
            <pc:sldMk cId="4171782516" sldId="284"/>
            <ac:spMk id="26" creationId="{00000000-0000-0000-0000-000000000000}"/>
          </ac:spMkLst>
        </pc:spChg>
        <pc:spChg chg="del">
          <ac:chgData name="윤 태웅" userId="d226bf62b0a64257" providerId="LiveId" clId="{22002B13-161C-46AB-A874-EE1507CA3D69}" dt="2020-10-20T11:55:34.676" v="1048" actId="478"/>
          <ac:spMkLst>
            <pc:docMk/>
            <pc:sldMk cId="4171782516" sldId="284"/>
            <ac:spMk id="27" creationId="{00000000-0000-0000-0000-000000000000}"/>
          </ac:spMkLst>
        </pc:spChg>
        <pc:spChg chg="del">
          <ac:chgData name="윤 태웅" userId="d226bf62b0a64257" providerId="LiveId" clId="{22002B13-161C-46AB-A874-EE1507CA3D69}" dt="2020-10-20T11:55:34.676" v="1048" actId="478"/>
          <ac:spMkLst>
            <pc:docMk/>
            <pc:sldMk cId="4171782516" sldId="284"/>
            <ac:spMk id="28" creationId="{00000000-0000-0000-0000-000000000000}"/>
          </ac:spMkLst>
        </pc:spChg>
        <pc:spChg chg="del">
          <ac:chgData name="윤 태웅" userId="d226bf62b0a64257" providerId="LiveId" clId="{22002B13-161C-46AB-A874-EE1507CA3D69}" dt="2020-10-20T11:55:34.676" v="1048" actId="478"/>
          <ac:spMkLst>
            <pc:docMk/>
            <pc:sldMk cId="4171782516" sldId="284"/>
            <ac:spMk id="43" creationId="{790C4DB2-F4A8-4014-8FED-9C721E8003CC}"/>
          </ac:spMkLst>
        </pc:spChg>
        <pc:spChg chg="del">
          <ac:chgData name="윤 태웅" userId="d226bf62b0a64257" providerId="LiveId" clId="{22002B13-161C-46AB-A874-EE1507CA3D69}" dt="2020-10-20T11:55:34.676" v="1048" actId="478"/>
          <ac:spMkLst>
            <pc:docMk/>
            <pc:sldMk cId="4171782516" sldId="284"/>
            <ac:spMk id="44" creationId="{CAD03A2E-0951-4580-BA83-C61C83903FBB}"/>
          </ac:spMkLst>
        </pc:spChg>
        <pc:spChg chg="mod">
          <ac:chgData name="윤 태웅" userId="d226bf62b0a64257" providerId="LiveId" clId="{22002B13-161C-46AB-A874-EE1507CA3D69}" dt="2020-10-20T12:30:02.542" v="1567" actId="113"/>
          <ac:spMkLst>
            <pc:docMk/>
            <pc:sldMk cId="4171782516" sldId="284"/>
            <ac:spMk id="49" creationId="{B3C13E68-A74E-4A7D-8F76-3DD6A4142DEB}"/>
          </ac:spMkLst>
        </pc:spChg>
        <pc:spChg chg="mod">
          <ac:chgData name="윤 태웅" userId="d226bf62b0a64257" providerId="LiveId" clId="{22002B13-161C-46AB-A874-EE1507CA3D69}" dt="2020-10-20T12:32:26.108" v="1591" actId="113"/>
          <ac:spMkLst>
            <pc:docMk/>
            <pc:sldMk cId="4171782516" sldId="284"/>
            <ac:spMk id="50" creationId="{46E9BF09-4B0B-4B7D-9AFB-0AC95B237F57}"/>
          </ac:spMkLst>
        </pc:spChg>
        <pc:spChg chg="mod">
          <ac:chgData name="윤 태웅" userId="d226bf62b0a64257" providerId="LiveId" clId="{22002B13-161C-46AB-A874-EE1507CA3D69}" dt="2020-10-20T12:35:47.112" v="1609" actId="113"/>
          <ac:spMkLst>
            <pc:docMk/>
            <pc:sldMk cId="4171782516" sldId="284"/>
            <ac:spMk id="51" creationId="{762C98E3-FD0C-4FDA-8DAC-81BDD45A81F4}"/>
          </ac:spMkLst>
        </pc:spChg>
        <pc:spChg chg="del">
          <ac:chgData name="윤 태웅" userId="d226bf62b0a64257" providerId="LiveId" clId="{22002B13-161C-46AB-A874-EE1507CA3D69}" dt="2020-10-20T11:57:23.671" v="1060" actId="478"/>
          <ac:spMkLst>
            <pc:docMk/>
            <pc:sldMk cId="4171782516" sldId="284"/>
            <ac:spMk id="55" creationId="{00000000-0000-0000-0000-000000000000}"/>
          </ac:spMkLst>
        </pc:spChg>
        <pc:spChg chg="del mod">
          <ac:chgData name="윤 태웅" userId="d226bf62b0a64257" providerId="LiveId" clId="{22002B13-161C-46AB-A874-EE1507CA3D69}" dt="2020-10-20T11:57:33.875" v="1063" actId="478"/>
          <ac:spMkLst>
            <pc:docMk/>
            <pc:sldMk cId="4171782516" sldId="284"/>
            <ac:spMk id="60" creationId="{00000000-0000-0000-0000-000000000000}"/>
          </ac:spMkLst>
        </pc:spChg>
        <pc:grpChg chg="del">
          <ac:chgData name="윤 태웅" userId="d226bf62b0a64257" providerId="LiveId" clId="{22002B13-161C-46AB-A874-EE1507CA3D69}" dt="2020-10-20T11:55:34.676" v="1048" actId="478"/>
          <ac:grpSpMkLst>
            <pc:docMk/>
            <pc:sldMk cId="4171782516" sldId="284"/>
            <ac:grpSpMk id="15" creationId="{00000000-0000-0000-0000-000000000000}"/>
          </ac:grpSpMkLst>
        </pc:grpChg>
        <pc:grpChg chg="add mod">
          <ac:chgData name="윤 태웅" userId="d226bf62b0a64257" providerId="LiveId" clId="{22002B13-161C-46AB-A874-EE1507CA3D69}" dt="2020-10-20T11:57:34.543" v="1064" actId="1076"/>
          <ac:grpSpMkLst>
            <pc:docMk/>
            <pc:sldMk cId="4171782516" sldId="284"/>
            <ac:grpSpMk id="45" creationId="{CA44D0D3-6C84-49BC-B6DF-E5CC8C1CDAB0}"/>
          </ac:grpSpMkLst>
        </pc:grpChg>
        <pc:graphicFrameChg chg="del">
          <ac:chgData name="윤 태웅" userId="d226bf62b0a64257" providerId="LiveId" clId="{22002B13-161C-46AB-A874-EE1507CA3D69}" dt="2020-10-20T11:55:34.676" v="1048" actId="478"/>
          <ac:graphicFrameMkLst>
            <pc:docMk/>
            <pc:sldMk cId="4171782516" sldId="284"/>
            <ac:graphicFrameMk id="31" creationId="{F1A38E37-5A33-3D48-ABA5-8BB4E17DBFA1}"/>
          </ac:graphicFrameMkLst>
        </pc:graphicFrameChg>
        <pc:graphicFrameChg chg="del">
          <ac:chgData name="윤 태웅" userId="d226bf62b0a64257" providerId="LiveId" clId="{22002B13-161C-46AB-A874-EE1507CA3D69}" dt="2020-10-20T11:55:34.676" v="1048" actId="478"/>
          <ac:graphicFrameMkLst>
            <pc:docMk/>
            <pc:sldMk cId="4171782516" sldId="284"/>
            <ac:graphicFrameMk id="32" creationId="{5E0BAB65-81FE-8D49-88EC-CB6D503BF285}"/>
          </ac:graphicFrameMkLst>
        </pc:graphicFrameChg>
        <pc:picChg chg="del mod">
          <ac:chgData name="윤 태웅" userId="d226bf62b0a64257" providerId="LiveId" clId="{22002B13-161C-46AB-A874-EE1507CA3D69}" dt="2020-10-20T11:57:10.449" v="1057" actId="478"/>
          <ac:picMkLst>
            <pc:docMk/>
            <pc:sldMk cId="4171782516" sldId="284"/>
            <ac:picMk id="33" creationId="{67918ACB-3052-B844-8302-B2047BFE679B}"/>
          </ac:picMkLst>
        </pc:picChg>
        <pc:picChg chg="del">
          <ac:chgData name="윤 태웅" userId="d226bf62b0a64257" providerId="LiveId" clId="{22002B13-161C-46AB-A874-EE1507CA3D69}" dt="2020-10-20T11:57:40.701" v="1067" actId="478"/>
          <ac:picMkLst>
            <pc:docMk/>
            <pc:sldMk cId="4171782516" sldId="284"/>
            <ac:picMk id="34" creationId="{34847433-6AD3-5C4E-A340-C8C7C7733022}"/>
          </ac:picMkLst>
        </pc:picChg>
        <pc:picChg chg="del">
          <ac:chgData name="윤 태웅" userId="d226bf62b0a64257" providerId="LiveId" clId="{22002B13-161C-46AB-A874-EE1507CA3D69}" dt="2020-10-20T11:57:35.463" v="1065" actId="478"/>
          <ac:picMkLst>
            <pc:docMk/>
            <pc:sldMk cId="4171782516" sldId="284"/>
            <ac:picMk id="35" creationId="{02DDADB1-39A1-E444-99D1-D075A18A2A05}"/>
          </ac:picMkLst>
        </pc:picChg>
        <pc:picChg chg="mod">
          <ac:chgData name="윤 태웅" userId="d226bf62b0a64257" providerId="LiveId" clId="{22002B13-161C-46AB-A874-EE1507CA3D69}" dt="2020-10-20T11:56:52.619" v="1055"/>
          <ac:picMkLst>
            <pc:docMk/>
            <pc:sldMk cId="4171782516" sldId="284"/>
            <ac:picMk id="46" creationId="{BBE5A3F2-7696-4DC4-BB1E-AFB516D3A99A}"/>
          </ac:picMkLst>
        </pc:picChg>
        <pc:picChg chg="mod">
          <ac:chgData name="윤 태웅" userId="d226bf62b0a64257" providerId="LiveId" clId="{22002B13-161C-46AB-A874-EE1507CA3D69}" dt="2020-10-20T11:56:52.619" v="1055"/>
          <ac:picMkLst>
            <pc:docMk/>
            <pc:sldMk cId="4171782516" sldId="284"/>
            <ac:picMk id="47" creationId="{6FBB68EB-28E2-4BAA-9A30-7E3BFC64F199}"/>
          </ac:picMkLst>
        </pc:picChg>
        <pc:picChg chg="mod">
          <ac:chgData name="윤 태웅" userId="d226bf62b0a64257" providerId="LiveId" clId="{22002B13-161C-46AB-A874-EE1507CA3D69}" dt="2020-10-20T11:56:52.619" v="1055"/>
          <ac:picMkLst>
            <pc:docMk/>
            <pc:sldMk cId="4171782516" sldId="284"/>
            <ac:picMk id="48" creationId="{5DE8D8CB-9B10-4412-9930-852CC832B3CE}"/>
          </ac:picMkLst>
        </pc:picChg>
      </pc:sldChg>
      <pc:sldChg chg="modSp new mod">
        <pc:chgData name="윤 태웅" userId="d226bf62b0a64257" providerId="LiveId" clId="{22002B13-161C-46AB-A874-EE1507CA3D69}" dt="2020-10-20T11:50:09.538" v="877" actId="20577"/>
        <pc:sldMkLst>
          <pc:docMk/>
          <pc:sldMk cId="178859139" sldId="285"/>
        </pc:sldMkLst>
        <pc:spChg chg="mod">
          <ac:chgData name="윤 태웅" userId="d226bf62b0a64257" providerId="LiveId" clId="{22002B13-161C-46AB-A874-EE1507CA3D69}" dt="2020-10-20T11:50:09.538" v="877" actId="20577"/>
          <ac:spMkLst>
            <pc:docMk/>
            <pc:sldMk cId="178859139" sldId="285"/>
            <ac:spMk id="2" creationId="{7BF6FA38-4AD0-493C-8C65-7F1D4C6BDBD0}"/>
          </ac:spMkLst>
        </pc:spChg>
      </pc:sldChg>
      <pc:sldChg chg="modSp new del mod">
        <pc:chgData name="윤 태웅" userId="d226bf62b0a64257" providerId="LiveId" clId="{22002B13-161C-46AB-A874-EE1507CA3D69}" dt="2020-10-20T11:48:42.933" v="813" actId="47"/>
        <pc:sldMkLst>
          <pc:docMk/>
          <pc:sldMk cId="3852202590" sldId="285"/>
        </pc:sldMkLst>
        <pc:spChg chg="mod">
          <ac:chgData name="윤 태웅" userId="d226bf62b0a64257" providerId="LiveId" clId="{22002B13-161C-46AB-A874-EE1507CA3D69}" dt="2020-10-20T11:48:41.179" v="812" actId="20577"/>
          <ac:spMkLst>
            <pc:docMk/>
            <pc:sldMk cId="3852202590" sldId="285"/>
            <ac:spMk id="2" creationId="{82D1F8C6-7CE0-40CB-9D21-9A0AD0215C1D}"/>
          </ac:spMkLst>
        </pc:spChg>
      </pc:sldChg>
      <pc:sldChg chg="delSp modSp add mod">
        <pc:chgData name="윤 태웅" userId="d226bf62b0a64257" providerId="LiveId" clId="{22002B13-161C-46AB-A874-EE1507CA3D69}" dt="2020-10-20T12:18:02.408" v="1315" actId="113"/>
        <pc:sldMkLst>
          <pc:docMk/>
          <pc:sldMk cId="1265166787" sldId="286"/>
        </pc:sldMkLst>
        <pc:spChg chg="del mod">
          <ac:chgData name="윤 태웅" userId="d226bf62b0a64257" providerId="LiveId" clId="{22002B13-161C-46AB-A874-EE1507CA3D69}" dt="2020-10-20T12:10:49.786" v="1168" actId="478"/>
          <ac:spMkLst>
            <pc:docMk/>
            <pc:sldMk cId="1265166787" sldId="286"/>
            <ac:spMk id="4" creationId="{00000000-0000-0000-0000-000000000000}"/>
          </ac:spMkLst>
        </pc:spChg>
        <pc:spChg chg="del">
          <ac:chgData name="윤 태웅" userId="d226bf62b0a64257" providerId="LiveId" clId="{22002B13-161C-46AB-A874-EE1507CA3D69}" dt="2020-10-20T12:10:49.786" v="1168" actId="478"/>
          <ac:spMkLst>
            <pc:docMk/>
            <pc:sldMk cId="1265166787" sldId="286"/>
            <ac:spMk id="11" creationId="{2144F4B8-5835-46CE-9A92-EB17DEAD9AC6}"/>
          </ac:spMkLst>
        </pc:spChg>
        <pc:spChg chg="del">
          <ac:chgData name="윤 태웅" userId="d226bf62b0a64257" providerId="LiveId" clId="{22002B13-161C-46AB-A874-EE1507CA3D69}" dt="2020-10-20T12:10:49.786" v="1168" actId="478"/>
          <ac:spMkLst>
            <pc:docMk/>
            <pc:sldMk cId="1265166787" sldId="286"/>
            <ac:spMk id="20" creationId="{00000000-0000-0000-0000-000000000000}"/>
          </ac:spMkLst>
        </pc:spChg>
        <pc:spChg chg="del">
          <ac:chgData name="윤 태웅" userId="d226bf62b0a64257" providerId="LiveId" clId="{22002B13-161C-46AB-A874-EE1507CA3D69}" dt="2020-10-20T12:10:49.786" v="1168" actId="478"/>
          <ac:spMkLst>
            <pc:docMk/>
            <pc:sldMk cId="1265166787" sldId="286"/>
            <ac:spMk id="23" creationId="{00000000-0000-0000-0000-000000000000}"/>
          </ac:spMkLst>
        </pc:spChg>
        <pc:spChg chg="mod">
          <ac:chgData name="윤 태웅" userId="d226bf62b0a64257" providerId="LiveId" clId="{22002B13-161C-46AB-A874-EE1507CA3D69}" dt="2020-10-20T12:16:53.737" v="1307" actId="1076"/>
          <ac:spMkLst>
            <pc:docMk/>
            <pc:sldMk cId="1265166787" sldId="286"/>
            <ac:spMk id="26" creationId="{00000000-0000-0000-0000-000000000000}"/>
          </ac:spMkLst>
        </pc:spChg>
        <pc:spChg chg="mod">
          <ac:chgData name="윤 태웅" userId="d226bf62b0a64257" providerId="LiveId" clId="{22002B13-161C-46AB-A874-EE1507CA3D69}" dt="2020-10-20T12:16:53.737" v="1307" actId="1076"/>
          <ac:spMkLst>
            <pc:docMk/>
            <pc:sldMk cId="1265166787" sldId="286"/>
            <ac:spMk id="29" creationId="{00000000-0000-0000-0000-000000000000}"/>
          </ac:spMkLst>
        </pc:spChg>
        <pc:spChg chg="mod">
          <ac:chgData name="윤 태웅" userId="d226bf62b0a64257" providerId="LiveId" clId="{22002B13-161C-46AB-A874-EE1507CA3D69}" dt="2020-10-20T12:16:53.737" v="1307" actId="1076"/>
          <ac:spMkLst>
            <pc:docMk/>
            <pc:sldMk cId="1265166787" sldId="286"/>
            <ac:spMk id="32" creationId="{00000000-0000-0000-0000-000000000000}"/>
          </ac:spMkLst>
        </pc:spChg>
        <pc:spChg chg="del">
          <ac:chgData name="윤 태웅" userId="d226bf62b0a64257" providerId="LiveId" clId="{22002B13-161C-46AB-A874-EE1507CA3D69}" dt="2020-10-20T12:10:49.786" v="1168" actId="478"/>
          <ac:spMkLst>
            <pc:docMk/>
            <pc:sldMk cId="1265166787" sldId="286"/>
            <ac:spMk id="44" creationId="{B444B19E-AE6A-4B44-B848-209CA5A956DF}"/>
          </ac:spMkLst>
        </pc:spChg>
        <pc:spChg chg="del">
          <ac:chgData name="윤 태웅" userId="d226bf62b0a64257" providerId="LiveId" clId="{22002B13-161C-46AB-A874-EE1507CA3D69}" dt="2020-10-20T12:10:49.786" v="1168" actId="478"/>
          <ac:spMkLst>
            <pc:docMk/>
            <pc:sldMk cId="1265166787" sldId="286"/>
            <ac:spMk id="45" creationId="{3FF3A53A-E4FB-44AD-BE23-E081CF823790}"/>
          </ac:spMkLst>
        </pc:spChg>
        <pc:spChg chg="mod">
          <ac:chgData name="윤 태웅" userId="d226bf62b0a64257" providerId="LiveId" clId="{22002B13-161C-46AB-A874-EE1507CA3D69}" dt="2020-10-20T12:17:07.883" v="1309" actId="113"/>
          <ac:spMkLst>
            <pc:docMk/>
            <pc:sldMk cId="1265166787" sldId="286"/>
            <ac:spMk id="46" creationId="{A084824E-2233-4F71-9391-56D6B918C875}"/>
          </ac:spMkLst>
        </pc:spChg>
        <pc:spChg chg="mod">
          <ac:chgData name="윤 태웅" userId="d226bf62b0a64257" providerId="LiveId" clId="{22002B13-161C-46AB-A874-EE1507CA3D69}" dt="2020-10-20T12:17:14.764" v="1311" actId="113"/>
          <ac:spMkLst>
            <pc:docMk/>
            <pc:sldMk cId="1265166787" sldId="286"/>
            <ac:spMk id="47" creationId="{7BA98F48-0BFD-4670-A093-1A6ABFFEEBBE}"/>
          </ac:spMkLst>
        </pc:spChg>
        <pc:spChg chg="mod">
          <ac:chgData name="윤 태웅" userId="d226bf62b0a64257" providerId="LiveId" clId="{22002B13-161C-46AB-A874-EE1507CA3D69}" dt="2020-10-20T12:18:02.408" v="1315" actId="113"/>
          <ac:spMkLst>
            <pc:docMk/>
            <pc:sldMk cId="1265166787" sldId="286"/>
            <ac:spMk id="48" creationId="{BC2BE0A3-F23F-4CE7-B054-A285DF8EDD82}"/>
          </ac:spMkLst>
        </pc:spChg>
        <pc:grpChg chg="del">
          <ac:chgData name="윤 태웅" userId="d226bf62b0a64257" providerId="LiveId" clId="{22002B13-161C-46AB-A874-EE1507CA3D69}" dt="2020-10-20T12:10:49.786" v="1168" actId="478"/>
          <ac:grpSpMkLst>
            <pc:docMk/>
            <pc:sldMk cId="1265166787" sldId="286"/>
            <ac:grpSpMk id="9" creationId="{CC4474B1-4A73-4FCE-979F-042A972CD832}"/>
          </ac:grpSpMkLst>
        </pc:grpChg>
        <pc:picChg chg="del">
          <ac:chgData name="윤 태웅" userId="d226bf62b0a64257" providerId="LiveId" clId="{22002B13-161C-46AB-A874-EE1507CA3D69}" dt="2020-10-20T12:10:49.786" v="1168" actId="478"/>
          <ac:picMkLst>
            <pc:docMk/>
            <pc:sldMk cId="1265166787" sldId="286"/>
            <ac:picMk id="20489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10:49.786" v="1168" actId="478"/>
          <ac:picMkLst>
            <pc:docMk/>
            <pc:sldMk cId="1265166787" sldId="286"/>
            <ac:picMk id="20491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16:53.737" v="1307" actId="1076"/>
          <ac:picMkLst>
            <pc:docMk/>
            <pc:sldMk cId="1265166787" sldId="286"/>
            <ac:picMk id="20495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16:53.737" v="1307" actId="1076"/>
          <ac:picMkLst>
            <pc:docMk/>
            <pc:sldMk cId="1265166787" sldId="286"/>
            <ac:picMk id="20497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16:53.737" v="1307" actId="1076"/>
          <ac:picMkLst>
            <pc:docMk/>
            <pc:sldMk cId="1265166787" sldId="286"/>
            <ac:picMk id="20499" creationId="{00000000-0000-0000-0000-000000000000}"/>
          </ac:picMkLst>
        </pc:picChg>
      </pc:sldChg>
      <pc:sldChg chg="add del">
        <pc:chgData name="윤 태웅" userId="d226bf62b0a64257" providerId="LiveId" clId="{22002B13-161C-46AB-A874-EE1507CA3D69}" dt="2020-10-20T11:59:41.003" v="1164" actId="47"/>
        <pc:sldMkLst>
          <pc:docMk/>
          <pc:sldMk cId="3272162095" sldId="286"/>
        </pc:sldMkLst>
      </pc:sldChg>
      <pc:sldChg chg="modSp mod">
        <pc:chgData name="윤 태웅" userId="d226bf62b0a64257" providerId="LiveId" clId="{22002B13-161C-46AB-A874-EE1507CA3D69}" dt="2020-10-20T13:01:26.191" v="1830"/>
        <pc:sldMkLst>
          <pc:docMk/>
          <pc:sldMk cId="1926242648" sldId="287"/>
        </pc:sldMkLst>
        <pc:spChg chg="mod">
          <ac:chgData name="윤 태웅" userId="d226bf62b0a64257" providerId="LiveId" clId="{22002B13-161C-46AB-A874-EE1507CA3D69}" dt="2020-10-20T13:00:55.339" v="1812" actId="1076"/>
          <ac:spMkLst>
            <pc:docMk/>
            <pc:sldMk cId="1926242648" sldId="287"/>
            <ac:spMk id="13" creationId="{00000000-0000-0000-0000-000000000000}"/>
          </ac:spMkLst>
        </pc:spChg>
        <pc:spChg chg="mod">
          <ac:chgData name="윤 태웅" userId="d226bf62b0a64257" providerId="LiveId" clId="{22002B13-161C-46AB-A874-EE1507CA3D69}" dt="2020-10-20T13:01:21.842" v="1823"/>
          <ac:spMkLst>
            <pc:docMk/>
            <pc:sldMk cId="1926242648" sldId="287"/>
            <ac:spMk id="16" creationId="{EDDDEDD4-B01A-43E7-A63D-B39CC7193144}"/>
          </ac:spMkLst>
        </pc:spChg>
        <pc:spChg chg="mod">
          <ac:chgData name="윤 태웅" userId="d226bf62b0a64257" providerId="LiveId" clId="{22002B13-161C-46AB-A874-EE1507CA3D69}" dt="2020-10-20T13:01:26.191" v="1830"/>
          <ac:spMkLst>
            <pc:docMk/>
            <pc:sldMk cId="1926242648" sldId="287"/>
            <ac:spMk id="18" creationId="{7CECAB23-3899-493E-987E-96D02EABD323}"/>
          </ac:spMkLst>
        </pc:spChg>
        <pc:grpChg chg="mod">
          <ac:chgData name="윤 태웅" userId="d226bf62b0a64257" providerId="LiveId" clId="{22002B13-161C-46AB-A874-EE1507CA3D69}" dt="2020-10-20T13:01:21.842" v="1823"/>
          <ac:grpSpMkLst>
            <pc:docMk/>
            <pc:sldMk cId="1926242648" sldId="287"/>
            <ac:grpSpMk id="15" creationId="{D2151699-B72C-42A3-BB0C-A1ABF3B2C1C6}"/>
          </ac:grpSpMkLst>
        </pc:grpChg>
        <pc:picChg chg="mod">
          <ac:chgData name="윤 태웅" userId="d226bf62b0a64257" providerId="LiveId" clId="{22002B13-161C-46AB-A874-EE1507CA3D69}" dt="2020-10-20T13:01:21.842" v="1823"/>
          <ac:picMkLst>
            <pc:docMk/>
            <pc:sldMk cId="1926242648" sldId="287"/>
            <ac:picMk id="19" creationId="{52929517-BF26-4C01-81DF-16D203EE17FF}"/>
          </ac:picMkLst>
        </pc:picChg>
        <pc:cxnChg chg="mod">
          <ac:chgData name="윤 태웅" userId="d226bf62b0a64257" providerId="LiveId" clId="{22002B13-161C-46AB-A874-EE1507CA3D69}" dt="2020-10-20T13:01:21.842" v="1823"/>
          <ac:cxnSpMkLst>
            <pc:docMk/>
            <pc:sldMk cId="1926242648" sldId="287"/>
            <ac:cxnSpMk id="17" creationId="{67F79357-82DD-4EAB-8D52-78AA1C68078C}"/>
          </ac:cxnSpMkLst>
        </pc:cxnChg>
      </pc:sldChg>
      <pc:sldChg chg="addSp delSp modSp add mod ord">
        <pc:chgData name="윤 태웅" userId="d226bf62b0a64257" providerId="LiveId" clId="{22002B13-161C-46AB-A874-EE1507CA3D69}" dt="2020-10-20T12:43:17.287" v="1750"/>
        <pc:sldMkLst>
          <pc:docMk/>
          <pc:sldMk cId="3775510591" sldId="288"/>
        </pc:sldMkLst>
        <pc:spChg chg="mod">
          <ac:chgData name="윤 태웅" userId="d226bf62b0a64257" providerId="LiveId" clId="{22002B13-161C-46AB-A874-EE1507CA3D69}" dt="2020-10-20T12:41:40.285" v="1732" actId="1076"/>
          <ac:spMkLst>
            <pc:docMk/>
            <pc:sldMk cId="3775510591" sldId="288"/>
            <ac:spMk id="9" creationId="{00000000-0000-0000-0000-000000000000}"/>
          </ac:spMkLst>
        </pc:spChg>
        <pc:spChg chg="add mod">
          <ac:chgData name="윤 태웅" userId="d226bf62b0a64257" providerId="LiveId" clId="{22002B13-161C-46AB-A874-EE1507CA3D69}" dt="2020-10-20T12:41:19.825" v="1726" actId="1076"/>
          <ac:spMkLst>
            <pc:docMk/>
            <pc:sldMk cId="3775510591" sldId="288"/>
            <ac:spMk id="24" creationId="{31EA303D-48EB-4CE3-890A-AF1BE23BE9BD}"/>
          </ac:spMkLst>
        </pc:spChg>
        <pc:spChg chg="mod">
          <ac:chgData name="윤 태웅" userId="d226bf62b0a64257" providerId="LiveId" clId="{22002B13-161C-46AB-A874-EE1507CA3D69}" dt="2020-10-20T12:43:15.088" v="1749"/>
          <ac:spMkLst>
            <pc:docMk/>
            <pc:sldMk cId="3775510591" sldId="288"/>
            <ac:spMk id="33" creationId="{85F24052-8594-433F-A01F-BA7613F4A285}"/>
          </ac:spMkLst>
        </pc:spChg>
        <pc:spChg chg="add del mod">
          <ac:chgData name="윤 태웅" userId="d226bf62b0a64257" providerId="LiveId" clId="{22002B13-161C-46AB-A874-EE1507CA3D69}" dt="2020-10-20T12:43:17.287" v="1750"/>
          <ac:spMkLst>
            <pc:docMk/>
            <pc:sldMk cId="3775510591" sldId="288"/>
            <ac:spMk id="36" creationId="{1D5515F5-92EC-4B66-BE95-292DBE0D7743}"/>
          </ac:spMkLst>
        </pc:spChg>
        <pc:grpChg chg="del">
          <ac:chgData name="윤 태웅" userId="d226bf62b0a64257" providerId="LiveId" clId="{22002B13-161C-46AB-A874-EE1507CA3D69}" dt="2020-10-20T12:39:30.704" v="1710" actId="478"/>
          <ac:grpSpMkLst>
            <pc:docMk/>
            <pc:sldMk cId="3775510591" sldId="288"/>
            <ac:grpSpMk id="3" creationId="{29B2214D-EAF5-432A-A472-0C054E1F8DE1}"/>
          </ac:grpSpMkLst>
        </pc:grpChg>
        <pc:grpChg chg="mod">
          <ac:chgData name="윤 태웅" userId="d226bf62b0a64257" providerId="LiveId" clId="{22002B13-161C-46AB-A874-EE1507CA3D69}" dt="2020-10-20T12:41:40.285" v="1732" actId="1076"/>
          <ac:grpSpMkLst>
            <pc:docMk/>
            <pc:sldMk cId="3775510591" sldId="288"/>
            <ac:grpSpMk id="5" creationId="{F4F55C68-0540-435F-BE2D-C176F0C23C7E}"/>
          </ac:grpSpMkLst>
        </pc:grpChg>
        <pc:grpChg chg="add del mod">
          <ac:chgData name="윤 태웅" userId="d226bf62b0a64257" providerId="LiveId" clId="{22002B13-161C-46AB-A874-EE1507CA3D69}" dt="2020-10-20T12:43:17.287" v="1750"/>
          <ac:grpSpMkLst>
            <pc:docMk/>
            <pc:sldMk cId="3775510591" sldId="288"/>
            <ac:grpSpMk id="25" creationId="{72037647-C7E7-4BC2-BB63-9673FFEAADA7}"/>
          </ac:grpSpMkLst>
        </pc:grpChg>
        <pc:picChg chg="mod">
          <ac:chgData name="윤 태웅" userId="d226bf62b0a64257" providerId="LiveId" clId="{22002B13-161C-46AB-A874-EE1507CA3D69}" dt="2020-10-20T12:43:15.088" v="1749"/>
          <ac:picMkLst>
            <pc:docMk/>
            <pc:sldMk cId="3775510591" sldId="288"/>
            <ac:picMk id="26" creationId="{6F0741A1-0D0C-4AC9-8739-5039C8D69624}"/>
          </ac:picMkLst>
        </pc:picChg>
        <pc:picChg chg="add del mod">
          <ac:chgData name="윤 태웅" userId="d226bf62b0a64257" providerId="LiveId" clId="{22002B13-161C-46AB-A874-EE1507CA3D69}" dt="2020-10-20T12:43:17.287" v="1750"/>
          <ac:picMkLst>
            <pc:docMk/>
            <pc:sldMk cId="3775510591" sldId="288"/>
            <ac:picMk id="34" creationId="{3BD69997-7D30-4BF3-8B62-85ADC033D147}"/>
          </ac:picMkLst>
        </pc:picChg>
        <pc:picChg chg="add del mod">
          <ac:chgData name="윤 태웅" userId="d226bf62b0a64257" providerId="LiveId" clId="{22002B13-161C-46AB-A874-EE1507CA3D69}" dt="2020-10-20T12:43:17.287" v="1750"/>
          <ac:picMkLst>
            <pc:docMk/>
            <pc:sldMk cId="3775510591" sldId="288"/>
            <ac:picMk id="35" creationId="{981CE3D6-3C45-4977-89F7-B6D560916476}"/>
          </ac:picMkLst>
        </pc:picChg>
        <pc:picChg chg="mod">
          <ac:chgData name="윤 태웅" userId="d226bf62b0a64257" providerId="LiveId" clId="{22002B13-161C-46AB-A874-EE1507CA3D69}" dt="2020-10-20T12:41:40.285" v="1732" actId="1076"/>
          <ac:picMkLst>
            <pc:docMk/>
            <pc:sldMk cId="3775510591" sldId="288"/>
            <ac:picMk id="13316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1:11.079" v="1724" actId="1076"/>
          <ac:picMkLst>
            <pc:docMk/>
            <pc:sldMk cId="3775510591" sldId="288"/>
            <ac:picMk id="13318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1:14.192" v="1725" actId="1076"/>
          <ac:picMkLst>
            <pc:docMk/>
            <pc:sldMk cId="3775510591" sldId="288"/>
            <ac:picMk id="13320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39:30.704" v="1710" actId="478"/>
          <ac:picMkLst>
            <pc:docMk/>
            <pc:sldMk cId="3775510591" sldId="288"/>
            <ac:picMk id="13324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39:30.704" v="1710" actId="478"/>
          <ac:picMkLst>
            <pc:docMk/>
            <pc:sldMk cId="3775510591" sldId="288"/>
            <ac:picMk id="13326" creationId="{00000000-0000-0000-0000-000000000000}"/>
          </ac:picMkLst>
        </pc:picChg>
      </pc:sldChg>
      <pc:sldChg chg="addSp delSp modSp new del">
        <pc:chgData name="윤 태웅" userId="d226bf62b0a64257" providerId="LiveId" clId="{22002B13-161C-46AB-A874-EE1507CA3D69}" dt="2020-10-20T12:43:22.112" v="1754" actId="680"/>
        <pc:sldMkLst>
          <pc:docMk/>
          <pc:sldMk cId="1246171976" sldId="289"/>
        </pc:sldMkLst>
        <pc:spChg chg="mod">
          <ac:chgData name="윤 태웅" userId="d226bf62b0a64257" providerId="LiveId" clId="{22002B13-161C-46AB-A874-EE1507CA3D69}" dt="2020-10-20T12:43:20.236" v="1752"/>
          <ac:spMkLst>
            <pc:docMk/>
            <pc:sldMk cId="1246171976" sldId="289"/>
            <ac:spMk id="6" creationId="{0D8C4A7E-D88B-48DF-A865-E22AE2FFCFD4}"/>
          </ac:spMkLst>
        </pc:spChg>
        <pc:spChg chg="add del mod">
          <ac:chgData name="윤 태웅" userId="d226bf62b0a64257" providerId="LiveId" clId="{22002B13-161C-46AB-A874-EE1507CA3D69}" dt="2020-10-20T12:43:21.556" v="1753"/>
          <ac:spMkLst>
            <pc:docMk/>
            <pc:sldMk cId="1246171976" sldId="289"/>
            <ac:spMk id="9" creationId="{5C0B9566-0DF4-4C50-8A86-08A82031A311}"/>
          </ac:spMkLst>
        </pc:spChg>
        <pc:grpChg chg="add del mod">
          <ac:chgData name="윤 태웅" userId="d226bf62b0a64257" providerId="LiveId" clId="{22002B13-161C-46AB-A874-EE1507CA3D69}" dt="2020-10-20T12:43:21.556" v="1753"/>
          <ac:grpSpMkLst>
            <pc:docMk/>
            <pc:sldMk cId="1246171976" sldId="289"/>
            <ac:grpSpMk id="4" creationId="{71DD0EC6-9F10-4CE6-8980-67AD6749D57D}"/>
          </ac:grpSpMkLst>
        </pc:grpChg>
        <pc:picChg chg="mod">
          <ac:chgData name="윤 태웅" userId="d226bf62b0a64257" providerId="LiveId" clId="{22002B13-161C-46AB-A874-EE1507CA3D69}" dt="2020-10-20T12:43:20.236" v="1752"/>
          <ac:picMkLst>
            <pc:docMk/>
            <pc:sldMk cId="1246171976" sldId="289"/>
            <ac:picMk id="5" creationId="{093DFEE9-AD1E-4B63-8B41-A6821A07FD29}"/>
          </ac:picMkLst>
        </pc:picChg>
        <pc:picChg chg="add del mod">
          <ac:chgData name="윤 태웅" userId="d226bf62b0a64257" providerId="LiveId" clId="{22002B13-161C-46AB-A874-EE1507CA3D69}" dt="2020-10-20T12:43:21.556" v="1753"/>
          <ac:picMkLst>
            <pc:docMk/>
            <pc:sldMk cId="1246171976" sldId="289"/>
            <ac:picMk id="7" creationId="{B0B88407-6708-4248-87B1-F72D8BA2D825}"/>
          </ac:picMkLst>
        </pc:picChg>
        <pc:picChg chg="add del mod">
          <ac:chgData name="윤 태웅" userId="d226bf62b0a64257" providerId="LiveId" clId="{22002B13-161C-46AB-A874-EE1507CA3D69}" dt="2020-10-20T12:43:21.556" v="1753"/>
          <ac:picMkLst>
            <pc:docMk/>
            <pc:sldMk cId="1246171976" sldId="289"/>
            <ac:picMk id="8" creationId="{470966FE-C37B-4DF6-B204-4F18D7EFB11C}"/>
          </ac:picMkLst>
        </pc:picChg>
      </pc:sldChg>
      <pc:sldChg chg="addCm modCm">
        <pc:chgData name="윤 태웅" userId="d226bf62b0a64257" providerId="LiveId" clId="{22002B13-161C-46AB-A874-EE1507CA3D69}" dt="2020-10-20T13:07:16.921" v="1873" actId="5900"/>
        <pc:sldMkLst>
          <pc:docMk/>
          <pc:sldMk cId="1448418708" sldId="289"/>
        </pc:sldMkLst>
      </pc:sldChg>
      <pc:sldChg chg="addSp modSp mod">
        <pc:chgData name="윤 태웅" userId="d226bf62b0a64257" providerId="LiveId" clId="{22002B13-161C-46AB-A874-EE1507CA3D69}" dt="2020-10-20T13:06:39.234" v="1870" actId="20577"/>
        <pc:sldMkLst>
          <pc:docMk/>
          <pc:sldMk cId="1073235760" sldId="291"/>
        </pc:sldMkLst>
        <pc:spChg chg="mod">
          <ac:chgData name="윤 태웅" userId="d226bf62b0a64257" providerId="LiveId" clId="{22002B13-161C-46AB-A874-EE1507CA3D69}" dt="2020-10-20T13:05:36.357" v="1850" actId="20577"/>
          <ac:spMkLst>
            <pc:docMk/>
            <pc:sldMk cId="1073235760" sldId="291"/>
            <ac:spMk id="2" creationId="{00000000-0000-0000-0000-000000000000}"/>
          </ac:spMkLst>
        </pc:spChg>
        <pc:spChg chg="add mod">
          <ac:chgData name="윤 태웅" userId="d226bf62b0a64257" providerId="LiveId" clId="{22002B13-161C-46AB-A874-EE1507CA3D69}" dt="2020-10-20T13:06:39.234" v="1870" actId="20577"/>
          <ac:spMkLst>
            <pc:docMk/>
            <pc:sldMk cId="1073235760" sldId="291"/>
            <ac:spMk id="4" creationId="{EB5C2FF5-EDCE-4A1B-8370-7EE74BB7D524}"/>
          </ac:spMkLst>
        </pc:spChg>
        <pc:spChg chg="add mod">
          <ac:chgData name="윤 태웅" userId="d226bf62b0a64257" providerId="LiveId" clId="{22002B13-161C-46AB-A874-EE1507CA3D69}" dt="2020-10-20T13:06:15.214" v="1853" actId="1076"/>
          <ac:spMkLst>
            <pc:docMk/>
            <pc:sldMk cId="1073235760" sldId="291"/>
            <ac:spMk id="5" creationId="{C60BE350-B9B5-4948-9EFF-DA5B6ADC1DF2}"/>
          </ac:spMkLst>
        </pc:spChg>
        <pc:picChg chg="mod">
          <ac:chgData name="윤 태웅" userId="d226bf62b0a64257" providerId="LiveId" clId="{22002B13-161C-46AB-A874-EE1507CA3D69}" dt="2020-10-20T13:05:18.806" v="1841" actId="1076"/>
          <ac:picMkLst>
            <pc:docMk/>
            <pc:sldMk cId="1073235760" sldId="291"/>
            <ac:picMk id="8" creationId="{42477616-DF5F-4687-B9E8-74EFBA778010}"/>
          </ac:picMkLst>
        </pc:picChg>
        <pc:picChg chg="mod">
          <ac:chgData name="윤 태웅" userId="d226bf62b0a64257" providerId="LiveId" clId="{22002B13-161C-46AB-A874-EE1507CA3D69}" dt="2020-10-20T13:05:18.806" v="1841" actId="1076"/>
          <ac:picMkLst>
            <pc:docMk/>
            <pc:sldMk cId="1073235760" sldId="291"/>
            <ac:picMk id="9218" creationId="{00000000-0000-0000-0000-000000000000}"/>
          </ac:picMkLst>
        </pc:picChg>
      </pc:sldChg>
      <pc:sldChg chg="addSp delSp modSp add mod">
        <pc:chgData name="윤 태웅" userId="d226bf62b0a64257" providerId="LiveId" clId="{22002B13-161C-46AB-A874-EE1507CA3D69}" dt="2020-10-20T13:15:17.406" v="1939" actId="14100"/>
        <pc:sldMkLst>
          <pc:docMk/>
          <pc:sldMk cId="2172057550" sldId="292"/>
        </pc:sldMkLst>
        <pc:spChg chg="mod">
          <ac:chgData name="윤 태웅" userId="d226bf62b0a64257" providerId="LiveId" clId="{22002B13-161C-46AB-A874-EE1507CA3D69}" dt="2020-10-20T12:50:02.101" v="1787" actId="1076"/>
          <ac:spMkLst>
            <pc:docMk/>
            <pc:sldMk cId="2172057550" sldId="292"/>
            <ac:spMk id="22" creationId="{00000000-0000-0000-0000-000000000000}"/>
          </ac:spMkLst>
        </pc:spChg>
        <pc:spChg chg="add mod">
          <ac:chgData name="윤 태웅" userId="d226bf62b0a64257" providerId="LiveId" clId="{22002B13-161C-46AB-A874-EE1507CA3D69}" dt="2020-10-20T12:49:57.360" v="1786" actId="1076"/>
          <ac:spMkLst>
            <pc:docMk/>
            <pc:sldMk cId="2172057550" sldId="292"/>
            <ac:spMk id="33" creationId="{264CF92D-9A7A-43F4-AED4-885A70AB112F}"/>
          </ac:spMkLst>
        </pc:spChg>
        <pc:grpChg chg="del">
          <ac:chgData name="윤 태웅" userId="d226bf62b0a64257" providerId="LiveId" clId="{22002B13-161C-46AB-A874-EE1507CA3D69}" dt="2020-10-20T12:48:30.118" v="1756" actId="478"/>
          <ac:grpSpMkLst>
            <pc:docMk/>
            <pc:sldMk cId="2172057550" sldId="292"/>
            <ac:grpSpMk id="3" creationId="{06029023-4660-489A-A3BB-796EFFB2C47C}"/>
          </ac:grpSpMkLst>
        </pc:grpChg>
        <pc:grpChg chg="mod">
          <ac:chgData name="윤 태웅" userId="d226bf62b0a64257" providerId="LiveId" clId="{22002B13-161C-46AB-A874-EE1507CA3D69}" dt="2020-10-20T12:50:02.101" v="1787" actId="1076"/>
          <ac:grpSpMkLst>
            <pc:docMk/>
            <pc:sldMk cId="2172057550" sldId="292"/>
            <ac:grpSpMk id="4" creationId="{267E5A08-4E47-44E8-B64B-E0FF4C613A68}"/>
          </ac:grpSpMkLst>
        </pc:grpChg>
        <pc:picChg chg="mod">
          <ac:chgData name="윤 태웅" userId="d226bf62b0a64257" providerId="LiveId" clId="{22002B13-161C-46AB-A874-EE1507CA3D69}" dt="2020-10-20T12:50:02.101" v="1787" actId="1076"/>
          <ac:picMkLst>
            <pc:docMk/>
            <pc:sldMk cId="2172057550" sldId="292"/>
            <ac:picMk id="25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50:02.101" v="1787" actId="1076"/>
          <ac:picMkLst>
            <pc:docMk/>
            <pc:sldMk cId="2172057550" sldId="292"/>
            <ac:picMk id="26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50:02.101" v="1787" actId="1076"/>
          <ac:picMkLst>
            <pc:docMk/>
            <pc:sldMk cId="2172057550" sldId="292"/>
            <ac:picMk id="27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50:02.101" v="1787" actId="1076"/>
          <ac:picMkLst>
            <pc:docMk/>
            <pc:sldMk cId="2172057550" sldId="292"/>
            <ac:picMk id="31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3:15:17.406" v="1939" actId="14100"/>
          <ac:picMkLst>
            <pc:docMk/>
            <pc:sldMk cId="2172057550" sldId="292"/>
            <ac:picMk id="16386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48:30.118" v="1756" actId="478"/>
          <ac:picMkLst>
            <pc:docMk/>
            <pc:sldMk cId="2172057550" sldId="292"/>
            <ac:picMk id="16387" creationId="{00000000-0000-0000-0000-000000000000}"/>
          </ac:picMkLst>
        </pc:picChg>
        <pc:picChg chg="mod">
          <ac:chgData name="윤 태웅" userId="d226bf62b0a64257" providerId="LiveId" clId="{22002B13-161C-46AB-A874-EE1507CA3D69}" dt="2020-10-20T12:48:40.731" v="1759" actId="1076"/>
          <ac:picMkLst>
            <pc:docMk/>
            <pc:sldMk cId="2172057550" sldId="292"/>
            <ac:picMk id="16388" creationId="{00000000-0000-0000-0000-000000000000}"/>
          </ac:picMkLst>
        </pc:picChg>
        <pc:picChg chg="del">
          <ac:chgData name="윤 태웅" userId="d226bf62b0a64257" providerId="LiveId" clId="{22002B13-161C-46AB-A874-EE1507CA3D69}" dt="2020-10-20T12:48:30.118" v="1756" actId="478"/>
          <ac:picMkLst>
            <pc:docMk/>
            <pc:sldMk cId="2172057550" sldId="292"/>
            <ac:picMk id="16389" creationId="{00000000-0000-0000-0000-000000000000}"/>
          </ac:picMkLst>
        </pc:picChg>
      </pc:sldChg>
      <pc:sldChg chg="modSp new mod">
        <pc:chgData name="윤 태웅" userId="d226bf62b0a64257" providerId="LiveId" clId="{22002B13-161C-46AB-A874-EE1507CA3D69}" dt="2020-10-20T13:08:20.686" v="1933"/>
        <pc:sldMkLst>
          <pc:docMk/>
          <pc:sldMk cId="2609639703" sldId="293"/>
        </pc:sldMkLst>
        <pc:spChg chg="mod">
          <ac:chgData name="윤 태웅" userId="d226bf62b0a64257" providerId="LiveId" clId="{22002B13-161C-46AB-A874-EE1507CA3D69}" dt="2020-10-20T13:08:20.686" v="1933"/>
          <ac:spMkLst>
            <pc:docMk/>
            <pc:sldMk cId="2609639703" sldId="293"/>
            <ac:spMk id="2" creationId="{2D8642CC-6AFE-4D80-B091-AA4DDDA93AEC}"/>
          </ac:spMkLst>
        </pc:spChg>
      </pc:sldChg>
    </pc:docChg>
  </pc:docChgLst>
  <pc:docChgLst>
    <pc:chgData name="게스트 사용자" providerId="Windows Live" clId="Web-{99E241DF-5A58-4AA3-BBD3-01CC2B615D8B}"/>
    <pc:docChg chg="modSld">
      <pc:chgData name="게스트 사용자" userId="" providerId="Windows Live" clId="Web-{99E241DF-5A58-4AA3-BBD3-01CC2B615D8B}" dt="2020-10-20T12:09:09.566" v="3" actId="20577"/>
      <pc:docMkLst>
        <pc:docMk/>
      </pc:docMkLst>
      <pc:sldChg chg="modSp">
        <pc:chgData name="게스트 사용자" userId="" providerId="Windows Live" clId="Web-{99E241DF-5A58-4AA3-BBD3-01CC2B615D8B}" dt="2020-10-20T12:09:09.566" v="2" actId="20577"/>
        <pc:sldMkLst>
          <pc:docMk/>
          <pc:sldMk cId="4036796251" sldId="257"/>
        </pc:sldMkLst>
        <pc:spChg chg="mod">
          <ac:chgData name="게스트 사용자" userId="" providerId="Windows Live" clId="Web-{99E241DF-5A58-4AA3-BBD3-01CC2B615D8B}" dt="2020-10-20T12:09:09.566" v="2" actId="20577"/>
          <ac:spMkLst>
            <pc:docMk/>
            <pc:sldMk cId="4036796251" sldId="257"/>
            <ac:spMk id="28" creationId="{00000000-0000-0000-0000-000000000000}"/>
          </ac:spMkLst>
        </pc:spChg>
      </pc:sldChg>
    </pc:docChg>
  </pc:docChgLst>
  <pc:docChgLst>
    <pc:chgData name="게스트 사용자" providerId="Windows Live" clId="Web-{E0537451-EDBC-4F50-8016-0CE8DA446672}"/>
    <pc:docChg chg="addSld delSld modSld sldOrd">
      <pc:chgData name="게스트 사용자" userId="" providerId="Windows Live" clId="Web-{E0537451-EDBC-4F50-8016-0CE8DA446672}" dt="2020-10-20T13:08:11.927" v="387"/>
      <pc:docMkLst>
        <pc:docMk/>
      </pc:docMkLst>
      <pc:sldChg chg="addSp delSp modSp">
        <pc:chgData name="게스트 사용자" userId="" providerId="Windows Live" clId="Web-{E0537451-EDBC-4F50-8016-0CE8DA446672}" dt="2020-10-20T12:32:46.838" v="267"/>
        <pc:sldMkLst>
          <pc:docMk/>
          <pc:sldMk cId="1345161749" sldId="263"/>
        </pc:sldMkLst>
        <pc:spChg chg="del">
          <ac:chgData name="게스트 사용자" userId="" providerId="Windows Live" clId="Web-{E0537451-EDBC-4F50-8016-0CE8DA446672}" dt="2020-10-20T12:32:46.838" v="267"/>
          <ac:spMkLst>
            <pc:docMk/>
            <pc:sldMk cId="1345161749" sldId="263"/>
            <ac:spMk id="2" creationId="{77C10A52-12BF-4FD2-98DB-84E3B0143435}"/>
          </ac:spMkLst>
        </pc:spChg>
        <pc:picChg chg="add mod">
          <ac:chgData name="게스트 사용자" userId="" providerId="Windows Live" clId="Web-{E0537451-EDBC-4F50-8016-0CE8DA446672}" dt="2020-10-20T12:32:37.619" v="266" actId="1076"/>
          <ac:picMkLst>
            <pc:docMk/>
            <pc:sldMk cId="1345161749" sldId="263"/>
            <ac:picMk id="3" creationId="{3DA986D9-04B9-4264-99AD-7EEF72689888}"/>
          </ac:picMkLst>
        </pc:picChg>
      </pc:sldChg>
      <pc:sldChg chg="del">
        <pc:chgData name="게스트 사용자" userId="" providerId="Windows Live" clId="Web-{E0537451-EDBC-4F50-8016-0CE8DA446672}" dt="2020-10-20T12:48:59.326" v="291"/>
        <pc:sldMkLst>
          <pc:docMk/>
          <pc:sldMk cId="1547273290" sldId="269"/>
        </pc:sldMkLst>
      </pc:sldChg>
      <pc:sldChg chg="ord">
        <pc:chgData name="게스트 사용자" userId="" providerId="Windows Live" clId="Web-{E0537451-EDBC-4F50-8016-0CE8DA446672}" dt="2020-10-20T13:08:11.927" v="387"/>
        <pc:sldMkLst>
          <pc:docMk/>
          <pc:sldMk cId="2663854618" sldId="272"/>
        </pc:sldMkLst>
      </pc:sldChg>
      <pc:sldChg chg="modSp">
        <pc:chgData name="게스트 사용자" userId="" providerId="Windows Live" clId="Web-{E0537451-EDBC-4F50-8016-0CE8DA446672}" dt="2020-10-20T12:26:51.064" v="262" actId="20577"/>
        <pc:sldMkLst>
          <pc:docMk/>
          <pc:sldMk cId="208687175" sldId="277"/>
        </pc:sldMkLst>
        <pc:spChg chg="mod">
          <ac:chgData name="게스트 사용자" userId="" providerId="Windows Live" clId="Web-{E0537451-EDBC-4F50-8016-0CE8DA446672}" dt="2020-10-20T12:26:51.064" v="262" actId="20577"/>
          <ac:spMkLst>
            <pc:docMk/>
            <pc:sldMk cId="208687175" sldId="277"/>
            <ac:spMk id="3" creationId="{78787C81-CF6D-412D-9897-6BC1ACEC4BAC}"/>
          </ac:spMkLst>
        </pc:spChg>
      </pc:sldChg>
      <pc:sldChg chg="modSp">
        <pc:chgData name="게스트 사용자" userId="" providerId="Windows Live" clId="Web-{E0537451-EDBC-4F50-8016-0CE8DA446672}" dt="2020-10-20T12:43:00.756" v="272" actId="20577"/>
        <pc:sldMkLst>
          <pc:docMk/>
          <pc:sldMk cId="3955160165" sldId="278"/>
        </pc:sldMkLst>
        <pc:spChg chg="mod">
          <ac:chgData name="게스트 사용자" userId="" providerId="Windows Live" clId="Web-{E0537451-EDBC-4F50-8016-0CE8DA446672}" dt="2020-10-20T12:43:00.756" v="272" actId="20577"/>
          <ac:spMkLst>
            <pc:docMk/>
            <pc:sldMk cId="3955160165" sldId="278"/>
            <ac:spMk id="10" creationId="{FBC22CBB-50F9-4D6F-9DBE-E133810C89EE}"/>
          </ac:spMkLst>
        </pc:spChg>
      </pc:sldChg>
      <pc:sldChg chg="modSp">
        <pc:chgData name="게스트 사용자" userId="" providerId="Windows Live" clId="Web-{E0537451-EDBC-4F50-8016-0CE8DA446672}" dt="2020-10-20T12:14:54.206" v="198" actId="20577"/>
        <pc:sldMkLst>
          <pc:docMk/>
          <pc:sldMk cId="3432667500" sldId="279"/>
        </pc:sldMkLst>
        <pc:spChg chg="mod">
          <ac:chgData name="게스트 사용자" userId="" providerId="Windows Live" clId="Web-{E0537451-EDBC-4F50-8016-0CE8DA446672}" dt="2020-10-20T12:14:54.206" v="198" actId="20577"/>
          <ac:spMkLst>
            <pc:docMk/>
            <pc:sldMk cId="3432667500" sldId="279"/>
            <ac:spMk id="44" creationId="{B444B19E-AE6A-4B44-B848-209CA5A956DF}"/>
          </ac:spMkLst>
        </pc:spChg>
        <pc:spChg chg="mod">
          <ac:chgData name="게스트 사용자" userId="" providerId="Windows Live" clId="Web-{E0537451-EDBC-4F50-8016-0CE8DA446672}" dt="2020-10-20T12:14:31.315" v="181" actId="1076"/>
          <ac:spMkLst>
            <pc:docMk/>
            <pc:sldMk cId="3432667500" sldId="279"/>
            <ac:spMk id="45" creationId="{3FF3A53A-E4FB-44AD-BE23-E081CF823790}"/>
          </ac:spMkLst>
        </pc:spChg>
      </pc:sldChg>
      <pc:sldChg chg="delSp modSp">
        <pc:chgData name="게스트 사용자" userId="" providerId="Windows Live" clId="Web-{E0537451-EDBC-4F50-8016-0CE8DA446672}" dt="2020-10-20T12:44:06.742" v="279" actId="20577"/>
        <pc:sldMkLst>
          <pc:docMk/>
          <pc:sldMk cId="2350428692" sldId="280"/>
        </pc:sldMkLst>
        <pc:spChg chg="del">
          <ac:chgData name="게스트 사용자" userId="" providerId="Windows Live" clId="Web-{E0537451-EDBC-4F50-8016-0CE8DA446672}" dt="2020-10-20T12:10:49.154" v="1"/>
          <ac:spMkLst>
            <pc:docMk/>
            <pc:sldMk cId="2350428692" sldId="280"/>
            <ac:spMk id="2" creationId="{00000000-0000-0000-0000-000000000000}"/>
          </ac:spMkLst>
        </pc:spChg>
        <pc:spChg chg="mod">
          <ac:chgData name="게스트 사용자" userId="" providerId="Windows Live" clId="Web-{E0537451-EDBC-4F50-8016-0CE8DA446672}" dt="2020-10-20T12:44:06.742" v="279" actId="20577"/>
          <ac:spMkLst>
            <pc:docMk/>
            <pc:sldMk cId="2350428692" sldId="280"/>
            <ac:spMk id="3" creationId="{00000000-0000-0000-0000-000000000000}"/>
          </ac:spMkLst>
        </pc:spChg>
        <pc:spChg chg="del mod">
          <ac:chgData name="게스트 사용자" userId="" providerId="Windows Live" clId="Web-{E0537451-EDBC-4F50-8016-0CE8DA446672}" dt="2020-10-20T12:12:09.531" v="108"/>
          <ac:spMkLst>
            <pc:docMk/>
            <pc:sldMk cId="2350428692" sldId="280"/>
            <ac:spMk id="12" creationId="{00000000-0000-0000-0000-000000000000}"/>
          </ac:spMkLst>
        </pc:spChg>
        <pc:spChg chg="del">
          <ac:chgData name="게스트 사용자" userId="" providerId="Windows Live" clId="Web-{E0537451-EDBC-4F50-8016-0CE8DA446672}" dt="2020-10-20T12:12:06.875" v="104"/>
          <ac:spMkLst>
            <pc:docMk/>
            <pc:sldMk cId="2350428692" sldId="280"/>
            <ac:spMk id="13" creationId="{00000000-0000-0000-0000-000000000000}"/>
          </ac:spMkLst>
        </pc:spChg>
        <pc:spChg chg="mod">
          <ac:chgData name="게스트 사용자" userId="" providerId="Windows Live" clId="Web-{E0537451-EDBC-4F50-8016-0CE8DA446672}" dt="2020-10-20T12:11:49.671" v="101" actId="14100"/>
          <ac:spMkLst>
            <pc:docMk/>
            <pc:sldMk cId="2350428692" sldId="280"/>
            <ac:spMk id="18" creationId="{7CECAB23-3899-493E-987E-96D02EABD323}"/>
          </ac:spMkLst>
        </pc:spChg>
        <pc:cxnChg chg="del">
          <ac:chgData name="게스트 사용자" userId="" providerId="Windows Live" clId="Web-{E0537451-EDBC-4F50-8016-0CE8DA446672}" dt="2020-10-20T12:12:10.781" v="109"/>
          <ac:cxnSpMkLst>
            <pc:docMk/>
            <pc:sldMk cId="2350428692" sldId="280"/>
            <ac:cxnSpMk id="11" creationId="{00000000-0000-0000-0000-000000000000}"/>
          </ac:cxnSpMkLst>
        </pc:cxnChg>
      </pc:sldChg>
      <pc:sldChg chg="modSp">
        <pc:chgData name="게스트 사용자" userId="" providerId="Windows Live" clId="Web-{E0537451-EDBC-4F50-8016-0CE8DA446672}" dt="2020-10-20T12:44:47.290" v="284" actId="20577"/>
        <pc:sldMkLst>
          <pc:docMk/>
          <pc:sldMk cId="1633217095" sldId="283"/>
        </pc:sldMkLst>
        <pc:spChg chg="mod">
          <ac:chgData name="게스트 사용자" userId="" providerId="Windows Live" clId="Web-{E0537451-EDBC-4F50-8016-0CE8DA446672}" dt="2020-10-20T12:44:47.290" v="284" actId="20577"/>
          <ac:spMkLst>
            <pc:docMk/>
            <pc:sldMk cId="1633217095" sldId="283"/>
            <ac:spMk id="26" creationId="{00000000-0000-0000-0000-000000000000}"/>
          </ac:spMkLst>
        </pc:spChg>
      </pc:sldChg>
      <pc:sldChg chg="delSp modSp add replId">
        <pc:chgData name="게스트 사용자" userId="" providerId="Windows Live" clId="Web-{E0537451-EDBC-4F50-8016-0CE8DA446672}" dt="2020-10-20T12:24:28.218" v="240" actId="1076"/>
        <pc:sldMkLst>
          <pc:docMk/>
          <pc:sldMk cId="1926242648" sldId="287"/>
        </pc:sldMkLst>
        <pc:spChg chg="del">
          <ac:chgData name="게스트 사용자" userId="" providerId="Windows Live" clId="Web-{E0537451-EDBC-4F50-8016-0CE8DA446672}" dt="2020-10-20T12:12:02" v="103"/>
          <ac:spMkLst>
            <pc:docMk/>
            <pc:sldMk cId="1926242648" sldId="287"/>
            <ac:spMk id="2" creationId="{00000000-0000-0000-0000-000000000000}"/>
          </ac:spMkLst>
        </pc:spChg>
        <pc:spChg chg="del">
          <ac:chgData name="게스트 사용자" userId="" providerId="Windows Live" clId="Web-{E0537451-EDBC-4F50-8016-0CE8DA446672}" dt="2020-10-20T12:11:59.109" v="102"/>
          <ac:spMkLst>
            <pc:docMk/>
            <pc:sldMk cId="1926242648" sldId="287"/>
            <ac:spMk id="3" creationId="{00000000-0000-0000-0000-000000000000}"/>
          </ac:spMkLst>
        </pc:spChg>
        <pc:spChg chg="del">
          <ac:chgData name="게스트 사용자" userId="" providerId="Windows Live" clId="Web-{E0537451-EDBC-4F50-8016-0CE8DA446672}" dt="2020-10-20T12:12:32.375" v="162"/>
          <ac:spMkLst>
            <pc:docMk/>
            <pc:sldMk cId="1926242648" sldId="287"/>
            <ac:spMk id="12" creationId="{00000000-0000-0000-0000-000000000000}"/>
          </ac:spMkLst>
        </pc:spChg>
        <pc:spChg chg="mod">
          <ac:chgData name="게스트 사용자" userId="" providerId="Windows Live" clId="Web-{E0537451-EDBC-4F50-8016-0CE8DA446672}" dt="2020-10-20T12:24:28.218" v="240" actId="1076"/>
          <ac:spMkLst>
            <pc:docMk/>
            <pc:sldMk cId="1926242648" sldId="287"/>
            <ac:spMk id="13" creationId="{00000000-0000-0000-0000-000000000000}"/>
          </ac:spMkLst>
        </pc:spChg>
        <pc:spChg chg="mod">
          <ac:chgData name="게스트 사용자" userId="" providerId="Windows Live" clId="Web-{E0537451-EDBC-4F50-8016-0CE8DA446672}" dt="2020-10-20T12:12:28.516" v="161" actId="1076"/>
          <ac:spMkLst>
            <pc:docMk/>
            <pc:sldMk cId="1926242648" sldId="287"/>
            <ac:spMk id="18" creationId="{7CECAB23-3899-493E-987E-96D02EABD323}"/>
          </ac:spMkLst>
        </pc:spChg>
        <pc:cxnChg chg="del">
          <ac:chgData name="게스트 사용자" userId="" providerId="Windows Live" clId="Web-{E0537451-EDBC-4F50-8016-0CE8DA446672}" dt="2020-10-20T12:12:33.797" v="163"/>
          <ac:cxnSpMkLst>
            <pc:docMk/>
            <pc:sldMk cId="1926242648" sldId="287"/>
            <ac:cxnSpMk id="11" creationId="{00000000-0000-0000-0000-000000000000}"/>
          </ac:cxnSpMkLst>
        </pc:cxnChg>
      </pc:sldChg>
      <pc:sldChg chg="new ord">
        <pc:chgData name="게스트 사용자" userId="" providerId="Windows Live" clId="Web-{E0537451-EDBC-4F50-8016-0CE8DA446672}" dt="2020-10-20T13:08:11.927" v="386"/>
        <pc:sldMkLst>
          <pc:docMk/>
          <pc:sldMk cId="1448418708" sldId="289"/>
        </pc:sldMkLst>
      </pc:sldChg>
      <pc:sldChg chg="addSp delSp modSp">
        <pc:chgData name="게스트 사용자" userId="" providerId="Windows Live" clId="Web-{E0537451-EDBC-4F50-8016-0CE8DA446672}" dt="2020-10-20T13:00:13.543" v="384" actId="20577"/>
        <pc:sldMkLst>
          <pc:docMk/>
          <pc:sldMk cId="4025061822" sldId="290"/>
        </pc:sldMkLst>
        <pc:spChg chg="del mod">
          <ac:chgData name="게스트 사용자" userId="" providerId="Windows Live" clId="Web-{E0537451-EDBC-4F50-8016-0CE8DA446672}" dt="2020-10-20T12:50:56.094" v="309"/>
          <ac:spMkLst>
            <pc:docMk/>
            <pc:sldMk cId="4025061822" sldId="290"/>
            <ac:spMk id="2" creationId="{CDBCB0CC-5501-4B06-8D39-658D6E3F687C}"/>
          </ac:spMkLst>
        </pc:spChg>
        <pc:spChg chg="add mod">
          <ac:chgData name="게스트 사용자" userId="" providerId="Windows Live" clId="Web-{E0537451-EDBC-4F50-8016-0CE8DA446672}" dt="2020-10-20T12:50:14.484" v="305" actId="1076"/>
          <ac:spMkLst>
            <pc:docMk/>
            <pc:sldMk cId="4025061822" sldId="290"/>
            <ac:spMk id="10" creationId="{D451B80E-A1A4-4858-BDA1-32BE4830251A}"/>
          </ac:spMkLst>
        </pc:spChg>
        <pc:spChg chg="add mod">
          <ac:chgData name="게스트 사용자" userId="" providerId="Windows Live" clId="Web-{E0537451-EDBC-4F50-8016-0CE8DA446672}" dt="2020-10-20T12:50:16.812" v="306" actId="1076"/>
          <ac:spMkLst>
            <pc:docMk/>
            <pc:sldMk cId="4025061822" sldId="290"/>
            <ac:spMk id="12" creationId="{288A6535-47B2-468C-837F-E9C79FB301ED}"/>
          </ac:spMkLst>
        </pc:spChg>
        <pc:spChg chg="add mod">
          <ac:chgData name="게스트 사용자" userId="" providerId="Windows Live" clId="Web-{E0537451-EDBC-4F50-8016-0CE8DA446672}" dt="2020-10-20T12:49:37.374" v="297" actId="1076"/>
          <ac:spMkLst>
            <pc:docMk/>
            <pc:sldMk cId="4025061822" sldId="290"/>
            <ac:spMk id="14" creationId="{05137C72-D422-4ABC-BE09-EEBFEDD487DB}"/>
          </ac:spMkLst>
        </pc:spChg>
        <pc:spChg chg="add mod">
          <ac:chgData name="게스트 사용자" userId="" providerId="Windows Live" clId="Web-{E0537451-EDBC-4F50-8016-0CE8DA446672}" dt="2020-10-20T12:49:32.858" v="296" actId="1076"/>
          <ac:spMkLst>
            <pc:docMk/>
            <pc:sldMk cId="4025061822" sldId="290"/>
            <ac:spMk id="16" creationId="{F28A8E60-8CAD-4C23-808F-74317D84030F}"/>
          </ac:spMkLst>
        </pc:spChg>
        <pc:spChg chg="add mod">
          <ac:chgData name="게스트 사용자" userId="" providerId="Windows Live" clId="Web-{E0537451-EDBC-4F50-8016-0CE8DA446672}" dt="2020-10-20T13:00:13.543" v="384" actId="20577"/>
          <ac:spMkLst>
            <pc:docMk/>
            <pc:sldMk cId="4025061822" sldId="290"/>
            <ac:spMk id="17" creationId="{060A4C47-057B-45B9-8918-78DB5CFDB7E8}"/>
          </ac:spMkLst>
        </pc:spChg>
        <pc:grpChg chg="add">
          <ac:chgData name="게스트 사용자" userId="" providerId="Windows Live" clId="Web-{E0537451-EDBC-4F50-8016-0CE8DA446672}" dt="2020-10-20T12:48:44.482" v="288"/>
          <ac:grpSpMkLst>
            <pc:docMk/>
            <pc:sldMk cId="4025061822" sldId="290"/>
            <ac:grpSpMk id="8" creationId="{CD6F8958-86BA-4813-8F35-BAA12D38F418}"/>
          </ac:grpSpMkLst>
        </pc:grpChg>
      </pc:sldChg>
      <pc:sldChg chg="add replId">
        <pc:chgData name="게스트 사용자" userId="" providerId="Windows Live" clId="Web-{E0537451-EDBC-4F50-8016-0CE8DA446672}" dt="2020-10-20T12:48:11.450" v="287"/>
        <pc:sldMkLst>
          <pc:docMk/>
          <pc:sldMk cId="1073235760" sldId="291"/>
        </pc:sldMkLst>
      </pc:sldChg>
    </pc:docChg>
  </pc:docChgLst>
  <pc:docChgLst>
    <pc:chgData name="게스트 사용자" providerId="Windows Live" clId="Web-{FB13AA47-9795-457D-AE94-A8C6344AC29E}"/>
    <pc:docChg chg="addSld modSld sldOrd">
      <pc:chgData name="게스트 사용자" userId="" providerId="Windows Live" clId="Web-{FB13AA47-9795-457D-AE94-A8C6344AC29E}" dt="2020-10-20T13:08:38.032" v="345" actId="20577"/>
      <pc:docMkLst>
        <pc:docMk/>
      </pc:docMkLst>
      <pc:sldChg chg="addSp modSp">
        <pc:chgData name="게스트 사용자" userId="" providerId="Windows Live" clId="Web-{FB13AA47-9795-457D-AE94-A8C6344AC29E}" dt="2020-10-20T13:04:05.339" v="264" actId="1076"/>
        <pc:sldMkLst>
          <pc:docMk/>
          <pc:sldMk cId="1345161749" sldId="263"/>
        </pc:sldMkLst>
        <pc:spChg chg="add mod">
          <ac:chgData name="게스트 사용자" userId="" providerId="Windows Live" clId="Web-{FB13AA47-9795-457D-AE94-A8C6344AC29E}" dt="2020-10-20T12:27:47.478" v="160" actId="20577"/>
          <ac:spMkLst>
            <pc:docMk/>
            <pc:sldMk cId="1345161749" sldId="263"/>
            <ac:spMk id="2" creationId="{77C10A52-12BF-4FD2-98DB-84E3B0143435}"/>
          </ac:spMkLst>
        </pc:spChg>
        <pc:picChg chg="mod">
          <ac:chgData name="게스트 사용자" userId="" providerId="Windows Live" clId="Web-{FB13AA47-9795-457D-AE94-A8C6344AC29E}" dt="2020-10-20T13:04:05.339" v="264" actId="1076"/>
          <ac:picMkLst>
            <pc:docMk/>
            <pc:sldMk cId="1345161749" sldId="263"/>
            <ac:picMk id="3" creationId="{3DA986D9-04B9-4264-99AD-7EEF72689888}"/>
          </ac:picMkLst>
        </pc:picChg>
      </pc:sldChg>
      <pc:sldChg chg="delSp modSp">
        <pc:chgData name="게스트 사용자" userId="" providerId="Windows Live" clId="Web-{FB13AA47-9795-457D-AE94-A8C6344AC29E}" dt="2020-10-20T12:30:35.451" v="167"/>
        <pc:sldMkLst>
          <pc:docMk/>
          <pc:sldMk cId="1547273290" sldId="269"/>
        </pc:sldMkLst>
        <pc:spChg chg="del">
          <ac:chgData name="게스트 사용자" userId="" providerId="Windows Live" clId="Web-{FB13AA47-9795-457D-AE94-A8C6344AC29E}" dt="2020-10-20T12:30:03.090" v="164"/>
          <ac:spMkLst>
            <pc:docMk/>
            <pc:sldMk cId="1547273290" sldId="269"/>
            <ac:spMk id="4" creationId="{00000000-0000-0000-0000-000000000000}"/>
          </ac:spMkLst>
        </pc:spChg>
        <pc:spChg chg="del">
          <ac:chgData name="게스트 사용자" userId="" providerId="Windows Live" clId="Web-{FB13AA47-9795-457D-AE94-A8C6344AC29E}" dt="2020-10-20T12:30:01.590" v="163"/>
          <ac:spMkLst>
            <pc:docMk/>
            <pc:sldMk cId="1547273290" sldId="269"/>
            <ac:spMk id="5" creationId="{F05DFFA7-1076-4218-9D23-6260DC4A5680}"/>
          </ac:spMkLst>
        </pc:spChg>
        <pc:spChg chg="mod">
          <ac:chgData name="게스트 사용자" userId="" providerId="Windows Live" clId="Web-{FB13AA47-9795-457D-AE94-A8C6344AC29E}" dt="2020-10-20T12:30:35.451" v="167"/>
          <ac:spMkLst>
            <pc:docMk/>
            <pc:sldMk cId="1547273290" sldId="269"/>
            <ac:spMk id="18" creationId="{60A68E1A-0880-45CB-A2B7-68D75AEBE670}"/>
          </ac:spMkLst>
        </pc:spChg>
        <pc:picChg chg="mod">
          <ac:chgData name="게스트 사용자" userId="" providerId="Windows Live" clId="Web-{FB13AA47-9795-457D-AE94-A8C6344AC29E}" dt="2020-10-20T12:30:15.184" v="165" actId="1076"/>
          <ac:picMkLst>
            <pc:docMk/>
            <pc:sldMk cId="1547273290" sldId="269"/>
            <ac:picMk id="8" creationId="{42477616-DF5F-4687-B9E8-74EFBA778010}"/>
          </ac:picMkLst>
        </pc:picChg>
        <pc:picChg chg="mod">
          <ac:chgData name="게스트 사용자" userId="" providerId="Windows Live" clId="Web-{FB13AA47-9795-457D-AE94-A8C6344AC29E}" dt="2020-10-20T12:30:18.200" v="166" actId="1076"/>
          <ac:picMkLst>
            <pc:docMk/>
            <pc:sldMk cId="1547273290" sldId="269"/>
            <ac:picMk id="9218" creationId="{00000000-0000-0000-0000-000000000000}"/>
          </ac:picMkLst>
        </pc:picChg>
      </pc:sldChg>
      <pc:sldChg chg="modSp">
        <pc:chgData name="게스트 사용자" userId="" providerId="Windows Live" clId="Web-{FB13AA47-9795-457D-AE94-A8C6344AC29E}" dt="2020-10-20T12:16:09.260" v="99" actId="20577"/>
        <pc:sldMkLst>
          <pc:docMk/>
          <pc:sldMk cId="3432667500" sldId="279"/>
        </pc:sldMkLst>
        <pc:spChg chg="mod">
          <ac:chgData name="게스트 사용자" userId="" providerId="Windows Live" clId="Web-{FB13AA47-9795-457D-AE94-A8C6344AC29E}" dt="2020-10-20T12:14:39.148" v="65" actId="20577"/>
          <ac:spMkLst>
            <pc:docMk/>
            <pc:sldMk cId="3432667500" sldId="279"/>
            <ac:spMk id="11" creationId="{2144F4B8-5835-46CE-9A92-EB17DEAD9AC6}"/>
          </ac:spMkLst>
        </pc:spChg>
        <pc:spChg chg="mod">
          <ac:chgData name="게스트 사용자" userId="" providerId="Windows Live" clId="Web-{FB13AA47-9795-457D-AE94-A8C6344AC29E}" dt="2020-10-20T12:16:09.260" v="99" actId="20577"/>
          <ac:spMkLst>
            <pc:docMk/>
            <pc:sldMk cId="3432667500" sldId="279"/>
            <ac:spMk id="45" creationId="{3FF3A53A-E4FB-44AD-BE23-E081CF823790}"/>
          </ac:spMkLst>
        </pc:spChg>
      </pc:sldChg>
      <pc:sldChg chg="modSp">
        <pc:chgData name="게스트 사용자" userId="" providerId="Windows Live" clId="Web-{FB13AA47-9795-457D-AE94-A8C6344AC29E}" dt="2020-10-20T13:01:28.070" v="260" actId="20577"/>
        <pc:sldMkLst>
          <pc:docMk/>
          <pc:sldMk cId="2350428692" sldId="280"/>
        </pc:sldMkLst>
        <pc:spChg chg="mod">
          <ac:chgData name="게스트 사용자" userId="" providerId="Windows Live" clId="Web-{FB13AA47-9795-457D-AE94-A8C6344AC29E}" dt="2020-10-20T13:01:28.070" v="260" actId="20577"/>
          <ac:spMkLst>
            <pc:docMk/>
            <pc:sldMk cId="2350428692" sldId="280"/>
            <ac:spMk id="3" creationId="{00000000-0000-0000-0000-000000000000}"/>
          </ac:spMkLst>
        </pc:spChg>
      </pc:sldChg>
      <pc:sldChg chg="modSp">
        <pc:chgData name="게스트 사용자" userId="" providerId="Windows Live" clId="Web-{FB13AA47-9795-457D-AE94-A8C6344AC29E}" dt="2020-10-20T13:06:48.452" v="343" actId="20577"/>
        <pc:sldMkLst>
          <pc:docMk/>
          <pc:sldMk cId="178859139" sldId="285"/>
        </pc:sldMkLst>
        <pc:spChg chg="mod">
          <ac:chgData name="게스트 사용자" userId="" providerId="Windows Live" clId="Web-{FB13AA47-9795-457D-AE94-A8C6344AC29E}" dt="2020-10-20T13:06:42.451" v="329" actId="20577"/>
          <ac:spMkLst>
            <pc:docMk/>
            <pc:sldMk cId="178859139" sldId="285"/>
            <ac:spMk id="2" creationId="{7BF6FA38-4AD0-493C-8C65-7F1D4C6BDBD0}"/>
          </ac:spMkLst>
        </pc:spChg>
        <pc:spChg chg="mod">
          <ac:chgData name="게스트 사용자" userId="" providerId="Windows Live" clId="Web-{FB13AA47-9795-457D-AE94-A8C6344AC29E}" dt="2020-10-20T13:06:48.452" v="343" actId="20577"/>
          <ac:spMkLst>
            <pc:docMk/>
            <pc:sldMk cId="178859139" sldId="285"/>
            <ac:spMk id="3" creationId="{F50999EA-E7CE-4EDC-9346-38E37AE2A8E8}"/>
          </ac:spMkLst>
        </pc:spChg>
      </pc:sldChg>
      <pc:sldChg chg="modSp">
        <pc:chgData name="게스트 사용자" userId="" providerId="Windows Live" clId="Web-{FB13AA47-9795-457D-AE94-A8C6344AC29E}" dt="2020-10-20T13:01:06.960" v="252" actId="20577"/>
        <pc:sldMkLst>
          <pc:docMk/>
          <pc:sldMk cId="1926242648" sldId="287"/>
        </pc:sldMkLst>
        <pc:spChg chg="mod">
          <ac:chgData name="게스트 사용자" userId="" providerId="Windows Live" clId="Web-{FB13AA47-9795-457D-AE94-A8C6344AC29E}" dt="2020-10-20T13:01:06.960" v="252" actId="20577"/>
          <ac:spMkLst>
            <pc:docMk/>
            <pc:sldMk cId="1926242648" sldId="287"/>
            <ac:spMk id="13" creationId="{00000000-0000-0000-0000-000000000000}"/>
          </ac:spMkLst>
        </pc:spChg>
      </pc:sldChg>
      <pc:sldChg chg="ord">
        <pc:chgData name="게스트 사용자" userId="" providerId="Windows Live" clId="Web-{FB13AA47-9795-457D-AE94-A8C6344AC29E}" dt="2020-10-20T13:02:17.821" v="263"/>
        <pc:sldMkLst>
          <pc:docMk/>
          <pc:sldMk cId="1448418708" sldId="289"/>
        </pc:sldMkLst>
      </pc:sldChg>
      <pc:sldChg chg="addSp delSp modSp new">
        <pc:chgData name="게스트 사용자" userId="" providerId="Windows Live" clId="Web-{FB13AA47-9795-457D-AE94-A8C6344AC29E}" dt="2020-10-20T13:01:39.929" v="262"/>
        <pc:sldMkLst>
          <pc:docMk/>
          <pc:sldMk cId="4025061822" sldId="290"/>
        </pc:sldMkLst>
        <pc:spChg chg="add mod">
          <ac:chgData name="게스트 사용자" userId="" providerId="Windows Live" clId="Web-{FB13AA47-9795-457D-AE94-A8C6344AC29E}" dt="2020-10-20T12:48:32.896" v="237" actId="20577"/>
          <ac:spMkLst>
            <pc:docMk/>
            <pc:sldMk cId="4025061822" sldId="290"/>
            <ac:spMk id="2" creationId="{CDBCB0CC-5501-4B06-8D39-658D6E3F687C}"/>
          </ac:spMkLst>
        </pc:spChg>
        <pc:picChg chg="add del mod">
          <ac:chgData name="게스트 사용자" userId="" providerId="Windows Live" clId="Web-{FB13AA47-9795-457D-AE94-A8C6344AC29E}" dt="2020-10-20T13:01:39.929" v="262"/>
          <ac:picMkLst>
            <pc:docMk/>
            <pc:sldMk cId="4025061822" sldId="290"/>
            <ac:picMk id="3" creationId="{3BFD49B0-3302-46A1-8E13-AD422BC88DB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502D8A15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502D8A15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7_502D8A15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C_76FBAA0A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70A9F0"/>
            </a:solidFill>
          </c:spPr>
          <c:dPt>
            <c:idx val="0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A7-45D5-A738-D1964FFCCA7B}"/>
              </c:ext>
            </c:extLst>
          </c:dPt>
          <c:dPt>
            <c:idx val="1"/>
            <c:bubble3D val="0"/>
            <c:spPr>
              <a:solidFill>
                <a:srgbClr val="7373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A7-45D5-A738-D1964FFCCA7B}"/>
              </c:ext>
            </c:extLst>
          </c:dPt>
          <c:dPt>
            <c:idx val="2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A7-45D5-A738-D1964FFCCA7B}"/>
              </c:ext>
            </c:extLst>
          </c:dPt>
          <c:dPt>
            <c:idx val="3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A7-45D5-A738-D1964FFCCA7B}"/>
              </c:ext>
            </c:extLst>
          </c:dPt>
          <c:cat>
            <c:strRef>
              <c:f>Sheet1!$A$2:$A$5</c:f>
              <c:strCache>
                <c:ptCount val="2"/>
                <c:pt idx="0">
                  <c:v>그렇다</c:v>
                </c:pt>
                <c:pt idx="1">
                  <c:v>그렇지 않다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0.47</c:v>
                </c:pt>
                <c:pt idx="1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A7-45D5-A738-D1964FFCC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남자</a:t>
            </a:r>
          </a:p>
        </c:rich>
      </c:tx>
      <c:layout>
        <c:manualLayout>
          <c:xMode val="edge"/>
          <c:yMode val="edge"/>
          <c:x val="0.43962903404325965"/>
          <c:y val="0.52179525747230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70A9F0"/>
            </a:solidFill>
          </c:spPr>
          <c:dPt>
            <c:idx val="0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C4-4799-8BC2-FD77E14EAE2F}"/>
              </c:ext>
            </c:extLst>
          </c:dPt>
          <c:dPt>
            <c:idx val="1"/>
            <c:bubble3D val="0"/>
            <c:spPr>
              <a:solidFill>
                <a:srgbClr val="7373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838-4AC0-BBD3-5DBDF2DAB86B}"/>
              </c:ext>
            </c:extLst>
          </c:dPt>
          <c:dPt>
            <c:idx val="2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4C4-4799-8BC2-FD77E14EAE2F}"/>
              </c:ext>
            </c:extLst>
          </c:dPt>
          <c:dPt>
            <c:idx val="3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4C4-4799-8BC2-FD77E14EAE2F}"/>
              </c:ext>
            </c:extLst>
          </c:dPt>
          <c:cat>
            <c:strRef>
              <c:f>Sheet1!$A$2:$A$5</c:f>
              <c:strCache>
                <c:ptCount val="2"/>
                <c:pt idx="0">
                  <c:v>그렇다</c:v>
                </c:pt>
                <c:pt idx="1">
                  <c:v>그렇지 않다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0.76800000000000002</c:v>
                </c:pt>
                <c:pt idx="1">
                  <c:v>0.23200000000000001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8-4AC0-BBD3-5DBDF2DAB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여자</a:t>
            </a:r>
          </a:p>
        </c:rich>
      </c:tx>
      <c:layout>
        <c:manualLayout>
          <c:xMode val="edge"/>
          <c:yMode val="edge"/>
          <c:x val="0.43667210796515327"/>
          <c:y val="0.506554121505566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70A9F0"/>
            </a:solidFill>
          </c:spPr>
          <c:dPt>
            <c:idx val="0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A5-4C25-B91D-8C1CCC3430B2}"/>
              </c:ext>
            </c:extLst>
          </c:dPt>
          <c:dPt>
            <c:idx val="1"/>
            <c:bubble3D val="0"/>
            <c:spPr>
              <a:solidFill>
                <a:srgbClr val="73737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A5-4C25-B91D-8C1CCC3430B2}"/>
              </c:ext>
            </c:extLst>
          </c:dPt>
          <c:dPt>
            <c:idx val="2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A5-4C25-B91D-8C1CCC3430B2}"/>
              </c:ext>
            </c:extLst>
          </c:dPt>
          <c:dPt>
            <c:idx val="3"/>
            <c:bubble3D val="0"/>
            <c:spPr>
              <a:solidFill>
                <a:srgbClr val="70A9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A5-4C25-B91D-8C1CCC3430B2}"/>
              </c:ext>
            </c:extLst>
          </c:dPt>
          <c:cat>
            <c:strRef>
              <c:f>Sheet1!$A$2:$A$5</c:f>
              <c:strCache>
                <c:ptCount val="2"/>
                <c:pt idx="0">
                  <c:v>그렇다</c:v>
                </c:pt>
                <c:pt idx="1">
                  <c:v>그렇지 않다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0.215</c:v>
                </c:pt>
                <c:pt idx="1">
                  <c:v>0.78500000000000003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A5-4C25-B91D-8C1CCC343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750266626877651E-2"/>
          <c:y val="6.4643873338728799E-2"/>
          <c:w val="0.9107303180160532"/>
          <c:h val="0.616424633896803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전동킥보드 교통사고 접수 건수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1442159061064423"/>
                  <c:y val="-0.176916538142430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1CE969F-FBF1-4BFA-83DE-6315F57ECC87}" type="CATEGORYNAME">
                      <a:rPr lang="ko-KR" altLang="en-US" sz="1000" b="1" baseline="0" smtClean="0"/>
                      <a:pPr>
                        <a:defRPr sz="1000" b="1"/>
                      </a:pPr>
                      <a:t>[CATEGORY NAME]</a:t>
                    </a:fld>
                    <a:endParaRPr 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515246456530395E-2"/>
                      <c:h val="9.162123780292272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202-F64D-8A5A-BA4C33860981}"/>
                </c:ext>
              </c:extLst>
            </c:dLbl>
            <c:dLbl>
              <c:idx val="1"/>
              <c:layout>
                <c:manualLayout>
                  <c:x val="-0.13547872384612389"/>
                  <c:y val="-0.14992543049256596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A97C828-5E9E-A14D-BA81-66ED624B9605}" type="VALUE">
                      <a:rPr lang="en-US" altLang="ko-KR" sz="1000" b="1" baseline="0" smtClean="0"/>
                      <a:pPr>
                        <a:defRPr sz="1000" b="1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51960258696764"/>
                      <c:h val="9.162123780292272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202-F64D-8A5A-BA4C33860981}"/>
                </c:ext>
              </c:extLst>
            </c:dLbl>
            <c:dLbl>
              <c:idx val="2"/>
              <c:layout>
                <c:manualLayout>
                  <c:x val="-0.13738137580107879"/>
                  <c:y val="-0.17665643562844535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9254EE-73D4-F840-8BD9-38B4BDE2D3F1}" type="VALUE">
                      <a:rPr lang="en-US" altLang="ko-KR" sz="1000" b="1" baseline="0" smtClean="0"/>
                      <a:pPr>
                        <a:defRPr sz="1000" b="1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51960258696764"/>
                      <c:h val="9.162123780292272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202-F64D-8A5A-BA4C33860981}"/>
                </c:ext>
              </c:extLst>
            </c:dLbl>
            <c:dLbl>
              <c:idx val="3"/>
              <c:layout>
                <c:manualLayout>
                  <c:x val="-2.0265559731130346E-2"/>
                  <c:y val="0.1006688350359613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1BEF05-2168-BB48-A9C3-0BE3DB2C2763}" type="VALUE">
                      <a:rPr lang="en-US" altLang="ko-KR" sz="1000" b="1" baseline="0" smtClean="0"/>
                      <a:pPr>
                        <a:defRPr sz="1000" b="1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51960258696764"/>
                      <c:h val="9.162123780292272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02-F64D-8A5A-BA4C33860981}"/>
                </c:ext>
              </c:extLst>
            </c:dLbl>
            <c:dLbl>
              <c:idx val="4"/>
              <c:layout>
                <c:manualLayout>
                  <c:x val="-2.6648629547434025E-2"/>
                  <c:y val="0.1030128117030861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prstClr val="black">
                            <a:lumMod val="65000"/>
                            <a:lumOff val="35000"/>
                            <a:alpha val="50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BE75A4E-4F23-D043-BE25-3CE237239258}" type="VALUE">
                      <a:rPr lang="en-US" altLang="ko-KR" sz="1000" b="1" baseline="0" smtClean="0">
                        <a:solidFill>
                          <a:srgbClr val="70A9F0"/>
                        </a:solidFill>
                      </a:rPr>
                      <a:pPr>
                        <a:defRPr sz="1000" b="1">
                          <a:solidFill>
                            <a:prstClr val="black">
                              <a:lumMod val="65000"/>
                              <a:lumOff val="35000"/>
                              <a:alpha val="50000"/>
                            </a:prst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prstClr val="black">
                          <a:lumMod val="65000"/>
                          <a:lumOff val="35000"/>
                          <a:alpha val="50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351960258696764"/>
                      <c:h val="9.162123780292272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202-F64D-8A5A-BA4C33860981}"/>
                </c:ext>
              </c:extLst>
            </c:dLbl>
            <c:spPr>
              <a:solidFill>
                <a:schemeClr val="bg1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 
1~6월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</c:v>
                </c:pt>
                <c:pt idx="1">
                  <c:v>181</c:v>
                </c:pt>
                <c:pt idx="2">
                  <c:v>258</c:v>
                </c:pt>
                <c:pt idx="3">
                  <c:v>890</c:v>
                </c:pt>
                <c:pt idx="4">
                  <c:v>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202-F64D-8A5A-BA4C33860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8897087"/>
        <c:axId val="427380079"/>
      </c:lineChart>
      <c:catAx>
        <c:axId val="368897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380079"/>
        <c:crosses val="autoZero"/>
        <c:auto val="1"/>
        <c:lblAlgn val="ctr"/>
        <c:lblOffset val="100"/>
        <c:noMultiLvlLbl val="0"/>
      </c:catAx>
      <c:valAx>
        <c:axId val="4273800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889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21:37:30.532" idx="1">
    <p:pos x="4165" y="198"/>
    <p:text>박재욱: YOLO 좀 더 보충, 한페이지 따로 빼서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22:07:06.131" idx="2">
    <p:pos x="3316" y="1744"/>
    <p:text>YOLO 알고리즘 내용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0T22:17:17.299" idx="3">
    <p:pos x="5860" y="3190"/>
    <p:text>매우 혼잡인 경로 값 바꾸기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0.46177</cdr:x>
      <cdr:y>0.40383</cdr:y>
    </cdr:from>
    <cdr:to>
      <cdr:x>0.81928</cdr:x>
      <cdr:y>0.60367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557862" y="855391"/>
          <a:ext cx="1206144" cy="423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ko-KR" altLang="en-US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두려운 곳이 있다</a:t>
          </a:r>
          <a:r>
            <a: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.</a:t>
          </a:r>
        </a:p>
        <a:p xmlns:a="http://schemas.openxmlformats.org/drawingml/2006/main">
          <a:pPr algn="ctr"/>
          <a:r>
            <a: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rPr>
            <a:t>47%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0.57958</cdr:x>
      <cdr:y>0.60526</cdr:y>
    </cdr:from>
    <cdr:to>
      <cdr:x>0.75881</cdr:x>
      <cdr:y>0.74342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78358" y="1513007"/>
          <a:ext cx="673638" cy="3453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0.31284</cdr:x>
      <cdr:y>0.70479</cdr:y>
    </cdr:from>
    <cdr:to>
      <cdr:x>0.49207</cdr:x>
      <cdr:y>0.84295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26917" y="1781243"/>
          <a:ext cx="702915" cy="34917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ko-KR" altLang="en-US" sz="800" dirty="0">
              <a:solidFill>
                <a:schemeClr val="bg1"/>
              </a:solidFill>
            </a:rPr>
            <a:t>그렇다</a:t>
          </a:r>
          <a:endParaRPr lang="en-US" altLang="ko-KR" sz="800" dirty="0">
            <a:solidFill>
              <a:schemeClr val="bg1"/>
            </a:solidFill>
          </a:endParaRPr>
        </a:p>
        <a:p xmlns:a="http://schemas.openxmlformats.org/drawingml/2006/main">
          <a:pPr algn="ctr"/>
          <a:r>
            <a:rPr lang="en-US" altLang="ko-KR" sz="800" b="1" dirty="0">
              <a:solidFill>
                <a:schemeClr val="bg1"/>
              </a:solidFill>
            </a:rPr>
            <a:t>78.5%</a:t>
          </a:r>
          <a:endParaRPr lang="ko-KR" altLang="en-US" sz="800" b="1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ETiTjJbqRI&amp;t=442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ETiTjJbqRI&amp;t=442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ETiTjJbqRI&amp;t=442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ETiTjJbqRI&amp;t=442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ETiTjJbqRI&amp;t=442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world.co.kr/news/articleView.html?idxno=49689" TargetMode="External"/><Relationship Id="rId2" Type="http://schemas.openxmlformats.org/officeDocument/2006/relationships/hyperlink" Target="http://www.cctvnews.co.kr/news/articleView.html?idxno=13870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rograms.sbs.co.kr/culture/sbsspecial/vod/4028/22000204042" TargetMode="Externa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rograms.sbs.co.kr/culture/sbsspecial/vod/4028/22000204042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munhwa.com/news/view.html?no=20191001010326030090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279410" y="-296626"/>
            <a:ext cx="1162456" cy="6593597"/>
          </a:xfrm>
          <a:prstGeom prst="rightBracket">
            <a:avLst>
              <a:gd name="adj" fmla="val 0"/>
            </a:avLst>
          </a:prstGeom>
          <a:ln w="19050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7157437" y="3581400"/>
            <a:ext cx="45817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52038" y="2513943"/>
            <a:ext cx="6217199" cy="8414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200" b="1">
                <a:latin typeface="나눔고딕" panose="020D0604000000000000" pitchFamily="50" charset="-127"/>
                <a:ea typeface="나눔고딕"/>
              </a:rPr>
              <a:t>CCTV </a:t>
            </a:r>
            <a:r>
              <a:rPr lang="ko-KR" altLang="en-US" sz="2200" b="1">
                <a:latin typeface="나눔고딕" panose="020D0604000000000000" pitchFamily="50" charset="-127"/>
                <a:ea typeface="나눔고딕"/>
              </a:rPr>
              <a:t>영상 기반의 보행 혼잡도 안내 시스템 </a:t>
            </a:r>
            <a:endParaRPr lang="en-US" altLang="ko-KR" sz="22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박경진</a:t>
            </a:r>
            <a:r>
              <a:rPr lang="en-US" altLang="ko-KR" sz="12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박서연</a:t>
            </a:r>
            <a:r>
              <a:rPr lang="en-US" altLang="ko-KR" sz="12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박재욱</a:t>
            </a:r>
            <a:r>
              <a:rPr lang="en-US" altLang="ko-KR" sz="12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윤태웅</a:t>
            </a:r>
            <a:endParaRPr lang="ko-KR" altLang="en-US" sz="8800" b="1" kern="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38363" y="2285450"/>
            <a:ext cx="356876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300" b="1" kern="0">
                <a:solidFill>
                  <a:srgbClr val="70A9F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제</a:t>
            </a:r>
            <a:r>
              <a:rPr lang="en-US" altLang="ko-KR" sz="1300" b="1" kern="0">
                <a:solidFill>
                  <a:srgbClr val="70A9F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lang="ko-KR" altLang="en-US" sz="1300" b="1" kern="0">
                <a:solidFill>
                  <a:srgbClr val="70A9F0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회 대학생 스마트시티 아이디어 경진대회</a:t>
            </a:r>
            <a:endParaRPr lang="ko-KR" altLang="en-US" sz="1300" b="1">
              <a:solidFill>
                <a:srgbClr val="70A9F0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02983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 w="19050"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89014" y="5307724"/>
            <a:ext cx="4393682" cy="948237"/>
            <a:chOff x="3994777" y="5328745"/>
            <a:chExt cx="4393682" cy="948237"/>
          </a:xfrm>
        </p:grpSpPr>
        <p:pic>
          <p:nvPicPr>
            <p:cNvPr id="1026" name="Picture 2" descr="한국토지주택공사 로고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4777" y="5328745"/>
              <a:ext cx="1847383" cy="84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과학기술인재 진로지원센터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71" b="29768"/>
            <a:stretch/>
          </p:blipFill>
          <p:spPr bwMode="auto">
            <a:xfrm>
              <a:off x="6512034" y="5551768"/>
              <a:ext cx="1876425" cy="725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그림 3" descr="플레이트, 음식, 그리기, 컵이(가) 표시된 사진&#10;&#10;자동 생성된 설명">
            <a:extLst>
              <a:ext uri="{FF2B5EF4-FFF2-40B4-BE49-F238E27FC236}">
                <a16:creationId xmlns:a16="http://schemas.microsoft.com/office/drawing/2014/main" id="{DD176BCE-CDAD-4A22-9ECE-05324FC57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824" y="2577838"/>
            <a:ext cx="2506460" cy="71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750" y="1198997"/>
            <a:ext cx="10637026" cy="167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en-US" altLang="ko-KR" spc="10">
                <a:latin typeface="나눔고딕" panose="020D0604000000000000" pitchFamily="50" charset="-127"/>
                <a:ea typeface="나눔고딕" panose="020D0604000000000000" pitchFamily="50" charset="-127"/>
              </a:rPr>
              <a:t>YOLO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</a:t>
            </a:r>
            <a:r>
              <a:rPr lang="en-US" altLang="ko-KR" spc="10"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상의 보행자를 인식을 하고 해당 오브젝트에 대한 </a:t>
            </a:r>
            <a:r>
              <a:rPr lang="ko-KR" altLang="en-US" spc="1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트래킹을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 시작</a:t>
            </a:r>
          </a:p>
          <a:p>
            <a:pPr fontAlgn="base">
              <a:lnSpc>
                <a:spcPct val="2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10" err="1">
                <a:latin typeface="나눔고딕" panose="020D0604000000000000" pitchFamily="50" charset="-127"/>
                <a:ea typeface="나눔고딕" panose="020D0604000000000000" pitchFamily="50" charset="-127"/>
              </a:rPr>
              <a:t>트래킹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 되고있는 오브젝트에 대한 카운트 </a:t>
            </a:r>
            <a:r>
              <a:rPr lang="en-US" altLang="ko-KR" spc="10"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해당 도로의 사람 수</a:t>
            </a:r>
          </a:p>
          <a:p>
            <a:pPr fontAlgn="base">
              <a:lnSpc>
                <a:spcPct val="2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 도로 면적 </a:t>
            </a:r>
            <a:r>
              <a:rPr lang="en-US" altLang="ko-KR" spc="10">
                <a:latin typeface="나눔고딕" panose="020D0604000000000000" pitchFamily="50" charset="-127"/>
                <a:ea typeface="나눔고딕" panose="020D0604000000000000" pitchFamily="50" charset="-127"/>
              </a:rPr>
              <a:t>: CCTV</a:t>
            </a:r>
            <a:r>
              <a:rPr lang="ko-KR" altLang="en-US" spc="10">
                <a:latin typeface="나눔고딕" panose="020D0604000000000000" pitchFamily="50" charset="-127"/>
                <a:ea typeface="나눔고딕" panose="020D0604000000000000" pitchFamily="50" charset="-127"/>
              </a:rPr>
              <a:t>가 촬영하는 부분의 보행로 면적</a:t>
            </a:r>
          </a:p>
        </p:txBody>
      </p:sp>
      <p:pic>
        <p:nvPicPr>
          <p:cNvPr id="12290" name="Picture 2" descr="https://lh5.googleusercontent.com/MbSFPhJIlLIF44OxGxArZt0iHrasDud52eZmc1Xsmt5UOmPk-ln5ZxhdWrH2bPt_TXjoaeg6wPe0b_zehHZr_YUb9_qjWCig3QvGqU_uykGdjgOGLdAWmjjuZF0tT7cSuAjbpeTwPd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3869899"/>
            <a:ext cx="3399326" cy="18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https://lh6.googleusercontent.com/jwdQxjHnZ7fCCYx9tvyVMAdF8IluPiPM9emCXPb_hBVHWznMyISdwcGIK3VuUeM3afieS3ks4u67MlUt8OTuQX97BQA2BxiIBeZcxDUOKahIXX0S_GQdrwLphJz7LZNTJhRgutJAS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019" y="3429000"/>
            <a:ext cx="3058530" cy="288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3.googleusercontent.com/t3MJLMD1h4Rc4K2Lrxr-jQP24c7IaiNjOz6Lb4FetjDii137ZX356ibg95Zyv_c_4n0caVD1QrwDDZeX-40yNQg_UuIb9wNIA4yb1eb7odQnBJ8QFWryHQdgcMX3sjajgtl6PKw57K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93" y="3187152"/>
            <a:ext cx="3516951" cy="317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E15BE40-C252-48D8-81C8-4C16772A6AFA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8" name="오른쪽 대괄호 17">
              <a:extLst>
                <a:ext uri="{FF2B5EF4-FFF2-40B4-BE49-F238E27FC236}">
                  <a16:creationId xmlns:a16="http://schemas.microsoft.com/office/drawing/2014/main" id="{CEDEF47D-A117-45CC-871D-A633C837C761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2DBFD10-1DB6-4884-ABE4-4D53F17620E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4696D6-03E1-4D47-9752-0996AF2664F4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1" name="그림 20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B5B430A9-8882-4342-83C9-DD0972170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B069B8-3C1D-4F56-B158-0305F5724990}"/>
              </a:ext>
            </a:extLst>
          </p:cNvPr>
          <p:cNvSpPr/>
          <p:nvPr/>
        </p:nvSpPr>
        <p:spPr>
          <a:xfrm>
            <a:off x="4920978" y="701963"/>
            <a:ext cx="2350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pc="1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보행자 검출 및 계수</a:t>
            </a:r>
            <a:endParaRPr lang="en-US" altLang="ko-KR" sz="2000" spc="1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1A44A-D5B6-457C-9E7F-F570528DEF2B}"/>
              </a:ext>
            </a:extLst>
          </p:cNvPr>
          <p:cNvSpPr txBox="1"/>
          <p:nvPr/>
        </p:nvSpPr>
        <p:spPr>
          <a:xfrm>
            <a:off x="793750" y="6582924"/>
            <a:ext cx="6096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>
                <a:solidFill>
                  <a:schemeClr val="bg2">
                    <a:lumMod val="50000"/>
                  </a:schemeClr>
                </a:solidFill>
              </a:rPr>
              <a:t>사진 출처</a:t>
            </a:r>
            <a:r>
              <a:rPr lang="en-US" altLang="ko-KR" sz="60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600">
                <a:solidFill>
                  <a:schemeClr val="bg2">
                    <a:lumMod val="50000"/>
                  </a:schemeClr>
                </a:solidFill>
              </a:rPr>
              <a:t>https://www.youtube.com/watch?v=v-svBjh7dsw&amp;t=180s </a:t>
            </a:r>
          </a:p>
        </p:txBody>
      </p:sp>
    </p:spTree>
    <p:extLst>
      <p:ext uri="{BB962C8B-B14F-4D97-AF65-F5344CB8AC3E}">
        <p14:creationId xmlns:p14="http://schemas.microsoft.com/office/powerpoint/2010/main" val="26638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41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750" y="1205656"/>
            <a:ext cx="10637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혼잡도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단위면적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sz="2000" b="1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내에 있는 사람 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보행자 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면적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en-US" altLang="ko-KR" sz="2000" b="1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2AEB45-3522-414D-8C02-8965D3691426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3" name="오른쪽 대괄호 12">
              <a:extLst>
                <a:ext uri="{FF2B5EF4-FFF2-40B4-BE49-F238E27FC236}">
                  <a16:creationId xmlns:a16="http://schemas.microsoft.com/office/drawing/2014/main" id="{7784E970-ADE3-446C-9191-D1C6FB6EC86B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D4D4201-9D4A-4BB6-ABF4-D2853C283081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31B043F-D4DF-4B18-89C0-D371C1091827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6" name="그림 15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D08FEDF2-ABCB-46FD-91D6-6577D152F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B4A6CA-9CE5-4BA9-933E-D6A9DFF29D91}"/>
              </a:ext>
            </a:extLst>
          </p:cNvPr>
          <p:cNvSpPr txBox="1"/>
          <p:nvPr/>
        </p:nvSpPr>
        <p:spPr>
          <a:xfrm>
            <a:off x="793750" y="6581001"/>
            <a:ext cx="10706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채널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Rainbow tour KOREA.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식당골목 밤거리 걷기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Gangnam night Walking Seoul.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https://www.youtube.com/watch?v=XETiTjJbqRI&amp;t=442s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이를 참고하여 혼잡도 기준 설정</a:t>
            </a:r>
            <a:endParaRPr lang="en-US" altLang="ko-KR" sz="6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면적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측정시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카카오맵의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면적 측정 기능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DB63F-7C5A-4DC7-9B02-12405D495743}"/>
              </a:ext>
            </a:extLst>
          </p:cNvPr>
          <p:cNvSpPr/>
          <p:nvPr/>
        </p:nvSpPr>
        <p:spPr>
          <a:xfrm>
            <a:off x="5337078" y="715918"/>
            <a:ext cx="1517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1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혼잡도 기준</a:t>
            </a:r>
            <a:endParaRPr lang="en-US" altLang="ko-KR" sz="2000" b="1" spc="1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3C7014-4990-4C50-9BD3-EA8B2C53B6DA}"/>
              </a:ext>
            </a:extLst>
          </p:cNvPr>
          <p:cNvSpPr/>
          <p:nvPr/>
        </p:nvSpPr>
        <p:spPr>
          <a:xfrm>
            <a:off x="1530738" y="1586711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*보행자 수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: CCTV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촬영하고 있는 곳의 사람 수 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*면적 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: CCTV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가 촬영하고 있는 보행로의 면적</a:t>
            </a:r>
            <a:endParaRPr lang="en-US" altLang="ko-KR" sz="1400" spc="1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33DA5B-2FFC-472E-98EC-384A743ED44A}"/>
              </a:ext>
            </a:extLst>
          </p:cNvPr>
          <p:cNvSpPr/>
          <p:nvPr/>
        </p:nvSpPr>
        <p:spPr>
          <a:xfrm>
            <a:off x="863418" y="3060220"/>
            <a:ext cx="10637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 사용자가 안심 귀가 모드를 선택하면 거리 내 혼잡 상태 중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여유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제외한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보통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혼잡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매우 혼잡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상태의 거리만 지도에 표시됨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 사용자가 퍼스널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운행 모드를 선택하면 이면 도로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인도와 자전거도로가 함께 있는 겸용도로 중 거리 내 혼잡 상태가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여유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보통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혼잡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 거리만 지도에 표시됨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인도만 있는 경우는 표시되지 않음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66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4F55C68-0540-435F-BE2D-C176F0C23C7E}"/>
              </a:ext>
            </a:extLst>
          </p:cNvPr>
          <p:cNvGrpSpPr/>
          <p:nvPr/>
        </p:nvGrpSpPr>
        <p:grpSpPr>
          <a:xfrm>
            <a:off x="3825765" y="1181272"/>
            <a:ext cx="4540469" cy="746179"/>
            <a:chOff x="1141389" y="1294592"/>
            <a:chExt cx="4540469" cy="746179"/>
          </a:xfrm>
        </p:grpSpPr>
        <p:pic>
          <p:nvPicPr>
            <p:cNvPr id="13316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099" y="1294592"/>
              <a:ext cx="381245" cy="746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1141389" y="1356057"/>
              <a:ext cx="4540469" cy="561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여유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(0 ~ 0.05) 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5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13318" name="Picture 6" descr="https://lh6.googleusercontent.com/34HTWDGwc09sE4ShW2fuB3p9ejKl-z5ivOP72IeA7DMo-nUibwVe7VBy8SrKbkQUsKo8hhiqJVruu8kAnkWlsG1YENzx6RWO-fJkY_o_-H5xfTb5UgaY3Zl9mza_07_-ezf4YATA-X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67" y="2086641"/>
            <a:ext cx="4285512" cy="22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lh5.googleusercontent.com/J7evNAYtbC1HgyoSwF3R_ojnUWEsqZc1KwMwVJ7QdLhvZWg5_WKCSxe1aDh2yeMDFQTB6sE_nQP8qjH7upthZGJWzkQzRCuVK6_Cp3nNBUl0T4mrXuODkZrBTDqhBqlL5tdRzB7u-M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935" y="2018021"/>
            <a:ext cx="3914198" cy="228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EA2E58-63AF-4FED-A78C-5BE40095B1FF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28" name="오른쪽 대괄호 27">
              <a:extLst>
                <a:ext uri="{FF2B5EF4-FFF2-40B4-BE49-F238E27FC236}">
                  <a16:creationId xmlns:a16="http://schemas.microsoft.com/office/drawing/2014/main" id="{3461C648-D6BC-4AEB-A5FD-5A499BEBFEE7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EF1673F-0077-44A4-B823-93CBD3BDC331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2B68C79-23FA-4372-A665-895B6A76517F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1" name="그림 30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659F5707-7632-4DDC-8075-BB3672E7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61A86A-3773-4D45-B9B8-F063F448D7F3}"/>
              </a:ext>
            </a:extLst>
          </p:cNvPr>
          <p:cNvSpPr/>
          <p:nvPr/>
        </p:nvSpPr>
        <p:spPr>
          <a:xfrm>
            <a:off x="5337078" y="715918"/>
            <a:ext cx="1517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1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혼잡도 기준</a:t>
            </a:r>
            <a:endParaRPr lang="en-US" altLang="ko-KR" sz="2000" b="1" spc="1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7F909A-DAD8-4E3C-861C-796826168CD7}"/>
              </a:ext>
            </a:extLst>
          </p:cNvPr>
          <p:cNvSpPr txBox="1"/>
          <p:nvPr/>
        </p:nvSpPr>
        <p:spPr>
          <a:xfrm>
            <a:off x="793750" y="6613238"/>
            <a:ext cx="88542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채널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Rainbow tour KOREA.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식당골목 밤거리 걷기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Gangnam night Walking Seoul.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https://www.youtube.com/watch?v=XETiTjJbqRI&amp;t=442s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A303D-48EB-4CE3-890A-AF1BE23BE9BD}"/>
              </a:ext>
            </a:extLst>
          </p:cNvPr>
          <p:cNvSpPr txBox="1"/>
          <p:nvPr/>
        </p:nvSpPr>
        <p:spPr>
          <a:xfrm>
            <a:off x="2344754" y="4658957"/>
            <a:ext cx="8518151" cy="56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여유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(0 ~ 0.05)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원활한 보행 가능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퍼스널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원활한 운행 가능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51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9B2214D-EAF5-432A-A472-0C054E1F8DE1}"/>
              </a:ext>
            </a:extLst>
          </p:cNvPr>
          <p:cNvGrpSpPr/>
          <p:nvPr/>
        </p:nvGrpSpPr>
        <p:grpSpPr>
          <a:xfrm>
            <a:off x="4239907" y="1198997"/>
            <a:ext cx="4540469" cy="832340"/>
            <a:chOff x="6959975" y="1208430"/>
            <a:chExt cx="4540469" cy="832340"/>
          </a:xfrm>
        </p:grpSpPr>
        <p:pic>
          <p:nvPicPr>
            <p:cNvPr id="21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5255" y="1294591"/>
              <a:ext cx="381245" cy="746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6959975" y="1370162"/>
              <a:ext cx="4540469" cy="561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(0.05 ~0.1) 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5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4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4010" y="1208430"/>
              <a:ext cx="381245" cy="746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24" name="Picture 12" descr="https://lh4.googleusercontent.com/UXWYGnslsyK3aLYEPpUYFIX79ja0jgd3hScppHMKUHpSZMSjhvM7cjvafyx2R1u47x07MhdMTzIu9Zsl1qsvBbuywrOEVt7f9oWsdSbkk655lc5HhGxWaA6MYBJ1BL3OWuQI7JP70j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0" y="2425961"/>
            <a:ext cx="4327134" cy="227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https://lh5.googleusercontent.com/YqtktlvYyoZTpQNs-n7C--wLuFV5eyxvz4huskwFMxWwgZwdLwqlcvlVYFZ06ZlYYYA0xf_0vM5NZKgNW50YFdt5UZffYbeNGUC3f2Oc1PoCf-vDpWHpaowHFh9_AvsC9UD3uAakqZ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r="-1"/>
          <a:stretch/>
        </p:blipFill>
        <p:spPr bwMode="auto">
          <a:xfrm>
            <a:off x="7150798" y="2400082"/>
            <a:ext cx="3971642" cy="23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EA2E58-63AF-4FED-A78C-5BE40095B1FF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28" name="오른쪽 대괄호 27">
              <a:extLst>
                <a:ext uri="{FF2B5EF4-FFF2-40B4-BE49-F238E27FC236}">
                  <a16:creationId xmlns:a16="http://schemas.microsoft.com/office/drawing/2014/main" id="{3461C648-D6BC-4AEB-A5FD-5A499BEBFEE7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EF1673F-0077-44A4-B823-93CBD3BDC331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2B68C79-23FA-4372-A665-895B6A76517F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1" name="그림 30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659F5707-7632-4DDC-8075-BB3672E7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61A86A-3773-4D45-B9B8-F063F448D7F3}"/>
              </a:ext>
            </a:extLst>
          </p:cNvPr>
          <p:cNvSpPr/>
          <p:nvPr/>
        </p:nvSpPr>
        <p:spPr>
          <a:xfrm>
            <a:off x="5337078" y="715918"/>
            <a:ext cx="1517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1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혼잡도 기준</a:t>
            </a:r>
            <a:endParaRPr lang="en-US" altLang="ko-KR" sz="2000" b="1" spc="1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7F909A-DAD8-4E3C-861C-796826168CD7}"/>
              </a:ext>
            </a:extLst>
          </p:cNvPr>
          <p:cNvSpPr txBox="1"/>
          <p:nvPr/>
        </p:nvSpPr>
        <p:spPr>
          <a:xfrm>
            <a:off x="793750" y="6613238"/>
            <a:ext cx="88542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채널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Rainbow tour KOREA.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식당골목 밤거리 걷기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Gangnam night Walking Seoul.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https://www.youtube.com/watch?v=XETiTjJbqRI&amp;t=442s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B84F9-86F7-4571-98AC-6522C8C397F4}"/>
              </a:ext>
            </a:extLst>
          </p:cNvPr>
          <p:cNvSpPr txBox="1"/>
          <p:nvPr/>
        </p:nvSpPr>
        <p:spPr>
          <a:xfrm>
            <a:off x="2251262" y="5096413"/>
            <a:ext cx="7689475" cy="56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보통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(0.05 ~ 0.1)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원활한 보행 가능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퍼스널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원활한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운행 가능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15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6029023-4660-489A-A3BB-796EFFB2C47C}"/>
              </a:ext>
            </a:extLst>
          </p:cNvPr>
          <p:cNvGrpSpPr/>
          <p:nvPr/>
        </p:nvGrpSpPr>
        <p:grpSpPr>
          <a:xfrm>
            <a:off x="3825764" y="1230295"/>
            <a:ext cx="4540469" cy="716655"/>
            <a:chOff x="1622055" y="1454017"/>
            <a:chExt cx="4540469" cy="716655"/>
          </a:xfrm>
        </p:grpSpPr>
        <p:sp>
          <p:nvSpPr>
            <p:cNvPr id="9" name="직사각형 8"/>
            <p:cNvSpPr/>
            <p:nvPr/>
          </p:nvSpPr>
          <p:spPr>
            <a:xfrm>
              <a:off x="1622055" y="1463438"/>
              <a:ext cx="4540469" cy="561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혼잡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(0.1 ~ 0.15) 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5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9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0500" y="1603835"/>
              <a:ext cx="286591" cy="56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941" y="1454017"/>
              <a:ext cx="286591" cy="56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382" y="1609752"/>
              <a:ext cx="286591" cy="56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387" name="Picture 3" descr="https://lh6.googleusercontent.com/QbiwwCc-iz0CAc8CY6ew3uE2xccNsh4WuLPAgIw2MVRB-SyLjkGeht1b7ouzjlg_f3PiKXtMC5LPXBY7TeNHuBl8Aq-AXzbJsdDVyjtyUHRTpPALr8mAWTiykqXRQgFVY6vBAygNU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624" y="2094158"/>
            <a:ext cx="4314241" cy="229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https://lh5.googleusercontent.com/4ztd8L05SYdwkGbOMWEOPMODNmGkjjnIYOFT76ukY2EC93onelyAt_S_53Wx0t0wf8MGClVK-lanAxmZWPvpWREV8ZbalzDEUmZQ0581lAr2jotrSEcWyIafBitrhcwGrh4Ev9X7VY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8"/>
          <a:stretch/>
        </p:blipFill>
        <p:spPr bwMode="auto">
          <a:xfrm>
            <a:off x="7120020" y="2096026"/>
            <a:ext cx="3876356" cy="22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C9F00B-122A-4B96-BFF6-AE45EB612FC7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28" name="오른쪽 대괄호 27">
              <a:extLst>
                <a:ext uri="{FF2B5EF4-FFF2-40B4-BE49-F238E27FC236}">
                  <a16:creationId xmlns:a16="http://schemas.microsoft.com/office/drawing/2014/main" id="{5D8602E5-1EC4-42C1-BC2C-F65BACD70167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A17B75E-C9B3-4750-90CF-BC41A1320DB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DF9CA5-6946-4C47-B589-4A3C9B7A669B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2" name="그림 31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9948B4B1-CF4E-4E96-9D4C-DF644D5BF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2C2FB4-7FCD-40DC-852E-48A035A5807A}"/>
              </a:ext>
            </a:extLst>
          </p:cNvPr>
          <p:cNvSpPr/>
          <p:nvPr/>
        </p:nvSpPr>
        <p:spPr>
          <a:xfrm>
            <a:off x="5337078" y="715918"/>
            <a:ext cx="1517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1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혼잡도 기준</a:t>
            </a:r>
            <a:endParaRPr lang="en-US" altLang="ko-KR" sz="2000" b="1" spc="1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E541F-DFAD-4C32-8E1A-69C900FD6842}"/>
              </a:ext>
            </a:extLst>
          </p:cNvPr>
          <p:cNvSpPr txBox="1"/>
          <p:nvPr/>
        </p:nvSpPr>
        <p:spPr>
          <a:xfrm>
            <a:off x="793750" y="6613238"/>
            <a:ext cx="88542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채널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Rainbow tour KOREA.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식당골목 밤거리 걷기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Gangnam night Walking Seoul.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https://www.youtube.com/watch?v=XETiTjJbqRI&amp;t=442s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24A787-6010-4A65-B4BF-157DC8D841F9}"/>
              </a:ext>
            </a:extLst>
          </p:cNvPr>
          <p:cNvSpPr txBox="1"/>
          <p:nvPr/>
        </p:nvSpPr>
        <p:spPr>
          <a:xfrm>
            <a:off x="2483354" y="4706787"/>
            <a:ext cx="7225291" cy="56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혼잡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(0.1 ~ 0.15)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원활한 보행 가능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퍼스널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운행 약간 불편</a:t>
            </a:r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62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67E5A08-4E47-44E8-B64B-E0FF4C613A68}"/>
              </a:ext>
            </a:extLst>
          </p:cNvPr>
          <p:cNvGrpSpPr/>
          <p:nvPr/>
        </p:nvGrpSpPr>
        <p:grpSpPr>
          <a:xfrm>
            <a:off x="3822700" y="1167087"/>
            <a:ext cx="4540469" cy="1083251"/>
            <a:chOff x="6938947" y="1112996"/>
            <a:chExt cx="4540469" cy="1083251"/>
          </a:xfrm>
        </p:grpSpPr>
        <p:sp>
          <p:nvSpPr>
            <p:cNvPr id="22" name="직사각형 21"/>
            <p:cNvSpPr/>
            <p:nvPr/>
          </p:nvSpPr>
          <p:spPr>
            <a:xfrm>
              <a:off x="6938947" y="1442587"/>
              <a:ext cx="4540469" cy="561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  매우 혼잡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(0.15 ~) 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05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endParaRPr lang="ko-KR" altLang="en-US" sz="2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5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850" y="1262814"/>
              <a:ext cx="286591" cy="56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291" y="1112996"/>
              <a:ext cx="286591" cy="56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732" y="1268731"/>
              <a:ext cx="286591" cy="56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https://lh4.googleusercontent.com/LHEjAsCyoX7eH9fltJDpfdY4ORozSPcVYlCfm_GY4RYj7DuvT5fXhbOFBJIna49KrSK5lojLIpsF5rxamWpNoVuMpuNaEPaV03BFP9NbuGtPESkgR6MDys-2glJX4dauz9i6WPcZgJ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0259" y="1635327"/>
              <a:ext cx="286591" cy="560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388" name="Picture 4" descr="https://lh5.googleusercontent.com/UYez0uPu5dJmDfuEfvQn8Vr2MyealbudAvc5-LZVbLQaTLnYt4PY6FVarTYBg0Vr52YL3XmSpUILgme7cr41cWhSkPeqNsN5maaUSdFmQWeD-f2gd34eZAhHnX7YDTrUVzx0Kjv7o4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02"/>
          <a:stretch/>
        </p:blipFill>
        <p:spPr bwMode="auto">
          <a:xfrm>
            <a:off x="6923342" y="2731614"/>
            <a:ext cx="3895989" cy="22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https://lh6.googleusercontent.com/slR2JUzWTYAj9v6mFeUHovTn7JMDjMAhwARD64CFYwGVbhuk6tCwe3WK7yh8b3hnVkKb2dpCThHBr11iEKWzm2BGZI712Xf9VXpidaKzBU_lxUsywaVciLnXWvEE8-NAWdwLZpYFC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09" y="2731614"/>
            <a:ext cx="4292044" cy="22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C9F00B-122A-4B96-BFF6-AE45EB612FC7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28" name="오른쪽 대괄호 27">
              <a:extLst>
                <a:ext uri="{FF2B5EF4-FFF2-40B4-BE49-F238E27FC236}">
                  <a16:creationId xmlns:a16="http://schemas.microsoft.com/office/drawing/2014/main" id="{5D8602E5-1EC4-42C1-BC2C-F65BACD70167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A17B75E-C9B3-4750-90CF-BC41A1320DB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DF9CA5-6946-4C47-B589-4A3C9B7A669B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2" name="그림 31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9948B4B1-CF4E-4E96-9D4C-DF644D5BF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2C2FB4-7FCD-40DC-852E-48A035A5807A}"/>
              </a:ext>
            </a:extLst>
          </p:cNvPr>
          <p:cNvSpPr/>
          <p:nvPr/>
        </p:nvSpPr>
        <p:spPr>
          <a:xfrm>
            <a:off x="5337078" y="715918"/>
            <a:ext cx="1517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1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혼잡도 기준</a:t>
            </a:r>
            <a:endParaRPr lang="en-US" altLang="ko-KR" sz="2000" b="1" spc="1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E541F-DFAD-4C32-8E1A-69C900FD6842}"/>
              </a:ext>
            </a:extLst>
          </p:cNvPr>
          <p:cNvSpPr txBox="1"/>
          <p:nvPr/>
        </p:nvSpPr>
        <p:spPr>
          <a:xfrm>
            <a:off x="793750" y="6613238"/>
            <a:ext cx="88542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채널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Rainbow tour KOREA.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강남 식당골목 밤거리 걷기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Gangnam night Walking Seoul.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https://www.youtube.com/watch?v=XETiTjJbqRI&amp;t=442s</a:t>
            </a:r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4CF92D-9A7A-43F4-AED4-885A70AB112F}"/>
              </a:ext>
            </a:extLst>
          </p:cNvPr>
          <p:cNvSpPr txBox="1"/>
          <p:nvPr/>
        </p:nvSpPr>
        <p:spPr>
          <a:xfrm>
            <a:off x="2744896" y="5043899"/>
            <a:ext cx="6696075" cy="562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매우 혼잡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(0.15 ~ )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보행 불편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퍼스널 </a:t>
            </a:r>
            <a:r>
              <a:rPr lang="ko-KR" altLang="en-US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운행 매우 불편</a:t>
            </a:r>
          </a:p>
        </p:txBody>
      </p:sp>
    </p:spTree>
    <p:extLst>
      <p:ext uri="{BB962C8B-B14F-4D97-AF65-F5344CB8AC3E}">
        <p14:creationId xmlns:p14="http://schemas.microsoft.com/office/powerpoint/2010/main" val="217205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25E72-61CA-44A7-A2FE-CD2AC86BD55A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9" name="오른쪽 대괄호 18">
              <a:extLst>
                <a:ext uri="{FF2B5EF4-FFF2-40B4-BE49-F238E27FC236}">
                  <a16:creationId xmlns:a16="http://schemas.microsoft.com/office/drawing/2014/main" id="{63D1682F-39E6-4376-B8EE-793CCCEB03C9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EFC7FE-6358-4929-AD16-AEF3A81374C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126032A-B548-4BF5-B0E7-8870ECF7FE49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2" name="그림 21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D241EA74-2AD0-4F5E-9F96-29EE46B6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815B36-89C4-4CDA-B7F6-26A607A2B6DD}"/>
              </a:ext>
            </a:extLst>
          </p:cNvPr>
          <p:cNvSpPr/>
          <p:nvPr/>
        </p:nvSpPr>
        <p:spPr>
          <a:xfrm>
            <a:off x="3863876" y="701963"/>
            <a:ext cx="4464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구체적 알고리즘 </a:t>
            </a:r>
            <a:r>
              <a:rPr lang="en-US" altLang="ko-KR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</a:t>
            </a:r>
            <a:r>
              <a:rPr lang="en-US" altLang="ko-KR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안심 귀가 모드</a:t>
            </a:r>
            <a:r>
              <a:rPr lang="en-US" altLang="ko-KR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200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D6B680D-FBE0-4BC7-BA11-5892DAA816B6}"/>
              </a:ext>
            </a:extLst>
          </p:cNvPr>
          <p:cNvSpPr txBox="1"/>
          <p:nvPr/>
        </p:nvSpPr>
        <p:spPr>
          <a:xfrm>
            <a:off x="1988941" y="6152835"/>
            <a:ext cx="8214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 </a:t>
            </a:r>
            <a:r>
              <a:rPr lang="ko-KR" altLang="en-US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상기 예시와 같이</a:t>
            </a:r>
            <a:r>
              <a:rPr lang="en-US" altLang="ko-KR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여성안심귀가의 경우 혼잡도가 비교적 낮은 길보다 높은 길로 우선하여 안내한다</a:t>
            </a:r>
            <a:r>
              <a:rPr lang="en-US" altLang="ko-KR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140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03D5F3A5-3D5A-424D-838A-A575CBC7B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9" y="1102071"/>
            <a:ext cx="9969481" cy="50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30782" y="734973"/>
            <a:ext cx="6530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구체적 알고리즘 </a:t>
            </a:r>
            <a:r>
              <a:rPr lang="en-US" altLang="ko-KR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err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비혼잡</a:t>
            </a:r>
            <a:r>
              <a:rPr lang="en-US" altLang="ko-KR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퍼스널 </a:t>
            </a:r>
            <a:r>
              <a:rPr lang="ko-KR" altLang="en-US" sz="2000" err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운행 모드</a:t>
            </a:r>
            <a:r>
              <a:rPr lang="en-US" altLang="ko-KR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altLang="en-US" sz="200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9EF312-D076-442A-9B32-B03581CCDDBD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3" name="오른쪽 대괄호 12">
              <a:extLst>
                <a:ext uri="{FF2B5EF4-FFF2-40B4-BE49-F238E27FC236}">
                  <a16:creationId xmlns:a16="http://schemas.microsoft.com/office/drawing/2014/main" id="{EB9C3419-4444-4A0B-9ACF-C86B9773A2B8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A1B09BC-67CD-4C77-99E9-340BA1FDEC38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CD06A3-921F-47FE-A2AD-4D79C6C9EEFB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6" name="그림 15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3F5A30AA-C311-44F5-9B94-BA763A2C1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858AB251-0BC9-40A1-9E46-BD007F52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9" y="1135082"/>
            <a:ext cx="9777317" cy="49879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4A50FCA-CD5B-480C-95CD-06583FF03746}"/>
              </a:ext>
            </a:extLst>
          </p:cNvPr>
          <p:cNvSpPr txBox="1"/>
          <p:nvPr/>
        </p:nvSpPr>
        <p:spPr>
          <a:xfrm>
            <a:off x="1988941" y="6152835"/>
            <a:ext cx="8535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 </a:t>
            </a:r>
            <a:r>
              <a:rPr lang="ko-KR" altLang="en-US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상기 예시와 같이</a:t>
            </a:r>
            <a:r>
              <a:rPr lang="en-US" altLang="ko-KR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퍼스널 </a:t>
            </a:r>
            <a:r>
              <a:rPr lang="ko-KR" altLang="en-US" sz="1400" b="0" i="0" u="none" strike="noStrike" err="1">
                <a:solidFill>
                  <a:srgbClr val="000000"/>
                </a:solidFill>
                <a:effectLst/>
                <a:latin typeface="Nanum Gothic"/>
              </a:rPr>
              <a:t>모빌리티</a:t>
            </a:r>
            <a:r>
              <a:rPr lang="ko-KR" altLang="en-US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 운행모드의 경우 혼잡도가 높은 곳보다 낮은 길로 우선하여 안내한다</a:t>
            </a:r>
            <a:r>
              <a:rPr lang="en-US" altLang="ko-KR" sz="1400" b="0" i="0" u="none" strike="noStrike">
                <a:solidFill>
                  <a:srgbClr val="000000"/>
                </a:solidFill>
                <a:effectLst/>
                <a:latin typeface="Nanum Gothic"/>
              </a:rPr>
              <a:t>.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655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lh6.googleusercontent.com/J9PfeK5F7AXAr91p0S9OTYyA6kbPmEEWTiMMN-ob2x8fIVd79SGzJMq847uufV-cq1LJAKWZ1O3wx8aVuzvcSP4_4c-pNMP7X_GCQ9J_xmYUHEBrBpD2sJek9W4v2AJhPKnZpJ_T46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916127"/>
            <a:ext cx="2635150" cy="570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lh6.googleusercontent.com/I1d-oFhnOAzASXSvC6rIdw0wL8v6hpwxPBmcSylnProiqQysTZek99iiGYWhSGTgghsNcE4rNVieAMCwFsTCevpPuCj179ps1hEFjuWysJVCtPXe3cdmlx-IQyvyfZtcyeXt4pKaCP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086" y="916127"/>
            <a:ext cx="2630172" cy="56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lh6.googleusercontent.com/ufS9eQWxL_E7kphh5uq9dINrblhdgNJB-srpWTbO8UvWIDTN9PRWQF2RqBWeTs_5j_RuCUSw7q9r0c6KllBLgl7_ExbIT2qyDqMJLH6kmyy3Fk05mhuVlxzXqvNUf11cT8MvvX_EVD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444" y="916127"/>
            <a:ext cx="2635160" cy="57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712C514-29CE-4B44-945F-F7F34F3FF9A9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2" name="오른쪽 대괄호 11">
              <a:extLst>
                <a:ext uri="{FF2B5EF4-FFF2-40B4-BE49-F238E27FC236}">
                  <a16:creationId xmlns:a16="http://schemas.microsoft.com/office/drawing/2014/main" id="{50F70B73-C9B6-4E54-AC6E-035B006C5482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EC5BCF4-3DF2-462A-ADBF-9E479020FAC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4C1E021-2B19-4DBE-A60E-1806475B4B3F}"/>
                </a:ext>
              </a:extLst>
            </p:cNvPr>
            <p:cNvSpPr/>
            <p:nvPr/>
          </p:nvSpPr>
          <p:spPr>
            <a:xfrm>
              <a:off x="1242071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 비 </a:t>
              </a:r>
              <a:r>
                <a:rPr lang="ko-KR" altLang="en-US" sz="2000" b="1" kern="0" err="1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</a:t>
              </a:r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디 자 인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림 14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8EAA8C38-DED5-44BC-81F0-E54B3CC7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787C81-CF6D-412D-9897-6BC1ACEC4BAC}"/>
              </a:ext>
            </a:extLst>
          </p:cNvPr>
          <p:cNvSpPr/>
          <p:nvPr/>
        </p:nvSpPr>
        <p:spPr>
          <a:xfrm>
            <a:off x="9115803" y="2748064"/>
            <a:ext cx="2314974" cy="2677656"/>
          </a:xfrm>
          <a:prstGeom prst="rect">
            <a:avLst/>
          </a:prstGeom>
          <a:ln>
            <a:solidFill>
              <a:srgbClr val="E8EDF5"/>
            </a:solidFill>
            <a:prstDash val="sysDash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ko-KR" sz="1400">
                <a:ea typeface="나눔고딕" panose="020D0604000000000000" pitchFamily="50" charset="-127"/>
              </a:rPr>
              <a:t>▪ 주변 혼잡도 보기와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</a:rPr>
              <a:t>   </a:t>
            </a:r>
            <a:r>
              <a:rPr lang="ko-KR" sz="1400" err="1">
                <a:ea typeface="나눔고딕"/>
              </a:rPr>
              <a:t>길찾기</a:t>
            </a:r>
            <a:r>
              <a:rPr lang="ko-KR" sz="1400">
                <a:ea typeface="나눔고딕"/>
              </a:rPr>
              <a:t> 서비스 제공</a:t>
            </a:r>
            <a:endParaRPr lang="en-US" altLang="ko-KR" sz="1400">
              <a:ea typeface="나눔고딕"/>
              <a:cs typeface="+mn-lt"/>
            </a:endParaRPr>
          </a:p>
          <a:p>
            <a:endParaRPr lang="en-US" altLang="ko-KR" sz="1400">
              <a:ea typeface="+mn-lt"/>
              <a:cs typeface="+mn-lt"/>
            </a:endParaRPr>
          </a:p>
          <a:p>
            <a:r>
              <a:rPr lang="ko-KR" sz="1400">
                <a:ea typeface="나눔고딕"/>
              </a:rPr>
              <a:t>▪ 현 위치 혹은 장소</a:t>
            </a:r>
            <a:r>
              <a:rPr lang="en-US" altLang="ko-KR" sz="1400">
                <a:ea typeface="+mn-lt"/>
              </a:rPr>
              <a:t>, </a:t>
            </a:r>
            <a:r>
              <a:rPr lang="ko-KR" sz="1400">
                <a:ea typeface="나눔고딕"/>
              </a:rPr>
              <a:t>주소 </a:t>
            </a:r>
            <a:endParaRPr lang="en-US" altLang="ko-KR" sz="1400">
              <a:ea typeface="나눔고딕"/>
              <a:cs typeface="+mn-lt"/>
            </a:endParaRPr>
          </a:p>
          <a:p>
            <a:r>
              <a:rPr lang="en-US" altLang="ko-KR" sz="1400">
                <a:ea typeface="+mn-lt"/>
              </a:rPr>
              <a:t>   </a:t>
            </a:r>
            <a:r>
              <a:rPr lang="ko-KR" sz="1400">
                <a:ea typeface="나눔고딕"/>
              </a:rPr>
              <a:t>검색을 통해 원하는 지역의</a:t>
            </a:r>
            <a:endParaRPr lang="en-US" altLang="ko-KR" sz="1400">
              <a:ea typeface="나눔고딕"/>
              <a:cs typeface="+mn-lt"/>
            </a:endParaRPr>
          </a:p>
          <a:p>
            <a:r>
              <a:rPr lang="en-US" altLang="ko-KR" sz="1400">
                <a:ea typeface="+mn-lt"/>
              </a:rPr>
              <a:t>   </a:t>
            </a:r>
            <a:r>
              <a:rPr lang="ko-KR" sz="1400">
                <a:ea typeface="나눔고딕"/>
              </a:rPr>
              <a:t>혼잡도 확인 가능</a:t>
            </a:r>
            <a:endParaRPr lang="en-US" altLang="ko-KR" sz="1400">
              <a:ea typeface="나눔고딕"/>
              <a:cs typeface="+mn-lt"/>
            </a:endParaRPr>
          </a:p>
          <a:p>
            <a:endParaRPr lang="en-US" altLang="ko-KR" sz="1400">
              <a:ea typeface="+mn-lt"/>
              <a:cs typeface="+mn-lt"/>
            </a:endParaRPr>
          </a:p>
          <a:p>
            <a:r>
              <a:rPr lang="ko-KR" sz="1400">
                <a:ea typeface="나눔고딕" panose="020D0604000000000000" pitchFamily="50" charset="-127"/>
              </a:rPr>
              <a:t>▪ </a:t>
            </a:r>
            <a:r>
              <a:rPr lang="en-US" altLang="ko-KR" sz="1400">
                <a:ea typeface="+mn-lt"/>
              </a:rPr>
              <a:t>‘</a:t>
            </a:r>
            <a:r>
              <a:rPr lang="ko-KR" sz="1400">
                <a:ea typeface="나눔고딕" panose="020D0604000000000000" pitchFamily="50" charset="-127"/>
              </a:rPr>
              <a:t>여유</a:t>
            </a:r>
            <a:r>
              <a:rPr lang="en-US" altLang="ko-KR" sz="1400">
                <a:ea typeface="+mn-lt"/>
              </a:rPr>
              <a:t>’, ‘</a:t>
            </a:r>
            <a:r>
              <a:rPr lang="ko-KR" sz="1400">
                <a:ea typeface="나눔고딕" panose="020D0604000000000000" pitchFamily="50" charset="-127"/>
              </a:rPr>
              <a:t>보통</a:t>
            </a:r>
            <a:r>
              <a:rPr lang="en-US" altLang="ko-KR" sz="1400">
                <a:ea typeface="+mn-lt"/>
              </a:rPr>
              <a:t>’, ‘</a:t>
            </a:r>
            <a:r>
              <a:rPr lang="ko-KR" sz="1400">
                <a:ea typeface="나눔고딕" panose="020D0604000000000000" pitchFamily="50" charset="-127"/>
              </a:rPr>
              <a:t>혼잡</a:t>
            </a:r>
            <a:r>
              <a:rPr lang="en-US" altLang="ko-KR" sz="1400">
                <a:ea typeface="+mn-lt"/>
              </a:rPr>
              <a:t>’,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</a:rPr>
              <a:t>   ‘</a:t>
            </a:r>
            <a:r>
              <a:rPr lang="ko-KR" sz="1400">
                <a:ea typeface="나눔고딕" panose="020D0604000000000000" pitchFamily="50" charset="-127"/>
              </a:rPr>
              <a:t>매우 혼잡</a:t>
            </a:r>
            <a:r>
              <a:rPr lang="en-US" altLang="ko-KR" sz="1400">
                <a:ea typeface="+mn-lt"/>
              </a:rPr>
              <a:t>’ </a:t>
            </a:r>
            <a:r>
              <a:rPr lang="ko-KR" sz="1400">
                <a:ea typeface="나눔고딕" panose="020D0604000000000000" pitchFamily="50" charset="-127"/>
              </a:rPr>
              <a:t>중 사용자가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</a:rPr>
              <a:t>   </a:t>
            </a:r>
            <a:r>
              <a:rPr lang="ko-KR" sz="1400">
                <a:ea typeface="나눔고딕"/>
              </a:rPr>
              <a:t>보고 싶은 혼잡 상태만 </a:t>
            </a:r>
            <a:endParaRPr lang="en-US" altLang="ko-KR" sz="1400">
              <a:ea typeface="나눔고딕"/>
              <a:cs typeface="+mn-lt"/>
            </a:endParaRPr>
          </a:p>
          <a:p>
            <a:r>
              <a:rPr lang="en-US" altLang="ko-KR" sz="1400">
                <a:ea typeface="+mn-lt"/>
              </a:rPr>
              <a:t>   </a:t>
            </a:r>
            <a:r>
              <a:rPr lang="ko-KR" sz="1400">
                <a:ea typeface="나눔고딕"/>
              </a:rPr>
              <a:t>선택하여 확인 가능</a:t>
            </a:r>
            <a:endParaRPr lang="ko-KR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0868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93751" y="1198997"/>
            <a:ext cx="5095859" cy="151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 [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지능형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CCTV]</a:t>
            </a:r>
          </a:p>
          <a:p>
            <a:pPr>
              <a:lnSpc>
                <a:spcPct val="200000"/>
              </a:lnSpc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CCTV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영상 내 특정 객체를 추적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식별하거나 이상 행위를 자동으로 잡아냄</a:t>
            </a:r>
          </a:p>
          <a:p>
            <a:pPr>
              <a:lnSpc>
                <a:spcPct val="200000"/>
              </a:lnSpc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많은 영상정보를 수집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분석하여 다양한 기관과 정보를 공유하고 연동</a:t>
            </a:r>
          </a:p>
          <a:p>
            <a:pPr>
              <a:lnSpc>
                <a:spcPct val="200000"/>
              </a:lnSpc>
            </a:pP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딥러닝 기반 지능형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CCTV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시스템의 실증을 목적으로 추진</a:t>
            </a:r>
          </a:p>
        </p:txBody>
      </p:sp>
      <p:pic>
        <p:nvPicPr>
          <p:cNvPr id="2054" name="Picture 6" descr="https://lh4.googleusercontent.com/syC0yyVp26z_YtjGT3cDadd264np_3QqT9oaE4x4rpZReVaCM9R8_S84AXndV9Ur_9797xoWBsliOl_TpU7wXJu7tbSfUnicmgFu30RU61zN7AHEKYdCasxgcWfQL6qawfOWy6cnP9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2"/>
          <a:stretch/>
        </p:blipFill>
        <p:spPr bwMode="auto">
          <a:xfrm>
            <a:off x="6686833" y="3429000"/>
            <a:ext cx="4513381" cy="245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93750" y="6488668"/>
            <a:ext cx="10637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신동훈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초연결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시대의 수호자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5G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완성하는 ‘지능형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CCTV’. LG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유플러스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공식블로그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6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조선미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CCTV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범죄징후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예측까지⋯진화하는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‘스마트시티’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이승재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(2016).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지능형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안전을 업그레이드하다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더스쿠프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6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2391" y="1568329"/>
            <a:ext cx="5128385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795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만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6000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여대의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CCTV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가 범죄 예방과 식별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,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시설물 보호 등을 위해 설치</a:t>
            </a:r>
          </a:p>
          <a:p>
            <a:pPr>
              <a:lnSpc>
                <a:spcPct val="200000"/>
              </a:lnSpc>
            </a:pPr>
            <a:r>
              <a:rPr lang="ko-KR" altLang="en-US" sz="1200" b="1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지능형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CCTV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에 대한 관심도 증가 및 다양한 측면에서 </a:t>
            </a:r>
            <a:r>
              <a:rPr lang="en-US" altLang="ko-KR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CCTV</a:t>
            </a:r>
            <a:r>
              <a:rPr lang="ko-KR" altLang="en-US" sz="1200">
                <a:latin typeface="나눔고딕" panose="020D0604000000000000" pitchFamily="50" charset="-127"/>
                <a:ea typeface="나눔고딕" panose="020D0604000000000000" pitchFamily="50" charset="-127"/>
                <a:cs typeface="Aharoni" panose="02010803020104030203" pitchFamily="2" charset="-79"/>
              </a:rPr>
              <a:t>를 활용하고자 하는 노력 증가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86833" y="5875971"/>
            <a:ext cx="45133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대표적 예시</a:t>
            </a:r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수원시 지능형 </a:t>
            </a:r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endParaRPr lang="ko-KR" altLang="en-US" sz="1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615AA4-14F5-4F2E-90E2-B54ADF292DB7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6" name="오른쪽 대괄호 5"/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8" name="직선 연결선 7"/>
            <p:cNvCxnSpPr>
              <a:cxnSpLocks/>
              <a:stCxn id="6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1939374" y="334863"/>
              <a:ext cx="7377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 경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" name="그림 12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702FBA62-35EA-4E63-8A4C-F2569C1EF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CEA868-9F6F-4917-A29E-EC0A7636453C}"/>
              </a:ext>
            </a:extLst>
          </p:cNvPr>
          <p:cNvSpPr/>
          <p:nvPr/>
        </p:nvSpPr>
        <p:spPr>
          <a:xfrm>
            <a:off x="4677182" y="708431"/>
            <a:ext cx="2837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스마트시티에서의 </a:t>
            </a:r>
            <a:r>
              <a:rPr lang="en-US" altLang="ko-KR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11EB8-DCCA-4EA1-9E9B-6FEADFCCE6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30" y="3249449"/>
            <a:ext cx="5004299" cy="281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https://lh6.googleusercontent.com/CUCoLZLjhMDEwcE-8XH5j7gQx7pMMvAWXqVsWcC0L_ZhPiEMHPXbQVcW5ElkUUyBQGW_Xrw5ZZVP3frnumoyMA6rlqjX1woacRfnuNiu7DqK6LlZXbBxtikJObWGOCsuayI3xljEK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02" y="907238"/>
            <a:ext cx="2635160" cy="57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s://lh4.googleusercontent.com/NuVpDEzofyCd7R5liXVj8k1OPQmqIdl3KHMgqtp0PelXHiPTYxANjBCPnqEchUXOKr37fJ_WOKkUnPV0pdm1xbgURT98wEUmlYdmh8AXbgdgdEQ3zuFPwTgvVgfmfoMBjrT25wbZa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616" y="907238"/>
            <a:ext cx="2635160" cy="57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s://lh5.googleusercontent.com/srYpncKUQPTdUy1wAtioSKz73Z5s2Sidi3SmZV_LgZf2IVa2ve2Iz9SOvD4TUUO8MZGJCRvp3O47_SdHct6X50JODBBfmEnwRmrrLqPWy1uFAp8eOUreJlqJib2r3MVw2EzQEt8jBw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178" y="907238"/>
            <a:ext cx="2635160" cy="57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015EAB-7441-4A71-8F45-218BA1559CD1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7" name="오른쪽 대괄호 16">
              <a:extLst>
                <a:ext uri="{FF2B5EF4-FFF2-40B4-BE49-F238E27FC236}">
                  <a16:creationId xmlns:a16="http://schemas.microsoft.com/office/drawing/2014/main" id="{2FD4ADD6-4C61-4105-8A80-7BFF252BC59C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EED94E6-0C08-40E5-802F-1FC6F98AED04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8FF94BF-1706-4CB4-806E-55EF691D4BEB}"/>
                </a:ext>
              </a:extLst>
            </p:cNvPr>
            <p:cNvSpPr/>
            <p:nvPr/>
          </p:nvSpPr>
          <p:spPr>
            <a:xfrm>
              <a:off x="1242071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 비 </a:t>
              </a:r>
              <a:r>
                <a:rPr lang="ko-KR" altLang="en-US" sz="2000" b="1" kern="0" err="1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스</a:t>
              </a:r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디 자 인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0" name="그림 19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21FD30F5-B0A3-43F3-B052-4A6B61B61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C22CBB-50F9-4D6F-9DBE-E133810C89EE}"/>
              </a:ext>
            </a:extLst>
          </p:cNvPr>
          <p:cNvSpPr/>
          <p:nvPr/>
        </p:nvSpPr>
        <p:spPr>
          <a:xfrm>
            <a:off x="793749" y="2400446"/>
            <a:ext cx="2304765" cy="3108543"/>
          </a:xfrm>
          <a:prstGeom prst="rect">
            <a:avLst/>
          </a:prstGeom>
          <a:ln>
            <a:solidFill>
              <a:srgbClr val="E8EDF5"/>
            </a:solidFill>
            <a:prstDash val="sysDash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>
                <a:ea typeface="+mn-lt"/>
                <a:cs typeface="+mn-lt"/>
              </a:rPr>
              <a:t>▪ </a:t>
            </a:r>
            <a:r>
              <a:rPr lang="ko-KR" altLang="en-US" sz="1400" err="1">
                <a:ea typeface="+mn-lt"/>
                <a:cs typeface="+mn-lt"/>
              </a:rPr>
              <a:t>길찾기</a:t>
            </a:r>
            <a:r>
              <a:rPr lang="ko-KR" altLang="en-US" sz="1400">
                <a:ea typeface="+mn-lt"/>
                <a:cs typeface="+mn-lt"/>
              </a:rPr>
              <a:t> 서비스 이용 시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  <a:cs typeface="+mn-lt"/>
              </a:rPr>
              <a:t>   </a:t>
            </a:r>
            <a:r>
              <a:rPr lang="ko-KR" altLang="en-US" sz="1400">
                <a:ea typeface="+mn-lt"/>
                <a:cs typeface="+mn-lt"/>
              </a:rPr>
              <a:t>먼저 혼잡 우선</a:t>
            </a:r>
            <a:r>
              <a:rPr lang="en-US" altLang="ko-KR" sz="1400">
                <a:ea typeface="+mn-lt"/>
                <a:cs typeface="+mn-lt"/>
              </a:rPr>
              <a:t>, </a:t>
            </a:r>
            <a:r>
              <a:rPr lang="ko-KR" altLang="en-US" sz="1400" err="1">
                <a:ea typeface="+mn-lt"/>
                <a:cs typeface="+mn-lt"/>
              </a:rPr>
              <a:t>비혼잡</a:t>
            </a:r>
            <a:r>
              <a:rPr lang="ko-KR" altLang="en-US" sz="1400">
                <a:ea typeface="+mn-lt"/>
                <a:cs typeface="+mn-lt"/>
              </a:rPr>
              <a:t>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  <a:cs typeface="+mn-lt"/>
              </a:rPr>
              <a:t>   </a:t>
            </a:r>
            <a:r>
              <a:rPr lang="ko-KR" altLang="en-US" sz="1400">
                <a:ea typeface="+mn-lt"/>
                <a:cs typeface="+mn-lt"/>
              </a:rPr>
              <a:t>우선 중 원하는 모드 선택</a:t>
            </a:r>
            <a:endParaRPr lang="en-US" altLang="ko-KR" sz="1400">
              <a:ea typeface="+mn-lt"/>
              <a:cs typeface="+mn-lt"/>
            </a:endParaRPr>
          </a:p>
          <a:p>
            <a:endParaRPr lang="en-US" altLang="ko-KR" sz="1400">
              <a:ea typeface="+mn-lt"/>
              <a:cs typeface="+mn-lt"/>
            </a:endParaRPr>
          </a:p>
          <a:p>
            <a:r>
              <a:rPr lang="ko-KR" altLang="en-US" sz="1400">
                <a:ea typeface="+mn-lt"/>
                <a:cs typeface="+mn-lt"/>
              </a:rPr>
              <a:t>▪ 모드 선택 후 출발지와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  <a:cs typeface="+mn-lt"/>
              </a:rPr>
              <a:t>   </a:t>
            </a:r>
            <a:r>
              <a:rPr lang="ko-KR" altLang="en-US" sz="1400">
                <a:ea typeface="+mn-lt"/>
                <a:cs typeface="+mn-lt"/>
              </a:rPr>
              <a:t>도착지를 입력하면 사용자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  <a:cs typeface="+mn-lt"/>
              </a:rPr>
              <a:t>   </a:t>
            </a:r>
            <a:r>
              <a:rPr lang="ko-KR" altLang="en-US" sz="1400">
                <a:ea typeface="+mn-lt"/>
                <a:cs typeface="+mn-lt"/>
              </a:rPr>
              <a:t>가 선택한 모드에 따른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  <a:cs typeface="+mn-lt"/>
              </a:rPr>
              <a:t>   </a:t>
            </a:r>
            <a:r>
              <a:rPr lang="ko-KR" altLang="en-US" sz="1400">
                <a:ea typeface="+mn-lt"/>
                <a:cs typeface="+mn-lt"/>
              </a:rPr>
              <a:t>혼잡도와 시간</a:t>
            </a:r>
            <a:r>
              <a:rPr lang="en-US" altLang="ko-KR" sz="1400">
                <a:ea typeface="+mn-lt"/>
                <a:cs typeface="+mn-lt"/>
              </a:rPr>
              <a:t>, </a:t>
            </a:r>
            <a:r>
              <a:rPr lang="ko-KR" altLang="en-US" sz="1400">
                <a:ea typeface="+mn-lt"/>
                <a:cs typeface="+mn-lt"/>
              </a:rPr>
              <a:t>거리를 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  <a:cs typeface="+mn-lt"/>
              </a:rPr>
              <a:t>   </a:t>
            </a:r>
            <a:r>
              <a:rPr lang="ko-KR" altLang="en-US" sz="1400">
                <a:ea typeface="+mn-lt"/>
                <a:cs typeface="+mn-lt"/>
              </a:rPr>
              <a:t>고려하여 경로 추천</a:t>
            </a:r>
            <a:endParaRPr lang="en-US" altLang="ko-KR" sz="1400">
              <a:ea typeface="+mn-lt"/>
              <a:cs typeface="+mn-lt"/>
            </a:endParaRPr>
          </a:p>
          <a:p>
            <a:endParaRPr lang="en-US" altLang="ko-KR" sz="1400">
              <a:ea typeface="+mn-lt"/>
              <a:cs typeface="+mn-lt"/>
            </a:endParaRPr>
          </a:p>
          <a:p>
            <a:r>
              <a:rPr lang="ko-KR" altLang="en-US" sz="1400">
                <a:ea typeface="+mn-lt"/>
                <a:cs typeface="+mn-lt"/>
              </a:rPr>
              <a:t>▪ 각 경로에 대한 혼잡도를</a:t>
            </a:r>
            <a:endParaRPr lang="en-US" altLang="ko-KR" sz="1400">
              <a:ea typeface="+mn-lt"/>
              <a:cs typeface="+mn-lt"/>
            </a:endParaRPr>
          </a:p>
          <a:p>
            <a:r>
              <a:rPr lang="en-US" altLang="ko-KR" sz="1400">
                <a:ea typeface="+mn-lt"/>
                <a:cs typeface="+mn-lt"/>
              </a:rPr>
              <a:t> </a:t>
            </a:r>
            <a:r>
              <a:rPr lang="ko-KR" altLang="en-US" sz="1400">
                <a:ea typeface="+mn-lt"/>
                <a:cs typeface="+mn-lt"/>
              </a:rPr>
              <a:t> 표시하여 경로 선택 가능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55160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8821" y="1534046"/>
            <a:ext cx="3028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2600"/>
              </a:spcAft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안심 귀가</a:t>
            </a:r>
          </a:p>
        </p:txBody>
      </p:sp>
      <p:pic>
        <p:nvPicPr>
          <p:cNvPr id="20489" name="Picture 9" descr="https://lh3.googleusercontent.com/7l-QZMhc1tVygPZWlarTDCGgiNthzCRiQX5BW77k_2avow99nZFy6EKBNaE6ItOgrPy0T8szaGQmCduwh7UTJD8QCxPhQ7gAZOJkkZxf04ZZFUZwyqdl-z_ZopK__Yw26zcY46S7n7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25" y="2026632"/>
            <a:ext cx="732544" cy="8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646600" y="1534046"/>
            <a:ext cx="3028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2600"/>
              </a:spcAft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심리적 안정감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466901" y="1534046"/>
            <a:ext cx="3028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2600"/>
              </a:spcAft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수요 파악</a:t>
            </a:r>
          </a:p>
        </p:txBody>
      </p:sp>
      <p:pic>
        <p:nvPicPr>
          <p:cNvPr id="33" name="Picture 9" descr="https://lh3.googleusercontent.com/7l-QZMhc1tVygPZWlarTDCGgiNthzCRiQX5BW77k_2avow99nZFy6EKBNaE6ItOgrPy0T8szaGQmCduwh7UTJD8QCxPhQ7gAZOJkkZxf04ZZFUZwyqdl-z_ZopK__Yw26zcY46S7n7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659" y="9274799"/>
            <a:ext cx="305959" cy="3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1" name="Picture 11" descr="https://lh6.googleusercontent.com/fOVFhmh4IzPIFmFD-zQAuDBvaMH2QBMwaJjBvTVaTZIc7CKuWHX3BabL51B_6AmdQQd4Gg0JtKiOxqwSeeN64Btpqdj9nTTD1F1-7TdtCNFkVJd-bp36D5lLMmNsdfXSazgkZlT5Od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28" y="2008728"/>
            <a:ext cx="755686" cy="86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A6AFED9-C6DD-4B52-B19B-FED9CEB4E142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40" name="오른쪽 대괄호 39">
              <a:extLst>
                <a:ext uri="{FF2B5EF4-FFF2-40B4-BE49-F238E27FC236}">
                  <a16:creationId xmlns:a16="http://schemas.microsoft.com/office/drawing/2014/main" id="{84C224E3-4FD4-4B6F-BA23-1A7EB5AE3898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93797C4-C11F-4C23-BF8F-85C1A7D0A6C7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917B2E-0A48-4A5A-A7A6-4AFC7A31A159}"/>
                </a:ext>
              </a:extLst>
            </p:cNvPr>
            <p:cNvSpPr/>
            <p:nvPr/>
          </p:nvSpPr>
          <p:spPr>
            <a:xfrm>
              <a:off x="1554659" y="334863"/>
              <a:ext cx="1507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 대   효 과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3" name="그림 42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C99A42FC-3C90-49BD-B1DA-D5CB1AE7D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4474B1-4A73-4FCE-979F-042A972CD832}"/>
              </a:ext>
            </a:extLst>
          </p:cNvPr>
          <p:cNvGrpSpPr/>
          <p:nvPr/>
        </p:nvGrpSpPr>
        <p:grpSpPr>
          <a:xfrm>
            <a:off x="9494488" y="1948934"/>
            <a:ext cx="973775" cy="973775"/>
            <a:chOff x="9528762" y="1285782"/>
            <a:chExt cx="914400" cy="914400"/>
          </a:xfrm>
        </p:grpSpPr>
        <p:pic>
          <p:nvPicPr>
            <p:cNvPr id="3" name="그래픽 2" descr="강의실">
              <a:extLst>
                <a:ext uri="{FF2B5EF4-FFF2-40B4-BE49-F238E27FC236}">
                  <a16:creationId xmlns:a16="http://schemas.microsoft.com/office/drawing/2014/main" id="{EB61986A-21F7-450E-9C86-ECFB54ACB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28762" y="1285782"/>
              <a:ext cx="914400" cy="9144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A688F7E-257E-49B9-BE75-9D69678E701C}"/>
                </a:ext>
              </a:extLst>
            </p:cNvPr>
            <p:cNvSpPr/>
            <p:nvPr/>
          </p:nvSpPr>
          <p:spPr>
            <a:xfrm>
              <a:off x="9820758" y="1873055"/>
              <a:ext cx="622404" cy="281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44F4B8-5835-46CE-9A92-EB17DEAD9AC6}"/>
              </a:ext>
            </a:extLst>
          </p:cNvPr>
          <p:cNvSpPr txBox="1"/>
          <p:nvPr/>
        </p:nvSpPr>
        <p:spPr>
          <a:xfrm>
            <a:off x="4640356" y="2932240"/>
            <a:ext cx="328910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/>
              </a:rPr>
              <a:t>▪ 본 시스템을 통해 인적이 드문 곳을 지나가는 것을 피할 수 있어 </a:t>
            </a:r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“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범죄에 노출됐다는 느낌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”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 등의 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불안감을 일정 부분 해소할 수 있다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.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44B19E-AE6A-4B44-B848-209CA5A956DF}"/>
              </a:ext>
            </a:extLst>
          </p:cNvPr>
          <p:cNvSpPr txBox="1"/>
          <p:nvPr/>
        </p:nvSpPr>
        <p:spPr>
          <a:xfrm>
            <a:off x="850868" y="2924491"/>
            <a:ext cx="3285191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ea typeface="나눔고딕"/>
              </a:rPr>
              <a:t>▪ ‘여성 안심귀가 서비스’ 는 각 구마다 분기별 약 </a:t>
            </a:r>
            <a:r>
              <a:rPr lang="en-US" sz="1400">
                <a:ea typeface="나눔고딕"/>
              </a:rPr>
              <a:t>11</a:t>
            </a:r>
            <a:r>
              <a:rPr lang="ko-KR" altLang="en-US" sz="1400">
                <a:ea typeface="나눔고딕"/>
              </a:rPr>
              <a:t>억원 정도의 예산이 소요된다</a:t>
            </a:r>
            <a:r>
              <a:rPr lang="en-US" sz="1400">
                <a:ea typeface="나눔고딕"/>
              </a:rPr>
              <a:t>.</a:t>
            </a:r>
            <a:r>
              <a:rPr lang="en-US" sz="1400" baseline="30000">
                <a:ea typeface="나눔고딕"/>
              </a:rPr>
              <a:t>1 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본 시스템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(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혼잡道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)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을 활용하면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,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 ‘여성 안심귀가 </a:t>
            </a:r>
            <a:r>
              <a:rPr lang="ko-KR" altLang="en-US" sz="1400" b="1" err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서비스’의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 수요에 대한 부담을 줄일 수 있어 예산을 절감하는데 도움이 될 것이다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  <a:ea typeface="나눔고딕"/>
              </a:rPr>
              <a:t>.</a:t>
            </a:r>
            <a:endParaRPr lang="en-US" sz="1400" b="1">
              <a:solidFill>
                <a:schemeClr val="accent1">
                  <a:lumMod val="75000"/>
                </a:schemeClr>
              </a:solidFill>
              <a:ea typeface="나눔고딕"/>
              <a:cs typeface="+mn-lt"/>
            </a:endParaRPr>
          </a:p>
          <a:p>
            <a:br>
              <a:rPr lang="en-US" sz="1400">
                <a:ea typeface="+mn-lt"/>
                <a:cs typeface="+mn-lt"/>
              </a:rPr>
            </a:br>
            <a:r>
              <a:rPr lang="en-US" sz="1400">
                <a:ea typeface="나눔고딕" panose="020D0604000000000000" pitchFamily="50" charset="-127"/>
              </a:rPr>
              <a:t>▪ </a:t>
            </a:r>
            <a:r>
              <a:rPr lang="ko-KR" altLang="en-US" sz="1400">
                <a:ea typeface="나눔고딕" panose="020D0604000000000000" pitchFamily="50" charset="-127"/>
              </a:rPr>
              <a:t>혼잡도가 ‘</a:t>
            </a:r>
            <a:r>
              <a:rPr lang="ko-KR" altLang="en-US" sz="1400" err="1">
                <a:ea typeface="나눔고딕" panose="020D0604000000000000" pitchFamily="50" charset="-127"/>
              </a:rPr>
              <a:t>여유’인</a:t>
            </a:r>
            <a:r>
              <a:rPr lang="ko-KR" altLang="en-US" sz="1400">
                <a:ea typeface="나눔고딕" panose="020D0604000000000000" pitchFamily="50" charset="-127"/>
              </a:rPr>
              <a:t> 구역 위주로 순찰을 집중해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ea typeface="나눔고딕" panose="020D0604000000000000" pitchFamily="50" charset="-127"/>
              </a:rPr>
              <a:t>제한된 인원에 대한 효율을 높일 수 있다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  <a:ea typeface="나눔고딕" panose="020D0604000000000000" pitchFamily="50" charset="-127"/>
              </a:rPr>
              <a:t>. 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F3A53A-E4FB-44AD-BE23-E081CF823790}"/>
              </a:ext>
            </a:extLst>
          </p:cNvPr>
          <p:cNvSpPr txBox="1"/>
          <p:nvPr/>
        </p:nvSpPr>
        <p:spPr>
          <a:xfrm>
            <a:off x="8163984" y="2881185"/>
            <a:ext cx="363776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/>
              </a:rPr>
              <a:t>▪ </a:t>
            </a:r>
            <a:r>
              <a:rPr lang="ko-KR" sz="1400">
                <a:latin typeface="나눔고딕" panose="020D0604000000000000" pitchFamily="50" charset="-127"/>
                <a:ea typeface="나눔고딕"/>
              </a:rPr>
              <a:t>특정 서비스 혹은 활동이 </a:t>
            </a:r>
            <a:r>
              <a:rPr 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혼잡도가 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높은 곳을 필요로 하는 경우 본 시스템을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 </a:t>
            </a:r>
            <a:endParaRPr lang="en-US" altLang="ko-KR" sz="1400" b="1">
              <a:solidFill>
                <a:schemeClr val="accent1">
                  <a:lumMod val="75000"/>
                </a:schemeClr>
              </a:solidFill>
              <a:latin typeface="맑은 고딕" panose="020F0502020204030204"/>
              <a:ea typeface="맑은 고딕" panose="020F0502020204030204"/>
            </a:endParaRPr>
          </a:p>
          <a:p>
            <a:r>
              <a:rPr 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통해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 </a:t>
            </a:r>
            <a:r>
              <a:rPr 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/>
              </a:rPr>
              <a:t>정보를 얻을 수 있다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+mn-lt"/>
              </a:rPr>
              <a:t>.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맑은 고딕" panose="020F0502020204030204"/>
              <a:ea typeface="+mn-lt"/>
            </a:endParaRPr>
          </a:p>
          <a:p>
            <a:r>
              <a:rPr lang="en-US" altLang="ko-KR" sz="1400">
                <a:latin typeface="나눔고딕" panose="020D0604000000000000" pitchFamily="50" charset="-127"/>
                <a:ea typeface="+mn-lt"/>
              </a:rPr>
              <a:t>(ex. </a:t>
            </a:r>
            <a:r>
              <a:rPr lang="ko-KR" sz="1400">
                <a:latin typeface="나눔고딕" panose="020D0604000000000000" pitchFamily="50" charset="-127"/>
                <a:ea typeface="나눔고딕"/>
              </a:rPr>
              <a:t>택시기사 </a:t>
            </a:r>
            <a:r>
              <a:rPr lang="en-US" altLang="ko-KR" sz="1400">
                <a:latin typeface="나눔고딕" panose="020D0604000000000000" pitchFamily="50" charset="-127"/>
                <a:ea typeface="+mn-lt"/>
              </a:rPr>
              <a:t>, </a:t>
            </a:r>
            <a:r>
              <a:rPr lang="ko-KR" sz="1400">
                <a:latin typeface="나눔고딕" panose="020D0604000000000000" pitchFamily="50" charset="-127"/>
                <a:ea typeface="나눔고딕"/>
              </a:rPr>
              <a:t>대면 설문조사</a:t>
            </a:r>
            <a:r>
              <a:rPr lang="en-US" altLang="ko-KR" sz="1400">
                <a:latin typeface="나눔고딕" panose="020D0604000000000000" pitchFamily="50" charset="-127"/>
                <a:ea typeface="+mn-lt"/>
              </a:rPr>
              <a:t>)</a:t>
            </a:r>
            <a:endParaRPr lang="ko-KR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133BF-0A12-464E-A809-E853650D8742}"/>
              </a:ext>
            </a:extLst>
          </p:cNvPr>
          <p:cNvSpPr txBox="1"/>
          <p:nvPr/>
        </p:nvSpPr>
        <p:spPr>
          <a:xfrm>
            <a:off x="691556" y="6571366"/>
            <a:ext cx="68938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</a:t>
            </a:r>
            <a:r>
              <a:rPr lang="en-US" altLang="ko-KR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(2018). 2018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안심귀가 스카우트사업 예산 </a:t>
            </a:r>
            <a:r>
              <a:rPr lang="ko-KR" altLang="en-US" sz="600" i="0" err="1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재배정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통보</a:t>
            </a:r>
            <a:r>
              <a:rPr lang="en-US" altLang="ko-KR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(3/4)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분기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endParaRPr lang="en-US" altLang="ko-KR" sz="60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667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793745" y="1524147"/>
            <a:ext cx="302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2600"/>
              </a:spcAft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퍼스널 </a:t>
            </a:r>
            <a:r>
              <a:rPr lang="ko-KR" altLang="en-US" sz="20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endParaRPr lang="ko-KR" altLang="en-US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81521" y="1533015"/>
            <a:ext cx="302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2600"/>
              </a:spcAft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감염병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 예방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438965" y="1533015"/>
            <a:ext cx="30614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2600"/>
              </a:spcAft>
            </a:pP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기타</a:t>
            </a:r>
          </a:p>
        </p:txBody>
      </p:sp>
      <p:pic>
        <p:nvPicPr>
          <p:cNvPr id="33" name="Picture 9" descr="https://lh3.googleusercontent.com/7l-QZMhc1tVygPZWlarTDCGgiNthzCRiQX5BW77k_2avow99nZFy6EKBNaE6ItOgrPy0T8szaGQmCduwh7UTJD8QCxPhQ7gAZOJkkZxf04ZZFUZwyqdl-z_ZopK__Yw26zcY46S7n7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659" y="9274799"/>
            <a:ext cx="305959" cy="33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5" name="Picture 15" descr="https://lh6.googleusercontent.com/jDIzGqBcpB_qOui7lZY8xfVPwdqIJnMYldGu6J-lMYLRFEOA1Qixb1mimBgKpLEocSYfLSgzdfj_p8iJTnva_HjcPrwINBfCc17n1w-W2tZiQ100Pg-UvLA7mcLLht2CmzT-nbg-Dm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821" y="1949977"/>
            <a:ext cx="822005" cy="9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7" name="Picture 17" descr="https://lh3.googleusercontent.com/ILW9lLAXbcC7Sv7j-FL3fGYAvdYpvzL5Q1Sk-CiehsxqZPUhsc2CpJX_Tjl_kVjGVfvOnu746gLCj_Zv1ZQ-gs8ab2PCf4DjCbgLnhyWOGRP_rjflBhHAwUX7ttjTrFGY3ubzWOjx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33" y="2020466"/>
            <a:ext cx="822005" cy="8220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9" name="Picture 19" descr="https://lh6.googleusercontent.com/Bkjs9ARKc8Tw67qt8XflbMtTTPlACiRk5PhH7pWFDxvfMYjWAA5v337CZ6b7d85a_AtE1DmT-3BBzG6tryitBawseuYCDDBPtMPSeZkCX4YNcwTg9RkBo6pHIkBBcfiCU2Af9dPsz-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1" b="100000" l="0" r="100000">
                        <a14:foregroundMark x1="47236" y1="50980" x2="49079" y2="80784"/>
                        <a14:foregroundMark x1="70017" y1="44706" x2="70017" y2="701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61" y="2211868"/>
            <a:ext cx="968237" cy="4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FA6AFED9-C6DD-4B52-B19B-FED9CEB4E142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40" name="오른쪽 대괄호 39">
              <a:extLst>
                <a:ext uri="{FF2B5EF4-FFF2-40B4-BE49-F238E27FC236}">
                  <a16:creationId xmlns:a16="http://schemas.microsoft.com/office/drawing/2014/main" id="{84C224E3-4FD4-4B6F-BA23-1A7EB5AE3898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93797C4-C11F-4C23-BF8F-85C1A7D0A6C7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7917B2E-0A48-4A5A-A7A6-4AFC7A31A159}"/>
                </a:ext>
              </a:extLst>
            </p:cNvPr>
            <p:cNvSpPr/>
            <p:nvPr/>
          </p:nvSpPr>
          <p:spPr>
            <a:xfrm>
              <a:off x="1554659" y="334863"/>
              <a:ext cx="1507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 대   효 과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3" name="그림 42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C99A42FC-3C90-49BD-B1DA-D5CB1AE7D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84824E-2233-4F71-9391-56D6B918C875}"/>
              </a:ext>
            </a:extLst>
          </p:cNvPr>
          <p:cNvSpPr txBox="1"/>
          <p:nvPr/>
        </p:nvSpPr>
        <p:spPr>
          <a:xfrm>
            <a:off x="761210" y="2940952"/>
            <a:ext cx="3061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▪ 퍼스널 </a:t>
            </a:r>
            <a:r>
              <a:rPr lang="ko-KR" altLang="en-US" sz="1400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 사용자에게 혼잡도 분석에 따라 덜 혼잡한 거리 위주로 경로를 안내해 주행에 있어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보행자를 최대한 마주치지 않게 하여 보행자와 퍼스널 </a:t>
            </a:r>
            <a:r>
              <a:rPr lang="ko-KR" altLang="en-US" sz="1400" b="1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사용자 모두의 안전을 제고할 수 있다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A98F48-0BFD-4670-A093-1A6ABFFEEBBE}"/>
              </a:ext>
            </a:extLst>
          </p:cNvPr>
          <p:cNvSpPr txBox="1"/>
          <p:nvPr/>
        </p:nvSpPr>
        <p:spPr>
          <a:xfrm>
            <a:off x="4581521" y="2929813"/>
            <a:ext cx="3061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▪ 사람이 적은 곳을 한 눈에 파악 할 수 있어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사람 간 접촉을 최소화 시켜 감염병의 확산을 예방하는 효과를 얻을 수 있다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2BE0A3-F23F-4CE7-B054-A285DF8EDD82}"/>
              </a:ext>
            </a:extLst>
          </p:cNvPr>
          <p:cNvSpPr txBox="1"/>
          <p:nvPr/>
        </p:nvSpPr>
        <p:spPr>
          <a:xfrm>
            <a:off x="8438965" y="2884628"/>
            <a:ext cx="30614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▪ 공황장애</a:t>
            </a:r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대인기피증 혹은 개인적 성향에 따라 사람이 없는 경로로의 이동을 선호하는 경우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외출 시 본 시스템을 통해 원치 않는 접촉을 피할 수 있다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endParaRPr lang="en-US" altLang="ko-KR" sz="14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rPr>
              <a:t>▪ </a:t>
            </a:r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자주 혼잡해지는 구간에 대한 데이터를 수집하여 이 정보를 기반으로 </a:t>
            </a:r>
            <a:r>
              <a:rPr lang="ko-KR" altLang="en-US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지자체에서 이에 맞는 정책을 수립할 수 있다</a:t>
            </a:r>
            <a:r>
              <a: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2133BF-0A12-464E-A809-E853650D8742}"/>
              </a:ext>
            </a:extLst>
          </p:cNvPr>
          <p:cNvSpPr txBox="1"/>
          <p:nvPr/>
        </p:nvSpPr>
        <p:spPr>
          <a:xfrm>
            <a:off x="691556" y="6571366"/>
            <a:ext cx="689385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</a:t>
            </a:r>
            <a:r>
              <a:rPr lang="en-US" altLang="ko-KR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 (2018). 2018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안심귀가 스카우트사업 예산 </a:t>
            </a:r>
            <a:r>
              <a:rPr lang="ko-KR" altLang="en-US" sz="600" i="0" err="1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재배정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통보</a:t>
            </a:r>
            <a:r>
              <a:rPr lang="en-US" altLang="ko-KR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(3/4)</a:t>
            </a:r>
            <a:r>
              <a:rPr lang="ko-KR" altLang="en-US" sz="60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분기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). </a:t>
            </a:r>
            <a:endParaRPr lang="en-US" altLang="ko-KR" sz="60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16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98872" y="1362196"/>
            <a:ext cx="10581966" cy="431445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fontAlgn="base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400">
                <a:latin typeface="나눔고딕"/>
                <a:ea typeface="나눔고딕"/>
              </a:rPr>
              <a:t> 보행 혼잡도 안내 시스템을 이용한 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안전 증대</a:t>
            </a:r>
            <a:endParaRPr lang="ko-KR" b="1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fontAlgn="base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400">
                <a:latin typeface="나눔고딕"/>
                <a:ea typeface="나눔고딕"/>
              </a:rPr>
              <a:t> 혼잡도 표시를 통한 사용자들의 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의사결정 보조</a:t>
            </a:r>
          </a:p>
          <a:p>
            <a:pPr fontAlgn="base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400">
                <a:latin typeface="나눔고딕"/>
                <a:ea typeface="나눔고딕" panose="020D0604000000000000" pitchFamily="50" charset="-127"/>
              </a:rPr>
              <a:t> 다양한 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 panose="020D0604000000000000" pitchFamily="50" charset="-127"/>
              </a:rPr>
              <a:t>사회적 편익 발생 </a:t>
            </a:r>
            <a:r>
              <a:rPr lang="ko-KR" altLang="en-US" sz="2400">
                <a:latin typeface="나눔고딕"/>
                <a:ea typeface="나눔고딕" panose="020D0604000000000000" pitchFamily="50" charset="-127"/>
              </a:rPr>
              <a:t>가능</a:t>
            </a:r>
            <a:endParaRPr lang="en-US" altLang="ko-KR" sz="2400">
              <a:latin typeface="나눔고딕"/>
              <a:ea typeface="나눔고딕" panose="020D0604000000000000" pitchFamily="50" charset="-127"/>
            </a:endParaRPr>
          </a:p>
          <a:p>
            <a:pPr fontAlgn="base">
              <a:lnSpc>
                <a:spcPct val="300000"/>
              </a:lnSpc>
              <a:buFont typeface="+mj-lt"/>
              <a:buAutoNum type="arabicPeriod"/>
            </a:pPr>
            <a:r>
              <a:rPr lang="en-US" altLang="ko-KR" sz="2400">
                <a:latin typeface="나눔고딕"/>
                <a:ea typeface="나눔고딕"/>
              </a:rPr>
              <a:t> </a:t>
            </a:r>
            <a:r>
              <a:rPr lang="ko-KR" altLang="en-US" sz="2400">
                <a:latin typeface="나눔고딕"/>
                <a:ea typeface="나눔고딕"/>
              </a:rPr>
              <a:t>한국토지주택공사 관련된 거 찾아보기!!!!!!!!!!!!!</a:t>
            </a:r>
            <a:endParaRPr lang="en-US" altLang="ko-KR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51699-B72C-42A3-BB0C-A1ABF3B2C1C6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6" name="오른쪽 대괄호 15">
              <a:extLst>
                <a:ext uri="{FF2B5EF4-FFF2-40B4-BE49-F238E27FC236}">
                  <a16:creationId xmlns:a16="http://schemas.microsoft.com/office/drawing/2014/main" id="{EDDDEDD4-B01A-43E7-A63D-B39CC7193144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F79357-82DD-4EAB-8D52-78AA1C68078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ECAB23-3899-493E-987E-96D02EABD323}"/>
                </a:ext>
              </a:extLst>
            </p:cNvPr>
            <p:cNvSpPr/>
            <p:nvPr/>
          </p:nvSpPr>
          <p:spPr>
            <a:xfrm>
              <a:off x="828761" y="322573"/>
              <a:ext cx="2958940" cy="400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ko-KR" altLang="en-US" sz="2000" b="1">
                  <a:solidFill>
                    <a:srgbClr val="70A9F0"/>
                  </a:solidFill>
                  <a:ea typeface="나눔고딕"/>
                </a:rPr>
                <a:t>아이디어 요약 및 의의</a:t>
              </a:r>
            </a:p>
          </p:txBody>
        </p:sp>
        <p:pic>
          <p:nvPicPr>
            <p:cNvPr id="19" name="그림 18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52929517-BF26-4C01-81DF-16D203EE1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42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2295" y="1824885"/>
            <a:ext cx="10690310" cy="32064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400">
                <a:latin typeface="나눔고딕"/>
                <a:ea typeface="나눔고딕"/>
              </a:rPr>
              <a:t> 최적화를 위한 보다 더 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정교한 혼잡도 분석 및 경제성 예측</a:t>
            </a:r>
            <a:endParaRPr lang="ko-KR" b="1">
              <a:solidFill>
                <a:schemeClr val="accent1">
                  <a:lumMod val="75000"/>
                </a:schemeClr>
              </a:solidFill>
              <a:latin typeface="나눔고딕"/>
              <a:ea typeface="나눔고딕"/>
            </a:endParaRPr>
          </a:p>
          <a:p>
            <a:pPr fontAlgn="base">
              <a:lnSpc>
                <a:spcPct val="300000"/>
              </a:lnSpc>
              <a:buFont typeface="+mj-lt"/>
              <a:buAutoNum type="arabicPeriod"/>
            </a:pPr>
            <a:r>
              <a:rPr lang="ko-KR" altLang="en-US" sz="2400">
                <a:latin typeface="나눔고딕"/>
                <a:ea typeface="나눔고딕"/>
              </a:rPr>
              <a:t> 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서비스 주요 타겟의 확장 및 서비스의 접근성 제고를</a:t>
            </a:r>
            <a:r>
              <a:rPr lang="ko-KR" altLang="en-US" sz="2400">
                <a:latin typeface="나눔고딕"/>
                <a:ea typeface="나눔고딕"/>
              </a:rPr>
              <a:t> 위한 방법 모색</a:t>
            </a:r>
          </a:p>
          <a:p>
            <a:pPr fontAlgn="base">
              <a:lnSpc>
                <a:spcPct val="300000"/>
              </a:lnSpc>
              <a:buFont typeface="+mj-lt"/>
              <a:buAutoNum type="arabicPeriod"/>
            </a:pPr>
            <a:r>
              <a:rPr lang="en-US" altLang="ko-KR" sz="2400">
                <a:latin typeface="나눔고딕"/>
                <a:ea typeface="나눔고딕"/>
              </a:rPr>
              <a:t> </a:t>
            </a: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CCTV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가 부재한 지역</a:t>
            </a:r>
            <a:r>
              <a:rPr lang="ko-KR" altLang="en-US" sz="2400">
                <a:latin typeface="나눔고딕"/>
                <a:ea typeface="나눔고딕"/>
              </a:rPr>
              <a:t>에서의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 sz="2400">
                <a:latin typeface="나눔고딕"/>
                <a:ea typeface="나눔고딕"/>
              </a:rPr>
              <a:t>활용 제한에 대한 대책 마련!!!!!!!!!!!!!!!!!!!!!!</a:t>
            </a:r>
            <a:endParaRPr lang="ko-KR" altLang="en-US" sz="2400">
              <a:latin typeface="나눔고딕" panose="020D0604000000000000" pitchFamily="50" charset="-127"/>
              <a:ea typeface="나눔고딕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151699-B72C-42A3-BB0C-A1ABF3B2C1C6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6" name="오른쪽 대괄호 15">
              <a:extLst>
                <a:ext uri="{FF2B5EF4-FFF2-40B4-BE49-F238E27FC236}">
                  <a16:creationId xmlns:a16="http://schemas.microsoft.com/office/drawing/2014/main" id="{EDDDEDD4-B01A-43E7-A63D-B39CC7193144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F79357-82DD-4EAB-8D52-78AA1C68078C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CECAB23-3899-493E-987E-96D02EABD323}"/>
                </a:ext>
              </a:extLst>
            </p:cNvPr>
            <p:cNvSpPr/>
            <p:nvPr/>
          </p:nvSpPr>
          <p:spPr>
            <a:xfrm>
              <a:off x="795635" y="322573"/>
              <a:ext cx="2877712" cy="400110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/>
                </a:rPr>
                <a:t>보완점 및 향후 연구 방향</a:t>
              </a:r>
            </a:p>
          </p:txBody>
        </p:sp>
        <p:pic>
          <p:nvPicPr>
            <p:cNvPr id="19" name="그림 18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52929517-BF26-4C01-81DF-16D203EE1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242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42CC-6AFE-4D80-B091-AA4DDDA9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감사합니당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74B50-2BCE-467D-A850-28310495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6FA38-4AD0-493C-8C65-7F1D4C6B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CCTV</a:t>
            </a:r>
            <a:r>
              <a:rPr lang="ko-KR" altLang="en-US">
                <a:ea typeface="맑은 고딕"/>
              </a:rPr>
              <a:t> 활용 사례 -내일 수정할거임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999EA-E7CE-4EDC-9346-38E37AE2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  <a:hlinkClick r:id="rId2"/>
              </a:rPr>
              <a:t>http://www.cctvnews.co.kr/news/articleView.html?idxno=138708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  <a:p>
            <a:endParaRPr lang="ko-KR">
              <a:ea typeface="맑은 고딕"/>
            </a:endParaRPr>
          </a:p>
          <a:p>
            <a:r>
              <a:rPr lang="ko-KR">
                <a:ea typeface="+mn-lt"/>
                <a:cs typeface="+mn-lt"/>
                <a:hlinkClick r:id="rId3"/>
              </a:rPr>
              <a:t>http://www.comworld.co.kr/news/articleView.html?idxno=49689</a:t>
            </a:r>
          </a:p>
          <a:p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85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603834" y="3962798"/>
            <a:ext cx="3373703" cy="2118213"/>
            <a:chOff x="2512226" y="1932011"/>
            <a:chExt cx="4111601" cy="2544324"/>
          </a:xfrm>
        </p:grpSpPr>
        <p:graphicFrame>
          <p:nvGraphicFramePr>
            <p:cNvPr id="46" name="차트 45"/>
            <p:cNvGraphicFramePr/>
            <p:nvPr>
              <p:extLst>
                <p:ext uri="{D42A27DB-BD31-4B8C-83A1-F6EECF244321}">
                  <p14:modId xmlns:p14="http://schemas.microsoft.com/office/powerpoint/2010/main" val="248542800"/>
                </p:ext>
              </p:extLst>
            </p:nvPr>
          </p:nvGraphicFramePr>
          <p:xfrm>
            <a:off x="2512226" y="1932011"/>
            <a:ext cx="4111601" cy="25443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7" name="TextBox 1"/>
            <p:cNvSpPr txBox="1"/>
            <p:nvPr/>
          </p:nvSpPr>
          <p:spPr>
            <a:xfrm>
              <a:off x="3292050" y="2927429"/>
              <a:ext cx="1491895" cy="441434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두려운 곳이 없다</a:t>
              </a:r>
              <a:r>
                <a:rPr lang="en-US" altLang="ko-KR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</a:p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53%</a:t>
              </a:r>
              <a:endPara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86143" y="1001126"/>
            <a:ext cx="3758512" cy="2499764"/>
            <a:chOff x="-154698" y="1906587"/>
            <a:chExt cx="4721329" cy="3045469"/>
          </a:xfrm>
        </p:grpSpPr>
        <p:grpSp>
          <p:nvGrpSpPr>
            <p:cNvPr id="17" name="그룹 16"/>
            <p:cNvGrpSpPr/>
            <p:nvPr/>
          </p:nvGrpSpPr>
          <p:grpSpPr>
            <a:xfrm>
              <a:off x="-154698" y="1906587"/>
              <a:ext cx="4721329" cy="3045469"/>
              <a:chOff x="2035503" y="1683182"/>
              <a:chExt cx="4721329" cy="3045469"/>
            </a:xfrm>
          </p:grpSpPr>
          <p:graphicFrame>
            <p:nvGraphicFramePr>
              <p:cNvPr id="16" name="차트 15"/>
              <p:cNvGraphicFramePr/>
              <p:nvPr>
                <p:extLst>
                  <p:ext uri="{D42A27DB-BD31-4B8C-83A1-F6EECF244321}">
                    <p14:modId xmlns:p14="http://schemas.microsoft.com/office/powerpoint/2010/main" val="335927235"/>
                  </p:ext>
                </p:extLst>
              </p:nvPr>
            </p:nvGraphicFramePr>
            <p:xfrm>
              <a:off x="2035503" y="1683182"/>
              <a:ext cx="4721329" cy="304546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5" name="TextBox 1"/>
              <p:cNvSpPr txBox="1"/>
              <p:nvPr/>
            </p:nvSpPr>
            <p:spPr>
              <a:xfrm>
                <a:off x="3445812" y="2688598"/>
                <a:ext cx="882869" cy="441434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</a:t>
                </a:r>
                <a:endParaRPr lang="en-US" altLang="ko-KR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en-US" altLang="ko-KR" sz="800" b="1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23.2%</a:t>
                </a:r>
                <a:endParaRPr lang="ko-KR" altLang="en-US" sz="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7" name="TextBox 1"/>
            <p:cNvSpPr txBox="1"/>
            <p:nvPr/>
          </p:nvSpPr>
          <p:spPr>
            <a:xfrm>
              <a:off x="2467960" y="3799078"/>
              <a:ext cx="882869" cy="441434"/>
            </a:xfrm>
            <a:prstGeom prst="rect">
              <a:avLst/>
            </a:prstGeom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 않다</a:t>
              </a:r>
              <a:endPara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76.8%</a:t>
              </a:r>
              <a:endPara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997531" y="973549"/>
            <a:ext cx="3921858" cy="2527341"/>
            <a:chOff x="2853735" y="1951681"/>
            <a:chExt cx="4785135" cy="3062373"/>
          </a:xfrm>
        </p:grpSpPr>
        <p:graphicFrame>
          <p:nvGraphicFramePr>
            <p:cNvPr id="32" name="차트 31"/>
            <p:cNvGraphicFramePr/>
            <p:nvPr>
              <p:extLst>
                <p:ext uri="{D42A27DB-BD31-4B8C-83A1-F6EECF244321}">
                  <p14:modId xmlns:p14="http://schemas.microsoft.com/office/powerpoint/2010/main" val="2470448524"/>
                </p:ext>
              </p:extLst>
            </p:nvPr>
          </p:nvGraphicFramePr>
          <p:xfrm>
            <a:off x="2853735" y="1951681"/>
            <a:ext cx="4785135" cy="30623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8" name="TextBox 1"/>
            <p:cNvSpPr txBox="1"/>
            <p:nvPr/>
          </p:nvSpPr>
          <p:spPr>
            <a:xfrm>
              <a:off x="5323244" y="3017519"/>
              <a:ext cx="892038" cy="441434"/>
            </a:xfrm>
            <a:prstGeom prst="rect">
              <a:avLst/>
            </a:prstGeom>
            <a:ln>
              <a:noFill/>
            </a:ln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그렇지않다</a:t>
              </a:r>
              <a:endParaRPr lang="en-US" altLang="ko-KR" sz="8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8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21.5%</a:t>
              </a:r>
              <a:endParaRPr lang="ko-KR" altLang="en-US" sz="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92372" y="1141426"/>
            <a:ext cx="5698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Q.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밤늦게 귀가하거나 택시를 탈 때 무슨 일이 생길까 봐 두렵다</a:t>
            </a:r>
            <a:r>
              <a:rPr lang="en-US" altLang="ko-KR" sz="1600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aseline="30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6381" y="3530323"/>
            <a:ext cx="4988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Q. [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여성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밤에 집 근처에 혼자 걷기가 두려운 곳이 있다</a:t>
            </a:r>
            <a:r>
              <a:rPr lang="en-US" altLang="ko-KR" sz="1600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aseline="30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67D3B6-ED76-4343-ADE2-02FD0E8B1BB6}"/>
              </a:ext>
            </a:extLst>
          </p:cNvPr>
          <p:cNvSpPr/>
          <p:nvPr/>
        </p:nvSpPr>
        <p:spPr>
          <a:xfrm>
            <a:off x="792373" y="6192277"/>
            <a:ext cx="1070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(2013). 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2013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사회조사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복지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사회참여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 err="1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문화와여가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 err="1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소득과소비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노동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(2018). 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사회조사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교육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보건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김민정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늦은 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당신의 귀갓길은 안전합니까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?. </a:t>
            </a:r>
            <a:r>
              <a:rPr lang="en-US" altLang="ko-Kore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SBS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en-US" altLang="ko-Kore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SBS. (2016).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불안한 나라의 앨리스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ore-KR" sz="600" u="sng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https://programs.</a:t>
            </a:r>
            <a:r>
              <a:rPr lang="ko-KR" altLang="en-US" sz="600" u="sng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뉸</a:t>
            </a:r>
            <a:r>
              <a:rPr lang="en-US" altLang="ko-Kore-KR" sz="600" u="sng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.co.kr/culture/sbsspecial/vod/4028/22000204042</a:t>
            </a:r>
            <a:r>
              <a:rPr lang="en-US" altLang="ko-Kore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이정수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(2016).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깜깜한 밤길이 무서워요 안전한 귀갓길 가이드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캠퍼스잡앤조이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최현재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신혜림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밤길 두려운 여성들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안심귀가 서비스 이용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년새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 ↑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이진경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나도 피해자 될 수도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 절반 “밤 귀갓길 무서워”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이승진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"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뒤에 누군가가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귀갓길이 불안한 여성들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이은정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‘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출몰하는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신림동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오늘도 뒤돌아본다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연합뉴스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박서강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김주영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정예진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여성들이 안심 못 하는 ‘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여성안심귀갓길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한국일보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여성가족부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2019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통계로 보는 여성의 삶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 </a:t>
            </a:r>
            <a:endParaRPr lang="ko-KR" altLang="en-US" sz="14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58F060-5EB2-4A41-9F97-529BBF960E92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30" name="오른쪽 대괄호 29">
              <a:extLst>
                <a:ext uri="{FF2B5EF4-FFF2-40B4-BE49-F238E27FC236}">
                  <a16:creationId xmlns:a16="http://schemas.microsoft.com/office/drawing/2014/main" id="{2C5DBD04-58E1-47DF-B58D-EB790149254C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BDB23E0-4949-4D30-9B2C-1768C2BDE878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12524BF-1358-4E55-AC60-8EA42BDD4E85}"/>
                </a:ext>
              </a:extLst>
            </p:cNvPr>
            <p:cNvSpPr/>
            <p:nvPr/>
          </p:nvSpPr>
          <p:spPr>
            <a:xfrm>
              <a:off x="1554655" y="334863"/>
              <a:ext cx="1507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 제   </a:t>
              </a:r>
              <a:r>
                <a:rPr lang="ko-KR" altLang="en-US" sz="2000" b="1" kern="0" err="1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</a:t>
              </a:r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4" name="그림 33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FB1BBE24-5C3E-4CD1-BEC6-075754BCB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37F48E-5E5C-4D2C-A4A2-51620B3CC51D}"/>
              </a:ext>
            </a:extLst>
          </p:cNvPr>
          <p:cNvSpPr/>
          <p:nvPr/>
        </p:nvSpPr>
        <p:spPr>
          <a:xfrm>
            <a:off x="5485023" y="719767"/>
            <a:ext cx="1218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 귀가</a:t>
            </a:r>
            <a:endParaRPr lang="ko-KR" altLang="en-US" sz="200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3" descr="건물, 사람, 도로, 실외이(가) 표시된 사진&#10;&#10;자동 생성된 설명">
            <a:extLst>
              <a:ext uri="{FF2B5EF4-FFF2-40B4-BE49-F238E27FC236}">
                <a16:creationId xmlns:a16="http://schemas.microsoft.com/office/drawing/2014/main" id="{3DA986D9-04B9-4264-99AD-7EEF72689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01" y="1480360"/>
            <a:ext cx="26197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6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D317BB-F2FB-42C6-AEE1-6C893252BD30}"/>
              </a:ext>
            </a:extLst>
          </p:cNvPr>
          <p:cNvGrpSpPr/>
          <p:nvPr/>
        </p:nvGrpSpPr>
        <p:grpSpPr>
          <a:xfrm>
            <a:off x="1136449" y="1211707"/>
            <a:ext cx="10001075" cy="4595665"/>
            <a:chOff x="7789819" y="844373"/>
            <a:chExt cx="3637655" cy="4595665"/>
          </a:xfrm>
        </p:grpSpPr>
        <p:pic>
          <p:nvPicPr>
            <p:cNvPr id="3" name="그래픽 2" descr="사용자">
              <a:extLst>
                <a:ext uri="{FF2B5EF4-FFF2-40B4-BE49-F238E27FC236}">
                  <a16:creationId xmlns:a16="http://schemas.microsoft.com/office/drawing/2014/main" id="{A49F291F-BF17-894A-9227-A9F9AA8FA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89819" y="1068413"/>
              <a:ext cx="308508" cy="721472"/>
            </a:xfrm>
            <a:prstGeom prst="rect">
              <a:avLst/>
            </a:prstGeom>
          </p:spPr>
        </p:pic>
        <p:pic>
          <p:nvPicPr>
            <p:cNvPr id="5" name="그래픽 4" descr="신문">
              <a:extLst>
                <a:ext uri="{FF2B5EF4-FFF2-40B4-BE49-F238E27FC236}">
                  <a16:creationId xmlns:a16="http://schemas.microsoft.com/office/drawing/2014/main" id="{564BF2B2-BA9E-784D-AC6B-CF81FE1E2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9819" y="2934140"/>
              <a:ext cx="308508" cy="721472"/>
            </a:xfrm>
            <a:prstGeom prst="rect">
              <a:avLst/>
            </a:prstGeom>
          </p:spPr>
        </p:pic>
        <p:pic>
          <p:nvPicPr>
            <p:cNvPr id="9" name="그래픽 8" descr="클립보드">
              <a:extLst>
                <a:ext uri="{FF2B5EF4-FFF2-40B4-BE49-F238E27FC236}">
                  <a16:creationId xmlns:a16="http://schemas.microsoft.com/office/drawing/2014/main" id="{2CC039BB-4027-1E43-B70F-F7201628C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2959" y="4637984"/>
              <a:ext cx="277946" cy="650002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8276570" y="844373"/>
              <a:ext cx="3150904" cy="116955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▪ 밤 늦게 집에 갈 때면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/>
                </a:rPr>
                <a:t>자꾸만 뒤돌아보게 되고 주위를 둘러보게 됨</a:t>
              </a:r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 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- </a:t>
              </a:r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김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OO(27)</a:t>
              </a:r>
              <a:endParaRPr lang="ko-KR" altLang="en-US" sz="1400">
                <a:latin typeface="나눔고딕" panose="020D0604000000000000" pitchFamily="50" charset="-127"/>
                <a:ea typeface="나눔고딕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▪ 집으로 갈 때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/>
                </a:rPr>
                <a:t>가장 빠른 길보다 사람 많고 밝은 길로 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/>
                </a:rPr>
                <a:t>돌아감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/>
                </a:rPr>
                <a:t> 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- </a:t>
              </a:r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강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OO(28)</a:t>
              </a:r>
              <a:endParaRPr lang="ko-KR" altLang="en-US" sz="1400">
                <a:latin typeface="나눔고딕" panose="020D0604000000000000" pitchFamily="50" charset="-127"/>
                <a:ea typeface="나눔고딕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▪ 뒤에서 누가 따라오는 느낌이 들면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/>
                </a:rPr>
                <a:t>걸음을 재촉하게 됨 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- </a:t>
              </a:r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여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OO(30)</a:t>
              </a:r>
              <a:endParaRPr lang="ko-KR" altLang="en-US" sz="1400">
                <a:latin typeface="나눔고딕" panose="020D0604000000000000" pitchFamily="50" charset="-127"/>
                <a:ea typeface="나눔고딕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▪ 룸메이트가 있을 때는 친구가 자주 데려다주거나 친구와 계속 통화하면서 갔는데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,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/>
                </a:rPr>
                <a:t>친구가 없을 때는 매번 공포영화 찍는 느낌 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- </a:t>
              </a:r>
              <a:r>
                <a:rPr lang="ko-KR" altLang="en-US" sz="1400">
                  <a:latin typeface="나눔고딕" panose="020D0604000000000000" pitchFamily="50" charset="-127"/>
                  <a:ea typeface="나눔고딕"/>
                </a:rPr>
                <a:t>김</a:t>
              </a:r>
              <a:r>
                <a:rPr lang="en-US" altLang="ko-KR" sz="1400">
                  <a:latin typeface="나눔고딕" panose="020D0604000000000000" pitchFamily="50" charset="-127"/>
                  <a:ea typeface="나눔고딕"/>
                </a:rPr>
                <a:t>OO(25)</a:t>
              </a:r>
              <a:r>
                <a:rPr lang="en-US" altLang="ko-KR" sz="1400" baseline="30000">
                  <a:latin typeface="나눔고딕" panose="020D0604000000000000" pitchFamily="50" charset="-127"/>
                  <a:ea typeface="나눔고딕"/>
                </a:rPr>
                <a:t>3</a:t>
              </a:r>
              <a:endParaRPr lang="ko-KR" altLang="en-US" sz="1400" baseline="30000">
                <a:latin typeface="나눔고딕" panose="020D0604000000000000" pitchFamily="50" charset="-127"/>
                <a:ea typeface="나눔고딕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8276570" y="2710100"/>
              <a:ext cx="3150904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밤길 두려운 여성들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안심귀가 서비스 이용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년새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 ↑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매일경제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  <a:endPara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나도 피해자 될 수도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여성 절반 “밤 귀갓길 무서워”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세계일보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  <a:endPara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"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 뒤에 누군가가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"…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귀갓길이 불안한 여성들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아시아경제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  <a:endPara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‘계속 출몰하는 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신림동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그놈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오늘도 뒤돌아본다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연합뉴스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2020)</a:t>
              </a:r>
              <a:endPara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여성들이 안심 못 하는 ‘여성안심귀갓길’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한국일보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  <a:r>
                <a:rPr lang="en-US" altLang="ko-KR" sz="1400" baseline="3000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1400" baseline="30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276570" y="4485931"/>
              <a:ext cx="31509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야간 보행에 대한 안전도 통계에 의하면 야간 보행이 두려운 이유로 인적이 드물어서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(51.3%)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가 가장 많았음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통계청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2018)</a:t>
              </a:r>
              <a:r>
                <a:rPr lang="en-US" altLang="ko-KR" sz="1400" b="1" baseline="30000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400" b="1" baseline="3000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여성 응답자의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35.4%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는 사회 안전이 ‘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불안하다’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답했으며 불안 요소 중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범죄발생’에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대한 비중이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57.0%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가장 높은 것으로 보아 특히 여성들은 범죄에 대한 불안함을 가장 크게 느끼고 있음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여성가족부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  <a:r>
                <a:rPr lang="en-US" altLang="ko-KR" sz="1400" baseline="3000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1400" baseline="30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67D3B6-ED76-4343-ADE2-02FD0E8B1BB6}"/>
              </a:ext>
            </a:extLst>
          </p:cNvPr>
          <p:cNvSpPr/>
          <p:nvPr/>
        </p:nvSpPr>
        <p:spPr>
          <a:xfrm>
            <a:off x="792373" y="6192277"/>
            <a:ext cx="10708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(2013). 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2013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사회조사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복지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사회참여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 err="1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문화와여가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 err="1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소득과소비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노동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(2018). 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2018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 사회조사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가족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교육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보건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안전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r>
              <a:rPr lang="en-US" altLang="ko-KR" sz="600" b="0" i="0">
                <a:solidFill>
                  <a:schemeClr val="bg2">
                    <a:lumMod val="50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결과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김민정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늦은 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당신의 귀갓길은 안전합니까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?. </a:t>
            </a:r>
            <a:r>
              <a:rPr lang="en-US" altLang="ko-Kore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SBS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en-US" altLang="ko-Kore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SBS. (2016).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불안한 나라의 앨리스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ore-KR" sz="600" u="sng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https://programs.</a:t>
            </a:r>
            <a:r>
              <a:rPr lang="ko-KR" altLang="en-US" sz="600" u="sng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뉸</a:t>
            </a:r>
            <a:r>
              <a:rPr lang="en-US" altLang="ko-Kore-KR" sz="600" u="sng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.co.kr/culture/sbsspecial/vod/4028/22000204042</a:t>
            </a:r>
            <a:r>
              <a:rPr lang="en-US" altLang="ko-Kore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이정수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(2016).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깜깜한 밤길이 무서워요 안전한 귀갓길 가이드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캠퍼스잡앤조이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최현재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신혜림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밤길 두려운 여성들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안심귀가 서비스 이용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년새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 ↑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이진경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나도 피해자 될 수도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 절반 “밤 귀갓길 무서워”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이승진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"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 뒤에 누군가가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귀갓길이 불안한 여성들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아시아경제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이은정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‘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 출몰하는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신림동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오늘도 뒤돌아본다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연합뉴스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박서강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김주영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정예진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여성들이 안심 못 하는 ‘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여성안심귀갓길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한국일보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여성가족부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통계청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2019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통계로 보는 여성의 삶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 </a:t>
            </a:r>
            <a:endParaRPr lang="ko-KR" altLang="en-US" sz="14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58F060-5EB2-4A41-9F97-529BBF960E92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30" name="오른쪽 대괄호 29">
              <a:extLst>
                <a:ext uri="{FF2B5EF4-FFF2-40B4-BE49-F238E27FC236}">
                  <a16:creationId xmlns:a16="http://schemas.microsoft.com/office/drawing/2014/main" id="{2C5DBD04-58E1-47DF-B58D-EB790149254C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BDB23E0-4949-4D30-9B2C-1768C2BDE878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12524BF-1358-4E55-AC60-8EA42BDD4E85}"/>
                </a:ext>
              </a:extLst>
            </p:cNvPr>
            <p:cNvSpPr/>
            <p:nvPr/>
          </p:nvSpPr>
          <p:spPr>
            <a:xfrm>
              <a:off x="1554655" y="334863"/>
              <a:ext cx="1507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 제   </a:t>
              </a:r>
              <a:r>
                <a:rPr lang="ko-KR" altLang="en-US" sz="2000" b="1" kern="0" err="1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</a:t>
              </a:r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4" name="그림 33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FB1BBE24-5C3E-4CD1-BEC6-075754BCB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37F48E-5E5C-4D2C-A4A2-51620B3CC51D}"/>
              </a:ext>
            </a:extLst>
          </p:cNvPr>
          <p:cNvSpPr/>
          <p:nvPr/>
        </p:nvSpPr>
        <p:spPr>
          <a:xfrm>
            <a:off x="5485023" y="719767"/>
            <a:ext cx="1218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kern="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 귀가</a:t>
            </a:r>
            <a:endParaRPr lang="ko-KR" altLang="en-US" sz="200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21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5E0BAB65-81FE-8D49-88EC-CB6D503BF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347357"/>
              </p:ext>
            </p:extLst>
          </p:nvPr>
        </p:nvGraphicFramePr>
        <p:xfrm>
          <a:off x="8390657" y="2722246"/>
          <a:ext cx="3426092" cy="206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93750" y="2293769"/>
            <a:ext cx="326726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국내 퍼스널 </a:t>
            </a:r>
            <a:r>
              <a:rPr lang="ko-KR" altLang="en-US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시장 규모</a:t>
            </a:r>
            <a:r>
              <a:rPr lang="en-US" altLang="ko-KR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aseline="30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93595" y="2320330"/>
            <a:ext cx="2826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서울 공유 </a:t>
            </a:r>
            <a:r>
              <a:rPr lang="ko-KR" altLang="en-US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현황</a:t>
            </a:r>
            <a:r>
              <a:rPr lang="en-US" altLang="ko-KR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aseline="30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470073" y="2303437"/>
            <a:ext cx="326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 교통사고 접수 건수</a:t>
            </a:r>
            <a:r>
              <a:rPr lang="en-US" altLang="ko-KR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aseline="30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11655" y="2698941"/>
            <a:ext cx="3362601" cy="2064900"/>
            <a:chOff x="844832" y="1933960"/>
            <a:chExt cx="3222671" cy="2004073"/>
          </a:xfrm>
        </p:grpSpPr>
        <p:grpSp>
          <p:nvGrpSpPr>
            <p:cNvPr id="22" name="그룹 21"/>
            <p:cNvGrpSpPr/>
            <p:nvPr/>
          </p:nvGrpSpPr>
          <p:grpSpPr>
            <a:xfrm>
              <a:off x="1498936" y="2864915"/>
              <a:ext cx="1557162" cy="1073118"/>
              <a:chOff x="1389109" y="2956418"/>
              <a:chExt cx="1956060" cy="1307383"/>
            </a:xfrm>
          </p:grpSpPr>
          <p:sp>
            <p:nvSpPr>
              <p:cNvPr id="25" name="TextBox 1"/>
              <p:cNvSpPr txBox="1"/>
              <p:nvPr/>
            </p:nvSpPr>
            <p:spPr>
              <a:xfrm>
                <a:off x="1389109" y="2956418"/>
                <a:ext cx="882869" cy="441434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그렇다</a:t>
                </a:r>
                <a:endParaRPr lang="en-US" altLang="ko-KR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8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23.2%</a:t>
                </a:r>
                <a:endParaRPr lang="ko-KR" altLang="en-US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1"/>
              <p:cNvSpPr txBox="1"/>
              <p:nvPr/>
            </p:nvSpPr>
            <p:spPr>
              <a:xfrm>
                <a:off x="2462300" y="3822367"/>
                <a:ext cx="882869" cy="441434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그렇지 않다</a:t>
                </a:r>
                <a:endParaRPr lang="en-US" altLang="ko-KR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sz="80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76.8%</a:t>
                </a:r>
                <a:endParaRPr lang="ko-KR" altLang="en-US" sz="80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8197" name="Picture 5" descr="https://lh3.googleusercontent.com/cUvmjRk3gxkQwBJ7ndQkUrO1Xd3XCUZiJD3hKkVHQXeqfr6ufVPzMf_6Rpynr0CHo0CCaFPdXrhgkJ08xeeGEbykkEUk4qpmBMqpkFL_p4PCTpvXJ03SC6oL5REuGoAg-BcxDCEv2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350" y="2596448"/>
              <a:ext cx="1276350" cy="12763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201" name="Picture 9" descr="https://lh3.googleusercontent.com/cUvmjRk3gxkQwBJ7ndQkUrO1Xd3XCUZiJD3hKkVHQXeqfr6ufVPzMf_6Rpynr0CHo0CCaFPdXrhgkJ08xeeGEbykkEUk4qpmBMqpkFL_p4PCTpvXJ03SC6oL5REuGoAg-BcxDCEv2J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209" y="3092952"/>
              <a:ext cx="779846" cy="77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/>
            <p:nvPr/>
          </p:nvCxnSpPr>
          <p:spPr>
            <a:xfrm flipV="1">
              <a:off x="1310065" y="2523768"/>
              <a:ext cx="1783393" cy="496504"/>
            </a:xfrm>
            <a:prstGeom prst="straightConnector1">
              <a:avLst/>
            </a:prstGeom>
            <a:ln w="50800">
              <a:solidFill>
                <a:srgbClr val="70A9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844832" y="2417655"/>
              <a:ext cx="930466" cy="530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r>
                <a:rPr lang="ko-KR" altLang="en-US" sz="90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만대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918287" y="1933960"/>
              <a:ext cx="930466" cy="714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</a:t>
              </a:r>
              <a:r>
                <a:rPr lang="ko-KR" altLang="en-US" sz="90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만대</a:t>
              </a:r>
              <a:endParaRPr lang="en-US" altLang="ko-KR" sz="9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sz="90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90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예상</a:t>
              </a:r>
              <a:r>
                <a:rPr lang="en-US" altLang="ko-KR" sz="90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924910" y="3872798"/>
              <a:ext cx="314259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793750" y="6115487"/>
            <a:ext cx="10705274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한국교통연구원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(2017).  KOTI 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브리프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3. 6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-16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공유 퍼스널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이용질서 확립 및 활성화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MOU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체결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삼성교통안전문화연구서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교통사고 예방의 달인 시리즈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7.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심민규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도심의 새 명물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체험기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월간중앙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오현지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타보니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빠르지만 도로 위 애물단지 신세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이강진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무법 ‘공유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차도 넘나들며 목숨 건 질주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강갑생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.(2019). 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길걷다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쾅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'···1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년새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85%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늘었다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안서현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 넘나드는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운전자도 보행자도 불안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SBS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조지원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김지훈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인도에서 밀리고 차도에서 치이고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…‘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탈 곳이 없다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홍의표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위험한 질주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…"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도심 사고 급증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MBC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황석하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자전거도로서 달려라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사실상 인도서 타라는 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부산일보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이광영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자전거도로 달릴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아직도 위험하다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IT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국민권익위원회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빅데이터로 보는 국민의 소리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509. 11-15.;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자전거 이용 및 안전관리 실태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 보고서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9-12.</a:t>
            </a:r>
            <a:endParaRPr lang="ko-KR" altLang="en-US" sz="16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F1A38E37-5A33-3D48-ABA5-8BB4E17DB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7970"/>
              </p:ext>
            </p:extLst>
          </p:nvPr>
        </p:nvGraphicFramePr>
        <p:xfrm>
          <a:off x="4677134" y="2759835"/>
          <a:ext cx="3066360" cy="195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308">
                  <a:extLst>
                    <a:ext uri="{9D8B030D-6E8A-4147-A177-3AD203B41FA5}">
                      <a16:colId xmlns:a16="http://schemas.microsoft.com/office/drawing/2014/main" val="3966761074"/>
                    </a:ext>
                  </a:extLst>
                </a:gridCol>
                <a:gridCol w="784271">
                  <a:extLst>
                    <a:ext uri="{9D8B030D-6E8A-4147-A177-3AD203B41FA5}">
                      <a16:colId xmlns:a16="http://schemas.microsoft.com/office/drawing/2014/main" val="1407661247"/>
                    </a:ext>
                  </a:extLst>
                </a:gridCol>
                <a:gridCol w="1420781">
                  <a:extLst>
                    <a:ext uri="{9D8B030D-6E8A-4147-A177-3AD203B41FA5}">
                      <a16:colId xmlns:a16="http://schemas.microsoft.com/office/drawing/2014/main" val="3654974479"/>
                    </a:ext>
                  </a:extLst>
                </a:gridCol>
              </a:tblGrid>
              <a:tr h="4893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018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년</a:t>
                      </a:r>
                      <a:br>
                        <a:rPr lang="en-US" altLang="ko-KR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</a:b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월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곳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여 대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1054"/>
                  </a:ext>
                </a:extLst>
              </a:tr>
              <a:tr h="4893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019</a:t>
                      </a:r>
                      <a:r>
                        <a:rPr lang="ko-KR" altLang="en-US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년</a:t>
                      </a:r>
                      <a:b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</a:br>
                      <a: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11</a:t>
                      </a:r>
                      <a:r>
                        <a:rPr lang="ko-KR" altLang="en-US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월</a:t>
                      </a:r>
                      <a:endParaRPr lang="ko-Kore-KR" altLang="en-US" sz="1000" b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곳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7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500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여 대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355016"/>
                  </a:ext>
                </a:extLst>
              </a:tr>
              <a:tr h="4893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020</a:t>
                      </a:r>
                      <a:r>
                        <a:rPr lang="ko-KR" altLang="en-US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년</a:t>
                      </a:r>
                      <a:b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</a:br>
                      <a: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5</a:t>
                      </a:r>
                      <a:r>
                        <a:rPr lang="ko-KR" altLang="en-US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월</a:t>
                      </a:r>
                      <a:endParaRPr lang="en-US" altLang="ko-KR" sz="1000" b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5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곳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만 </a:t>
                      </a:r>
                      <a:r>
                        <a:rPr lang="en-US" altLang="ko-KR" sz="1300" b="1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6580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여 대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247407"/>
                  </a:ext>
                </a:extLst>
              </a:tr>
              <a:tr h="4893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2</a:t>
                      </a:r>
                      <a: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020</a:t>
                      </a:r>
                      <a:r>
                        <a:rPr lang="ko-KR" altLang="en-US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년</a:t>
                      </a:r>
                      <a:b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</a:br>
                      <a:r>
                        <a:rPr lang="en-US" altLang="ko-KR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8</a:t>
                      </a:r>
                      <a:r>
                        <a:rPr lang="ko-KR" altLang="en-US" sz="1000" b="0"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월</a:t>
                      </a:r>
                      <a:endParaRPr lang="ko-Kore-KR" altLang="en-US" sz="1000" b="0"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rgbClr val="70A9F0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1</a:t>
                      </a:r>
                      <a:r>
                        <a:rPr lang="en-US" altLang="ko-KR" sz="1300" b="1">
                          <a:solidFill>
                            <a:srgbClr val="70A9F0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6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곳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1">
                          <a:solidFill>
                            <a:srgbClr val="70A9F0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3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만 </a:t>
                      </a:r>
                      <a:r>
                        <a:rPr lang="en-US" altLang="ko-KR" sz="1300" b="1">
                          <a:solidFill>
                            <a:srgbClr val="70A9F0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5850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Nanum Gothic" panose="020D0604000000000000" pitchFamily="34" charset="-127"/>
                          <a:ea typeface="Nanum Gothic" panose="020D0604000000000000" pitchFamily="34" charset="-127"/>
                        </a:rPr>
                        <a:t>여 대</a:t>
                      </a:r>
                      <a:endParaRPr lang="ko-Kore-KR" altLang="en-US" sz="1000" b="0">
                        <a:solidFill>
                          <a:schemeClr val="tx1"/>
                        </a:solidFill>
                        <a:latin typeface="Nanum Gothic" panose="020D0604000000000000" pitchFamily="34" charset="-127"/>
                        <a:ea typeface="Nanum 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98168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5D9040-F7B2-4764-9EF6-FED251187631}"/>
              </a:ext>
            </a:extLst>
          </p:cNvPr>
          <p:cNvSpPr/>
          <p:nvPr/>
        </p:nvSpPr>
        <p:spPr>
          <a:xfrm>
            <a:off x="5402541" y="707781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kern="0" err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endParaRPr lang="ko-KR" altLang="en-US" sz="200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73EF7EF-2C32-4176-BF01-1BDDD770A6EB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5DBA7DCD-B775-46C8-BAB4-8DFE2A99FA57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002B2FB-75FB-43BB-A292-F6CEE9B15BD1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B621D2E-729A-429A-AD97-DFCFCFEF6311}"/>
                </a:ext>
              </a:extLst>
            </p:cNvPr>
            <p:cNvSpPr/>
            <p:nvPr/>
          </p:nvSpPr>
          <p:spPr>
            <a:xfrm>
              <a:off x="1554655" y="334863"/>
              <a:ext cx="1507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 제   </a:t>
              </a:r>
              <a:r>
                <a:rPr lang="ko-KR" altLang="en-US" sz="2000" b="1" kern="0" err="1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</a:t>
              </a:r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2" name="그림 41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843D7F9E-53E5-488F-8159-979BBDA8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0C4DB2-F4A8-4014-8FED-9C721E8003CC}"/>
              </a:ext>
            </a:extLst>
          </p:cNvPr>
          <p:cNvSpPr/>
          <p:nvPr/>
        </p:nvSpPr>
        <p:spPr>
          <a:xfrm>
            <a:off x="1056004" y="4802727"/>
            <a:ext cx="9708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9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endParaRPr lang="ko-KR" altLang="en-US" sz="20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D03A2E-0951-4580-BA83-C61C83903FBB}"/>
              </a:ext>
            </a:extLst>
          </p:cNvPr>
          <p:cNvSpPr/>
          <p:nvPr/>
        </p:nvSpPr>
        <p:spPr>
          <a:xfrm>
            <a:off x="2867505" y="4802727"/>
            <a:ext cx="9708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9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</a:t>
            </a:r>
            <a:endParaRPr lang="ko-KR" altLang="en-US" sz="20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20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93750" y="6115487"/>
            <a:ext cx="10705274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한국교통연구원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(2017).  KOTI 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스마트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브리프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3. 6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-16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공유 퍼스널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모빌리티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이용질서 확립 및 활성화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MOU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체결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삼성교통안전문화연구서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교통사고 예방의 달인 시리즈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7.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심민규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도심의 새 명물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체험기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월간중앙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오현지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공유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`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타보니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빠르지만 도로 위 애물단지 신세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이강진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무법 ‘공유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차도 넘나들며 목숨 건 질주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강갑생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.(2019). 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길걷다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쾅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'···1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년새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85%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 늘었다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중앙일보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안서현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 넘나드는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운전자도 보행자도 불안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SBS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조지원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김지훈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인도에서 밀리고 차도에서 치이고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…‘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탈 곳이 없다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홍의표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위험한 질주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…"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도심 사고 급증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MBC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뉴스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황석하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자전거도로서 달려라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사실상 인도서 타라는 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부산일보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이광영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(2020).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자전거도로 달릴 </a:t>
            </a:r>
            <a:r>
              <a:rPr lang="ko-KR" altLang="en-US" sz="600" err="1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아직도 위험하다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IT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조선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국민권익위원회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빅데이터로 보는 국민의 소리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509. 11-15.;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감사원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(2019).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자전거 이용 및 안전관리 실태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 보고서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9-12.</a:t>
            </a:r>
            <a:endParaRPr lang="ko-KR" altLang="en-US" sz="16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5D9040-F7B2-4764-9EF6-FED251187631}"/>
              </a:ext>
            </a:extLst>
          </p:cNvPr>
          <p:cNvSpPr/>
          <p:nvPr/>
        </p:nvSpPr>
        <p:spPr>
          <a:xfrm>
            <a:off x="5402541" y="707781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kern="0" err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endParaRPr lang="ko-KR" altLang="en-US" sz="2000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73EF7EF-2C32-4176-BF01-1BDDD770A6EB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38" name="오른쪽 대괄호 37">
              <a:extLst>
                <a:ext uri="{FF2B5EF4-FFF2-40B4-BE49-F238E27FC236}">
                  <a16:creationId xmlns:a16="http://schemas.microsoft.com/office/drawing/2014/main" id="{5DBA7DCD-B775-46C8-BAB4-8DFE2A99FA57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002B2FB-75FB-43BB-A292-F6CEE9B15BD1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B621D2E-729A-429A-AD97-DFCFCFEF6311}"/>
                </a:ext>
              </a:extLst>
            </p:cNvPr>
            <p:cNvSpPr/>
            <p:nvPr/>
          </p:nvSpPr>
          <p:spPr>
            <a:xfrm>
              <a:off x="1554655" y="334863"/>
              <a:ext cx="15071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 제   </a:t>
              </a:r>
              <a:r>
                <a:rPr lang="ko-KR" altLang="en-US" sz="2000" b="1" kern="0" err="1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</a:t>
              </a:r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기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42" name="그림 41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843D7F9E-53E5-488F-8159-979BBDA8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44D0D3-6C84-49BC-B6DF-E5CC8C1CDAB0}"/>
              </a:ext>
            </a:extLst>
          </p:cNvPr>
          <p:cNvGrpSpPr/>
          <p:nvPr/>
        </p:nvGrpSpPr>
        <p:grpSpPr>
          <a:xfrm>
            <a:off x="1095462" y="1232006"/>
            <a:ext cx="10119384" cy="4618658"/>
            <a:chOff x="7789819" y="894625"/>
            <a:chExt cx="3680687" cy="4618658"/>
          </a:xfrm>
        </p:grpSpPr>
        <p:pic>
          <p:nvPicPr>
            <p:cNvPr id="46" name="그래픽 45" descr="사용자">
              <a:extLst>
                <a:ext uri="{FF2B5EF4-FFF2-40B4-BE49-F238E27FC236}">
                  <a16:creationId xmlns:a16="http://schemas.microsoft.com/office/drawing/2014/main" id="{BBE5A3F2-7696-4DC4-BB1E-AFB516D3A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89819" y="1068413"/>
              <a:ext cx="308508" cy="721472"/>
            </a:xfrm>
            <a:prstGeom prst="rect">
              <a:avLst/>
            </a:prstGeom>
          </p:spPr>
        </p:pic>
        <p:pic>
          <p:nvPicPr>
            <p:cNvPr id="47" name="그래픽 46" descr="신문">
              <a:extLst>
                <a:ext uri="{FF2B5EF4-FFF2-40B4-BE49-F238E27FC236}">
                  <a16:creationId xmlns:a16="http://schemas.microsoft.com/office/drawing/2014/main" id="{6FBB68EB-28E2-4BAA-9A30-7E3BFC64F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89819" y="2934140"/>
              <a:ext cx="308508" cy="721472"/>
            </a:xfrm>
            <a:prstGeom prst="rect">
              <a:avLst/>
            </a:prstGeom>
          </p:spPr>
        </p:pic>
        <p:pic>
          <p:nvPicPr>
            <p:cNvPr id="48" name="그래픽 47" descr="클립보드">
              <a:extLst>
                <a:ext uri="{FF2B5EF4-FFF2-40B4-BE49-F238E27FC236}">
                  <a16:creationId xmlns:a16="http://schemas.microsoft.com/office/drawing/2014/main" id="{5DE8D8CB-9B10-4412-9930-852CC832B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02959" y="4637984"/>
              <a:ext cx="277946" cy="650002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3C13E68-A74E-4A7D-8F76-3DD6A4142DEB}"/>
                </a:ext>
              </a:extLst>
            </p:cNvPr>
            <p:cNvSpPr/>
            <p:nvPr/>
          </p:nvSpPr>
          <p:spPr>
            <a:xfrm>
              <a:off x="8276570" y="894625"/>
              <a:ext cx="319393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오토바이와 자동차가 혼재된 차도에서는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전동킥보드를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타기 무서워서 되도록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사람이 없는 인도나 </a:t>
              </a:r>
              <a:endPara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이면도로에서 주행하고 있음 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김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OO(25) 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차도와 인도의 구분이 없는 이면도로에서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운행은 합법임에도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길에 사람들이 많아서 지나가기가 어려움  </a:t>
              </a:r>
              <a:endPara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-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OO(24) 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전동킥보드를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마음 놓고 탈 도로가 없는 게 답답함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–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OO(28)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인도와 자전거도로가 함께 있는 겸용 도로는 사람들이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자전거도로까지 서 있는 경우가 다반사라 사실상 인도로 </a:t>
              </a:r>
              <a:endPara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달리게 됨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황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OO(41)</a:t>
              </a:r>
              <a:r>
                <a:rPr lang="en-US" altLang="ko-KR" sz="1400" baseline="3000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6E9BF09-4B0B-4B7D-9AFB-0AC95B237F57}"/>
                </a:ext>
              </a:extLst>
            </p:cNvPr>
            <p:cNvSpPr/>
            <p:nvPr/>
          </p:nvSpPr>
          <p:spPr>
            <a:xfrm>
              <a:off x="8285424" y="2619178"/>
              <a:ext cx="31509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길걷다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쾅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'···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년새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85%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나 늘었다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중앙일보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차도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인도 넘나드는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운전자도 보행자도 불안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(SBS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뉴스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인도에서 밀리고 차도에서 치이고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 탈 곳이 없다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조선일보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'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킥보드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'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위험한 질주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"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도심 사고 급증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” 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(MBC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뉴스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2020)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자전거도로서 달려라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?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사실상 인도서 타라는 말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부산일보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2020)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자전거도로 달릴 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아직도 위험하다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(IT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조선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2020)</a:t>
              </a:r>
              <a:r>
                <a:rPr lang="en-US" altLang="ko-KR" sz="1400" baseline="3000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62C98E3-FD0C-4FDA-8DAC-81BDD45A81F4}"/>
                </a:ext>
              </a:extLst>
            </p:cNvPr>
            <p:cNvSpPr/>
            <p:nvPr/>
          </p:nvSpPr>
          <p:spPr>
            <a:xfrm>
              <a:off x="8285424" y="4128288"/>
              <a:ext cx="31509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‘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16~’18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관련 민원 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1292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 중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err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킥보드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운행 단속을 요청하는 민원이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38.8%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(501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가장</a:t>
              </a:r>
              <a:endPara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많았음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국민권익위원회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‘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에는 </a:t>
              </a:r>
              <a:r>
                <a:rPr lang="ko-KR" altLang="en-US" sz="140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전동킥보드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교통사고 접수 건수가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49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불과했으나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. ‘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19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년에는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890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올해 상반기에만 </a:t>
              </a:r>
              <a:endParaRPr lang="en-US" altLang="ko-KR" sz="1400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886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건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을 기록하는 등 폭발적인 증가세를 보이고 있음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삼성교통안전문화연구소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2020)</a:t>
              </a:r>
              <a:r>
                <a:rPr lang="en-US" altLang="ko-KR" sz="1400" baseline="3000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▪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자전거도로 중 보행자와 자전거 이용자가 상충할 위험이 높은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자전거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·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보행자 겸용도로가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76.8%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endParaRPr lang="en-US" altLang="ko-KR" sz="14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차지하고 있고 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자전거 이용자의 안전성이 높은 자전거 전용도로는 </a:t>
              </a:r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17.2%</a:t>
              </a:r>
              <a:r>
                <a:rPr lang="ko-KR" altLang="en-US" sz="1400" b="1">
                  <a:solidFill>
                    <a:schemeClr val="accent1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불과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함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감사원</a:t>
              </a:r>
              <a:r>
                <a:rPr lang="en-US" altLang="ko-KR" sz="140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2019)</a:t>
              </a:r>
              <a:r>
                <a:rPr lang="en-US" altLang="ko-KR" sz="1400" baseline="30000"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7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CD6F8958-86BA-4813-8F35-BAA12D38F418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4" name="오른쪽 대괄호 3">
              <a:extLst>
                <a:ext uri="{FF2B5EF4-FFF2-40B4-BE49-F238E27FC236}">
                  <a16:creationId xmlns:a16="http://schemas.microsoft.com/office/drawing/2014/main" id="{13DECC90-FAE2-405C-99A0-6F1F6877AE64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2249488-5E81-41A4-AED7-FAFD487C0B6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F3D013-E39F-45E7-B4A4-C91DA7B59699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7" name="그림 6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C4CFD09E-6F21-4474-96BB-9A7E13B24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51B80E-A1A4-4858-BDA1-32BE4830251A}"/>
              </a:ext>
            </a:extLst>
          </p:cNvPr>
          <p:cNvSpPr/>
          <p:nvPr/>
        </p:nvSpPr>
        <p:spPr>
          <a:xfrm>
            <a:off x="753844" y="4431492"/>
            <a:ext cx="10684371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 fontAlgn="base"/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거리 내 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CCTV 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영상 분석을 통한 단위 면적당 보행자 수를 근거로 거리 내 혼잡 상태를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 ‘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여유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’, ‘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보통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’, ‘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혼잡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’, ‘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매우 혼잡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’ 4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단계로 정의해 사용자에게 혼잡도 정보를 제공하는 안내 시스템</a:t>
            </a:r>
            <a:endParaRPr lang="en-US" altLang="ko-KR" b="1">
              <a:latin typeface="나눔고딕" panose="020D0604000000000000" pitchFamily="50" charset="-127"/>
              <a:ea typeface="나눔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8A6535-47B2-468C-837F-E9C79FB301ED}"/>
              </a:ext>
            </a:extLst>
          </p:cNvPr>
          <p:cNvSpPr/>
          <p:nvPr/>
        </p:nvSpPr>
        <p:spPr>
          <a:xfrm>
            <a:off x="3417129" y="3630697"/>
            <a:ext cx="5719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 </a:t>
            </a:r>
            <a:r>
              <a:rPr lang="ko-KR" altLang="en-US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 기반의 보행 혼잡도 안내 시스템</a:t>
            </a:r>
            <a:r>
              <a:rPr lang="en-US" altLang="ko-KR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혼잡道</a:t>
            </a:r>
            <a:endParaRPr lang="en-US" altLang="ko-KR" sz="2000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137C72-D422-4ABC-BE09-EEBFEDD487DB}"/>
              </a:ext>
            </a:extLst>
          </p:cNvPr>
          <p:cNvSpPr/>
          <p:nvPr/>
        </p:nvSpPr>
        <p:spPr>
          <a:xfrm>
            <a:off x="792590" y="5408362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기능 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1. 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혼잡도 정보 제공 </a:t>
            </a:r>
            <a:endParaRPr lang="ko-KR" altLang="en-US">
              <a:latin typeface="나눔고딕" panose="020D0604000000000000" pitchFamily="50" charset="-127"/>
              <a:ea typeface="나눔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8A8E60-8CAD-4C23-808F-74317D84030F}"/>
              </a:ext>
            </a:extLst>
          </p:cNvPr>
          <p:cNvSpPr/>
          <p:nvPr/>
        </p:nvSpPr>
        <p:spPr>
          <a:xfrm>
            <a:off x="798070" y="5963842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혼잡도를 반영한 길 안내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A4C47-057B-45B9-8918-78DB5CFDB7E8}"/>
              </a:ext>
            </a:extLst>
          </p:cNvPr>
          <p:cNvSpPr/>
          <p:nvPr/>
        </p:nvSpPr>
        <p:spPr>
          <a:xfrm>
            <a:off x="753843" y="1383492"/>
            <a:ext cx="10684371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sz="1400">
                <a:ea typeface="+mn-lt"/>
                <a:cs typeface="+mn-lt"/>
              </a:rPr>
              <a:t>▪</a:t>
            </a:r>
            <a:r>
              <a:rPr lang="ko-KR" sz="1400">
                <a:latin typeface="맑은 고딕"/>
                <a:ea typeface="맑은 고딕"/>
              </a:rPr>
              <a:t> </a:t>
            </a:r>
            <a:r>
              <a:rPr lang="ko-KR" altLang="en-US" sz="1400">
                <a:latin typeface="나눔고딕" panose="020D0604000000000000" pitchFamily="50" charset="-127"/>
                <a:ea typeface="나눔고딕"/>
              </a:rPr>
              <a:t>지역 서울특별시 및 수도권</a:t>
            </a:r>
          </a:p>
          <a:p>
            <a:endParaRPr lang="ko-KR" altLang="en-US" sz="1400"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2506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2590" y="2604740"/>
            <a:ext cx="761798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 ▪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영상을 기반으로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YOLO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 활용하여 길거리의 혼잡도 분석</a:t>
            </a:r>
            <a:endParaRPr lang="en-US" altLang="ko-KR" sz="16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단위 면적당 인원 수의 값을 계산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CCTV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가 비추는 영역의 면적 계산 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 CCTV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영상 내 인원 수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면적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CCTV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영상을 분석하는 과정에서 발생할 수 있는 개인정보 문제는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마스킹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	   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활용하여 해결 가능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우측 아래 사진</a:t>
            </a:r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 ▪ 사용자는 자신의 목적에 따라 특정 혼잡 상태만을 선택하여 확인 가능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92590" y="6583629"/>
            <a:ext cx="67814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 출처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http://www.munhwa.com/news/view.html?no=2019100101032603009002</a:t>
            </a:r>
            <a:endParaRPr lang="en-US" altLang="ko-KR" sz="6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사진출처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z="600">
                <a:solidFill>
                  <a:srgbClr val="73737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):https://m.etnews.com/20190522000181?obj=Tzo4OiJzdGRDbGFzcyI6Mjp7czo3OiJyZWZlcmVyIjtOO3M6NzoiZm9yd2FyZCI7czoxMzoid2ViIHRvIG1vYmlsZSI7fQ%3D%3D</a:t>
            </a:r>
            <a:endParaRPr lang="ko-KR" altLang="en-US" sz="600">
              <a:solidFill>
                <a:srgbClr val="73737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8" name="Picture 2" descr="https://lh4.googleusercontent.com/ZWAVN_hgWsKkSsHkKZXLifcvPVaLgepP7vhg6TQVYGfCdW_nrQGTV714aH6yidcAQtFwIw3IQf7Ymivsh_8nf4BHwubbGGJ7RrM9SIZaVgFUwyEdBdIST-8FZMWtnX5F8VHD97I0t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151" y="2604740"/>
            <a:ext cx="3135291" cy="128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93E53B-C3BF-452E-8AB6-2271F103F64A}"/>
              </a:ext>
            </a:extLst>
          </p:cNvPr>
          <p:cNvGrpSpPr/>
          <p:nvPr/>
        </p:nvGrpSpPr>
        <p:grpSpPr>
          <a:xfrm>
            <a:off x="793750" y="204930"/>
            <a:ext cx="10706694" cy="536866"/>
            <a:chOff x="793750" y="204930"/>
            <a:chExt cx="10706694" cy="536866"/>
          </a:xfrm>
        </p:grpSpPr>
        <p:sp>
          <p:nvSpPr>
            <p:cNvPr id="13" name="오른쪽 대괄호 12">
              <a:extLst>
                <a:ext uri="{FF2B5EF4-FFF2-40B4-BE49-F238E27FC236}">
                  <a16:creationId xmlns:a16="http://schemas.microsoft.com/office/drawing/2014/main" id="{72F23413-5563-44D9-B07C-FACBA7C43A90}"/>
                </a:ext>
              </a:extLst>
            </p:cNvPr>
            <p:cNvSpPr/>
            <p:nvPr/>
          </p:nvSpPr>
          <p:spPr>
            <a:xfrm rot="16200000">
              <a:off x="2079625" y="-1041112"/>
              <a:ext cx="457200" cy="3028950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70A9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8C05951-70D3-43B0-B5B4-72514231500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3822700" y="701963"/>
              <a:ext cx="760807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E1017D7-20C2-446C-A16A-622F940F83DB}"/>
                </a:ext>
              </a:extLst>
            </p:cNvPr>
            <p:cNvSpPr/>
            <p:nvPr/>
          </p:nvSpPr>
          <p:spPr>
            <a:xfrm>
              <a:off x="1242070" y="334863"/>
              <a:ext cx="21323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kern="0">
                  <a:solidFill>
                    <a:srgbClr val="70A9F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아 이 디 어   제 시</a:t>
              </a:r>
              <a:endParaRPr lang="ko-KR" altLang="en-US" sz="2000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6" name="그림 15" descr="플레이트, 음식, 그리기, 컵이(가) 표시된 사진&#10;&#10;자동 생성된 설명">
              <a:extLst>
                <a:ext uri="{FF2B5EF4-FFF2-40B4-BE49-F238E27FC236}">
                  <a16:creationId xmlns:a16="http://schemas.microsoft.com/office/drawing/2014/main" id="{92F2685D-6832-4333-AC35-9CD0007F0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019" y="204930"/>
              <a:ext cx="1876425" cy="536866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737F68-64B6-442D-B998-10B69A1B85DF}"/>
              </a:ext>
            </a:extLst>
          </p:cNvPr>
          <p:cNvSpPr/>
          <p:nvPr/>
        </p:nvSpPr>
        <p:spPr>
          <a:xfrm>
            <a:off x="792590" y="1202678"/>
            <a:ext cx="10684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거리 내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CCTV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영상 분석을 통한 단위 면적당 보행자 수를 근거로 거리 내 혼잡 상태를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 ‘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여유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보통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혼잡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’, ‘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매우 혼잡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’ 4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단계로 정의해 사용자에게 혼잡도 정보를 제공하는 안내 시스템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A68E1A-0880-45CB-A2B7-68D75AEBE670}"/>
              </a:ext>
            </a:extLst>
          </p:cNvPr>
          <p:cNvSpPr/>
          <p:nvPr/>
        </p:nvSpPr>
        <p:spPr>
          <a:xfrm>
            <a:off x="792590" y="2218294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기능 </a:t>
            </a:r>
            <a:r>
              <a:rPr lang="en-US" altLang="ko-KR" b="1">
                <a:latin typeface="나눔고딕" panose="020D0604000000000000" pitchFamily="50" charset="-127"/>
                <a:ea typeface="나눔고딕"/>
              </a:rPr>
              <a:t>1. </a:t>
            </a:r>
            <a:r>
              <a:rPr lang="ko-KR" altLang="en-US" b="1">
                <a:latin typeface="나눔고딕" panose="020D0604000000000000" pitchFamily="50" charset="-127"/>
                <a:ea typeface="나눔고딕"/>
              </a:rPr>
              <a:t>혼잡도 정보 제공 </a:t>
            </a:r>
            <a:endParaRPr lang="ko-KR" altLang="en-US">
              <a:latin typeface="나눔고딕" panose="020D0604000000000000" pitchFamily="50" charset="-127"/>
              <a:ea typeface="나눔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C07AB-233D-422C-AE8B-A3C2106D8F93}"/>
              </a:ext>
            </a:extLst>
          </p:cNvPr>
          <p:cNvSpPr/>
          <p:nvPr/>
        </p:nvSpPr>
        <p:spPr>
          <a:xfrm>
            <a:off x="3236315" y="711850"/>
            <a:ext cx="5719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CCTV </a:t>
            </a:r>
            <a:r>
              <a:rPr lang="ko-KR" altLang="en-US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영상 기반의 보행 혼잡도 안내 시스템</a:t>
            </a:r>
            <a:r>
              <a:rPr lang="en-US" altLang="ko-KR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>
                <a:solidFill>
                  <a:srgbClr val="70A9F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혼잡道</a:t>
            </a:r>
            <a:endParaRPr lang="en-US" altLang="ko-KR" sz="2000" b="1">
              <a:solidFill>
                <a:srgbClr val="70A9F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 descr="실내, 모니터, 컴퓨터, 앉아있는이(가) 표시된 사진&#10;&#10;자동 생성된 설명">
            <a:extLst>
              <a:ext uri="{FF2B5EF4-FFF2-40B4-BE49-F238E27FC236}">
                <a16:creationId xmlns:a16="http://schemas.microsoft.com/office/drawing/2014/main" id="{42477616-DF5F-4687-B9E8-74EFBA77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126" y="4315662"/>
            <a:ext cx="3144858" cy="19655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5C2FF5-EDCE-4A1B-8370-7EE74BB7D524}"/>
              </a:ext>
            </a:extLst>
          </p:cNvPr>
          <p:cNvSpPr/>
          <p:nvPr/>
        </p:nvSpPr>
        <p:spPr>
          <a:xfrm>
            <a:off x="881891" y="4896202"/>
            <a:ext cx="106185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▪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여성 안심 귀갓길 안내</a:t>
            </a:r>
            <a:endParaRPr lang="en-US" altLang="ko-KR" sz="1600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보행자 내비게이션을 활용해 실시간으로 사람들이 많은 곳으로 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/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   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길을 안내해주는 서비스 제공</a:t>
            </a:r>
          </a:p>
          <a:p>
            <a:pPr fontAlgn="base"/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 ▪ </a:t>
            </a:r>
            <a:r>
              <a:rPr lang="ko-KR" altLang="en-US" b="1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전동킥보드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길 안내</a:t>
            </a:r>
            <a:endParaRPr lang="en-US" altLang="ko-KR" b="1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/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 인도와 자전거도로가 함께 있는 겸용도로와 이면 도로 중 </a:t>
            </a:r>
            <a:endParaRPr lang="en-US" altLang="ko-KR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fontAlgn="base"/>
            <a:r>
              <a:rPr lang="en-US" altLang="ko-KR" sz="1600">
                <a:latin typeface="나눔고딕" panose="020D0604000000000000" pitchFamily="50" charset="-127"/>
                <a:ea typeface="나눔고딕" panose="020D0604000000000000" pitchFamily="50" charset="-127"/>
              </a:rPr>
              <a:t>	     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보행자가 적은 곳으로 길을 안내해주는 서비스 제공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BE350-B9B5-4948-9EFF-DA5B6ADC1DF2}"/>
              </a:ext>
            </a:extLst>
          </p:cNvPr>
          <p:cNvSpPr/>
          <p:nvPr/>
        </p:nvSpPr>
        <p:spPr>
          <a:xfrm>
            <a:off x="819218" y="4482464"/>
            <a:ext cx="33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기능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혼잡도를 반영한 길 안내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2357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테마</vt:lpstr>
      <vt:lpstr>PowerPoint Presentation</vt:lpstr>
      <vt:lpstr>PowerPoint Presentation</vt:lpstr>
      <vt:lpstr>CCTV 활용 사례 -내일 수정할거임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감사합니당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revision>1</cp:revision>
  <dcterms:created xsi:type="dcterms:W3CDTF">2020-02-14T03:17:50Z</dcterms:created>
  <dcterms:modified xsi:type="dcterms:W3CDTF">2020-10-20T13:18:05Z</dcterms:modified>
</cp:coreProperties>
</file>