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9FD98-25E7-4247-B24A-580B08F055ED}" type="datetimeFigureOut">
              <a:rPr lang="de-DE" smtClean="0"/>
              <a:t>22.02.2018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186A6-0DCE-4EF1-B7BC-ED0498143E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5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404D-30D6-450B-9E6B-2B8F539BC724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1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3642-1BF0-4D97-9F8B-3C0233106E0B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FBC-AE89-4939-8617-988F533E4653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0CE3-898D-4BB0-A2FE-B33FA2434331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7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D128-D4E4-4472-9223-C73240480D2B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F7DC-A498-454D-B523-05E3A5887D96}" type="datetime1">
              <a:rPr lang="de-DE" smtClean="0"/>
              <a:t>22.02.2018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4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457-F26A-4483-9614-1AED684FEE07}" type="datetime1">
              <a:rPr lang="de-DE" smtClean="0"/>
              <a:t>22.02.2018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13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22EB-4979-4B6A-9AE4-985D556DFB42}" type="datetime1">
              <a:rPr lang="de-DE" smtClean="0"/>
              <a:t>22.02.2018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4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8211-5FB9-4EB5-856E-0FEE57CC5A56}" type="datetime1">
              <a:rPr lang="de-DE" smtClean="0"/>
              <a:t>22.02.2018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Berlin BCX18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4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97318E-5807-4926-AFD1-4D7E52EF3BD3}" type="datetime1">
              <a:rPr lang="de-DE" smtClean="0"/>
              <a:t>22.02.2018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Berlin BCX18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7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A29-5F01-4A0E-9D83-BA256458AF90}" type="datetime1">
              <a:rPr lang="de-DE" smtClean="0"/>
              <a:t>22.02.2018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02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10288-3F04-437F-9710-1395693DCB46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Berlin BCX18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5B27E4-8D2C-44D0-9F96-13FB68F92069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2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5EF6-00E1-4F69-A2A9-B1D733232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032" y="37057"/>
            <a:ext cx="10453036" cy="3566160"/>
          </a:xfrm>
        </p:spPr>
        <p:txBody>
          <a:bodyPr/>
          <a:lstStyle/>
          <a:p>
            <a:r>
              <a:rPr lang="de-DE" b="1" dirty="0"/>
              <a:t>Future Factory </a:t>
            </a:r>
            <a:br>
              <a:rPr lang="de-DE" b="1" dirty="0"/>
            </a:br>
            <a:r>
              <a:rPr lang="de-DE" b="1" dirty="0"/>
              <a:t>–Team Dredd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41972-9E6F-4F11-8F0D-94A2CA51F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85" y="1480366"/>
            <a:ext cx="3879783" cy="23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12A0-1CC0-44A6-A7DB-A9E50D14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</a:t>
            </a:r>
            <a:r>
              <a:rPr lang="uk-UA" dirty="0"/>
              <a:t>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DD5B-FA8C-460C-BA21-D333861E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E5FD-7779-472A-B429-BC142162C176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A35C-11EA-4CD4-9366-2C06E342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66E74-4C49-48B6-ACBB-46B30FA5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2</a:t>
            </a:fld>
            <a:endParaRPr lang="de-D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3731E0-B008-4DB7-97F7-EF3DA33C9739}"/>
              </a:ext>
            </a:extLst>
          </p:cNvPr>
          <p:cNvGrpSpPr/>
          <p:nvPr/>
        </p:nvGrpSpPr>
        <p:grpSpPr>
          <a:xfrm>
            <a:off x="1596915" y="3013587"/>
            <a:ext cx="9216367" cy="1021811"/>
            <a:chOff x="1294420" y="3013587"/>
            <a:chExt cx="9216367" cy="102181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9983C1-12D5-46C4-ACF9-0AD344CB471F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20" y="4035398"/>
              <a:ext cx="921636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0FA647-65F2-4EEC-B493-7A7A7B729788}"/>
                </a:ext>
              </a:extLst>
            </p:cNvPr>
            <p:cNvSpPr/>
            <p:nvPr/>
          </p:nvSpPr>
          <p:spPr>
            <a:xfrm>
              <a:off x="1294420" y="3016045"/>
              <a:ext cx="1976284" cy="825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  <a:endParaRPr lang="de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04F1FD-7E9A-4AE7-BF39-4B0EB66E6AFE}"/>
                </a:ext>
              </a:extLst>
            </p:cNvPr>
            <p:cNvSpPr/>
            <p:nvPr/>
          </p:nvSpPr>
          <p:spPr>
            <a:xfrm>
              <a:off x="3707781" y="3013587"/>
              <a:ext cx="1976284" cy="825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B73DB3-5392-4D91-B270-FD44060EA0DE}"/>
                </a:ext>
              </a:extLst>
            </p:cNvPr>
            <p:cNvSpPr/>
            <p:nvPr/>
          </p:nvSpPr>
          <p:spPr>
            <a:xfrm>
              <a:off x="6121142" y="3013587"/>
              <a:ext cx="1976284" cy="825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P3</a:t>
              </a:r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37013-50FE-4449-A29E-941F5DE1F4A0}"/>
                </a:ext>
              </a:extLst>
            </p:cNvPr>
            <p:cNvSpPr/>
            <p:nvPr/>
          </p:nvSpPr>
          <p:spPr>
            <a:xfrm>
              <a:off x="8534503" y="3013587"/>
              <a:ext cx="1976284" cy="825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Pn</a:t>
              </a:r>
              <a:endParaRPr lang="de-DE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4819D7C-24BA-4DE9-8AFC-3925FF081773}"/>
              </a:ext>
            </a:extLst>
          </p:cNvPr>
          <p:cNvSpPr/>
          <p:nvPr/>
        </p:nvSpPr>
        <p:spPr>
          <a:xfrm>
            <a:off x="1596915" y="4785927"/>
            <a:ext cx="92163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cost of failure further down the process chain is high !!!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F31CC-7D4F-49DC-BF28-4927A8C99332}"/>
              </a:ext>
            </a:extLst>
          </p:cNvPr>
          <p:cNvSpPr txBox="1"/>
          <p:nvPr/>
        </p:nvSpPr>
        <p:spPr>
          <a:xfrm rot="20940311">
            <a:off x="5238848" y="5430070"/>
            <a:ext cx="2537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CORRECT EARLY</a:t>
            </a:r>
            <a:endParaRPr lang="de-D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5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EDD7-DFC7-4639-A16F-DB2668F1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PROBLEM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CA62D6-BA1E-455D-8ACB-7AB627A02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756" y="2234619"/>
            <a:ext cx="3475924" cy="30240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4A87-EB4A-4F45-90D3-9AAA6A77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FEC6-0D37-4CD5-80D5-7ECFF00E8650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D3A5-7A5A-4BF6-982E-A3E4C272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458B-72F5-4AE6-85B5-010E7F56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3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B9B88-7C8E-4D46-B97B-BAF6141D461F}"/>
              </a:ext>
            </a:extLst>
          </p:cNvPr>
          <p:cNvSpPr txBox="1"/>
          <p:nvPr/>
        </p:nvSpPr>
        <p:spPr>
          <a:xfrm>
            <a:off x="1097280" y="2634616"/>
            <a:ext cx="35852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Millions of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Complexity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Accurately reproduce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Artificial intelligence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9990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E260-3485-474E-BAA1-201C91E7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OUR SOLUTION BE</a:t>
            </a:r>
            <a:r>
              <a:rPr lang="uk-UA" dirty="0"/>
              <a:t>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50CC-6BFE-445F-9403-A06C5918B1C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2267084" y="3654510"/>
            <a:ext cx="1154307" cy="420065"/>
          </a:xfrm>
        </p:spPr>
        <p:txBody>
          <a:bodyPr anchor="ctr"/>
          <a:lstStyle/>
          <a:p>
            <a:r>
              <a:rPr lang="de-DE" dirty="0"/>
              <a:t>SENSORS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CEC5-9BFA-4831-BB43-62229D0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D1D1-BE38-4868-BB5C-009ED1F2079D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0F4A-F584-4C30-ADA2-5DA1A4E1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D5C8-D270-459A-8EAC-9B3C502D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BB2DD-1089-4716-9B48-BE86059B87B4}"/>
              </a:ext>
            </a:extLst>
          </p:cNvPr>
          <p:cNvSpPr/>
          <p:nvPr/>
        </p:nvSpPr>
        <p:spPr>
          <a:xfrm>
            <a:off x="4945781" y="2714324"/>
            <a:ext cx="2300438" cy="230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MACHINE</a:t>
            </a:r>
          </a:p>
          <a:p>
            <a:pPr algn="ctr"/>
            <a:r>
              <a:rPr lang="de-DE" sz="2800" dirty="0"/>
              <a:t>LEARNING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D5D27C-DC26-4BFA-A674-F62A67F0ECC9}"/>
              </a:ext>
            </a:extLst>
          </p:cNvPr>
          <p:cNvCxnSpPr/>
          <p:nvPr/>
        </p:nvCxnSpPr>
        <p:spPr>
          <a:xfrm>
            <a:off x="3264308" y="3048000"/>
            <a:ext cx="1681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E7EC10-0E12-4335-B884-B2D5A8377C7F}"/>
              </a:ext>
            </a:extLst>
          </p:cNvPr>
          <p:cNvCxnSpPr/>
          <p:nvPr/>
        </p:nvCxnSpPr>
        <p:spPr>
          <a:xfrm>
            <a:off x="3264305" y="3603522"/>
            <a:ext cx="1681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A33C6B-1BF6-4496-B58F-DAF6F4F57204}"/>
              </a:ext>
            </a:extLst>
          </p:cNvPr>
          <p:cNvCxnSpPr/>
          <p:nvPr/>
        </p:nvCxnSpPr>
        <p:spPr>
          <a:xfrm>
            <a:off x="3264308" y="4119716"/>
            <a:ext cx="1681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07D8B-B074-4601-9431-DBE6DB5F6DEA}"/>
              </a:ext>
            </a:extLst>
          </p:cNvPr>
          <p:cNvCxnSpPr/>
          <p:nvPr/>
        </p:nvCxnSpPr>
        <p:spPr>
          <a:xfrm>
            <a:off x="3264309" y="4655574"/>
            <a:ext cx="1681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DDED74-E0A5-4066-8CC2-32872C501207}"/>
              </a:ext>
            </a:extLst>
          </p:cNvPr>
          <p:cNvCxnSpPr/>
          <p:nvPr/>
        </p:nvCxnSpPr>
        <p:spPr>
          <a:xfrm>
            <a:off x="7246222" y="3023424"/>
            <a:ext cx="1681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8824E5-D103-41F3-969F-45853ECE191D}"/>
              </a:ext>
            </a:extLst>
          </p:cNvPr>
          <p:cNvCxnSpPr/>
          <p:nvPr/>
        </p:nvCxnSpPr>
        <p:spPr>
          <a:xfrm>
            <a:off x="7246219" y="3578946"/>
            <a:ext cx="1681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35FD09-6606-4C70-B7D2-CC9FDF6DF733}"/>
              </a:ext>
            </a:extLst>
          </p:cNvPr>
          <p:cNvCxnSpPr/>
          <p:nvPr/>
        </p:nvCxnSpPr>
        <p:spPr>
          <a:xfrm>
            <a:off x="7246222" y="4095140"/>
            <a:ext cx="1681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FA4B44-96C2-4EF7-9B35-EFE6433130D5}"/>
              </a:ext>
            </a:extLst>
          </p:cNvPr>
          <p:cNvCxnSpPr/>
          <p:nvPr/>
        </p:nvCxnSpPr>
        <p:spPr>
          <a:xfrm>
            <a:off x="7246223" y="4630998"/>
            <a:ext cx="1681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B98F0EA-B8AC-4C20-952B-CBDAD8AF85FB}"/>
              </a:ext>
            </a:extLst>
          </p:cNvPr>
          <p:cNvSpPr txBox="1">
            <a:spLocks/>
          </p:cNvSpPr>
          <p:nvPr/>
        </p:nvSpPr>
        <p:spPr>
          <a:xfrm rot="16200000">
            <a:off x="8723351" y="3618389"/>
            <a:ext cx="1226548" cy="42006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ACTUATORS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528C77-9216-4C9B-A437-D3AF6E2CB2D9}"/>
              </a:ext>
            </a:extLst>
          </p:cNvPr>
          <p:cNvSpPr/>
          <p:nvPr/>
        </p:nvSpPr>
        <p:spPr>
          <a:xfrm rot="21033871">
            <a:off x="882225" y="2253145"/>
            <a:ext cx="39240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dirty="0">
                <a:ln w="0"/>
                <a:solidFill>
                  <a:srgbClr val="FF0000"/>
                </a:solidFill>
              </a:rPr>
              <a:t>TECHNICAL SINGULARITY</a:t>
            </a:r>
            <a:endParaRPr lang="de-DE" sz="28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0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D3AE-BB12-43FF-BF41-95D2D141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UNIQUE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857B-1962-416A-BD6B-46D4FCC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4822"/>
            <a:ext cx="4752914" cy="508944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Sensors are N-Dimensional Arrays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0F8E-BBE7-4858-9A17-9E135B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E523-EC30-4CC8-BB29-796035CD2161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B125-9CC3-44CB-8F3E-EAD7E12A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A2D64-8CA7-4304-99C4-CD60F2EA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5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E6DBB5-4348-4250-827E-034F763E571E}"/>
              </a:ext>
            </a:extLst>
          </p:cNvPr>
          <p:cNvSpPr/>
          <p:nvPr/>
        </p:nvSpPr>
        <p:spPr>
          <a:xfrm>
            <a:off x="2182761" y="2812026"/>
            <a:ext cx="1503424" cy="150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TRAININGDATA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6D2F1D-395D-482E-BCE5-01A75BFE122A}"/>
              </a:ext>
            </a:extLst>
          </p:cNvPr>
          <p:cNvSpPr/>
          <p:nvPr/>
        </p:nvSpPr>
        <p:spPr>
          <a:xfrm>
            <a:off x="2182761" y="4503322"/>
            <a:ext cx="1503424" cy="150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8AEECD-F651-4787-98EF-F4ACEE344764}"/>
              </a:ext>
            </a:extLst>
          </p:cNvPr>
          <p:cNvSpPr/>
          <p:nvPr/>
        </p:nvSpPr>
        <p:spPr>
          <a:xfrm>
            <a:off x="4670323" y="3278147"/>
            <a:ext cx="2074606" cy="2074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E2366-C0DB-474A-98F2-CDA1AE073424}"/>
              </a:ext>
            </a:extLst>
          </p:cNvPr>
          <p:cNvSpPr/>
          <p:nvPr/>
        </p:nvSpPr>
        <p:spPr>
          <a:xfrm>
            <a:off x="7919884" y="3563738"/>
            <a:ext cx="1503424" cy="150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RESULT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3C819-C569-4F23-8060-F671A09475C7}"/>
              </a:ext>
            </a:extLst>
          </p:cNvPr>
          <p:cNvCxnSpPr/>
          <p:nvPr/>
        </p:nvCxnSpPr>
        <p:spPr>
          <a:xfrm>
            <a:off x="3795251" y="3563738"/>
            <a:ext cx="816077" cy="3308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2263E7-3858-498F-80E2-E9B6F87305AB}"/>
              </a:ext>
            </a:extLst>
          </p:cNvPr>
          <p:cNvCxnSpPr/>
          <p:nvPr/>
        </p:nvCxnSpPr>
        <p:spPr>
          <a:xfrm flipV="1">
            <a:off x="3795251" y="4680155"/>
            <a:ext cx="816077" cy="387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2C3A2-F46D-41CC-BF79-2A813A143725}"/>
              </a:ext>
            </a:extLst>
          </p:cNvPr>
          <p:cNvCxnSpPr>
            <a:cxnSpLocks/>
          </p:cNvCxnSpPr>
          <p:nvPr/>
        </p:nvCxnSpPr>
        <p:spPr>
          <a:xfrm flipV="1">
            <a:off x="6899786" y="4315451"/>
            <a:ext cx="84894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890FED-D0F0-4199-B8E4-B729B31DD5EB}"/>
              </a:ext>
            </a:extLst>
          </p:cNvPr>
          <p:cNvSpPr txBox="1"/>
          <p:nvPr/>
        </p:nvSpPr>
        <p:spPr>
          <a:xfrm>
            <a:off x="7518172" y="2606763"/>
            <a:ext cx="2540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FF0000"/>
                </a:solidFill>
              </a:rPr>
              <a:t>GOOD OR BAD</a:t>
            </a:r>
            <a:r>
              <a:rPr lang="uk-UA" sz="2800" b="1" dirty="0">
                <a:solidFill>
                  <a:srgbClr val="FF0000"/>
                </a:solidFill>
              </a:rPr>
              <a:t>?</a:t>
            </a:r>
            <a:endParaRPr lang="de-DE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EA281-FB5F-4EBC-85A7-B7EC474A8003}"/>
              </a:ext>
            </a:extLst>
          </p:cNvPr>
          <p:cNvSpPr txBox="1"/>
          <p:nvPr/>
        </p:nvSpPr>
        <p:spPr>
          <a:xfrm>
            <a:off x="6355526" y="5481993"/>
            <a:ext cx="3659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Decision Tree Algorithm</a:t>
            </a:r>
          </a:p>
        </p:txBody>
      </p:sp>
    </p:spTree>
    <p:extLst>
      <p:ext uri="{BB962C8B-B14F-4D97-AF65-F5344CB8AC3E}">
        <p14:creationId xmlns:p14="http://schemas.microsoft.com/office/powerpoint/2010/main" val="2037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BC7D-A88A-4AF6-B18D-1766D050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</a:t>
            </a:r>
            <a:r>
              <a:rPr lang="ru-RU" dirty="0"/>
              <a:t>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7214-1BDD-467C-89CE-1B1AF957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67B-57E3-43D4-B35C-BC24BC266592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3E73-2235-4635-B22C-C4D86F7D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BB858-302D-4C80-9151-0422FDCA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6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92C633-1F97-48D8-A1B6-3BD9F46B8EF8}"/>
              </a:ext>
            </a:extLst>
          </p:cNvPr>
          <p:cNvSpPr/>
          <p:nvPr/>
        </p:nvSpPr>
        <p:spPr>
          <a:xfrm>
            <a:off x="3189879" y="1925970"/>
            <a:ext cx="1434165" cy="143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 KIT</a:t>
            </a:r>
          </a:p>
          <a:p>
            <a:pPr algn="ctr"/>
            <a:r>
              <a:rPr lang="en-US" sz="2400" dirty="0"/>
              <a:t>IoT GATEWAY</a:t>
            </a:r>
            <a:endParaRPr lang="de-DE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093E83-42A6-46E2-A2D4-79F4B9A2FA1A}"/>
              </a:ext>
            </a:extLst>
          </p:cNvPr>
          <p:cNvSpPr/>
          <p:nvPr/>
        </p:nvSpPr>
        <p:spPr>
          <a:xfrm>
            <a:off x="5451817" y="1922761"/>
            <a:ext cx="1434165" cy="143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KAFKA</a:t>
            </a:r>
          </a:p>
          <a:p>
            <a:pPr algn="ctr"/>
            <a:r>
              <a:rPr lang="en-US" sz="2400" dirty="0"/>
              <a:t>SERVER</a:t>
            </a:r>
            <a:endParaRPr lang="de-DE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2B557-6648-4F38-AB24-ADF413080BDC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4624044" y="2639844"/>
            <a:ext cx="827773" cy="32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35FF8-0041-4696-925F-700572F1872E}"/>
              </a:ext>
            </a:extLst>
          </p:cNvPr>
          <p:cNvCxnSpPr/>
          <p:nvPr/>
        </p:nvCxnSpPr>
        <p:spPr>
          <a:xfrm flipV="1">
            <a:off x="6885981" y="2636633"/>
            <a:ext cx="827773" cy="32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AEEC3A-D62F-445F-8EB5-7704C03C8236}"/>
              </a:ext>
            </a:extLst>
          </p:cNvPr>
          <p:cNvCxnSpPr/>
          <p:nvPr/>
        </p:nvCxnSpPr>
        <p:spPr>
          <a:xfrm flipV="1">
            <a:off x="9147919" y="2633424"/>
            <a:ext cx="827773" cy="32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5CA81-3B61-4E56-83E0-B73421F37BA9}"/>
              </a:ext>
            </a:extLst>
          </p:cNvPr>
          <p:cNvGrpSpPr/>
          <p:nvPr/>
        </p:nvGrpSpPr>
        <p:grpSpPr>
          <a:xfrm>
            <a:off x="7713754" y="1922762"/>
            <a:ext cx="1434165" cy="1434165"/>
            <a:chOff x="6322192" y="2470485"/>
            <a:chExt cx="1434165" cy="14341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932BD8-27A1-4308-9B94-2F975E209E1D}"/>
                </a:ext>
              </a:extLst>
            </p:cNvPr>
            <p:cNvSpPr/>
            <p:nvPr/>
          </p:nvSpPr>
          <p:spPr>
            <a:xfrm>
              <a:off x="6322192" y="2470485"/>
              <a:ext cx="1434165" cy="1434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890108-211F-46DB-97AB-E3E854CB2F93}"/>
                </a:ext>
              </a:extLst>
            </p:cNvPr>
            <p:cNvSpPr/>
            <p:nvPr/>
          </p:nvSpPr>
          <p:spPr>
            <a:xfrm>
              <a:off x="6400801" y="2626042"/>
              <a:ext cx="1247447" cy="75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DOCKER</a:t>
              </a:r>
              <a:endParaRPr lang="de-DE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E31129-1514-4B27-BC2C-B8C28FB75A15}"/>
              </a:ext>
            </a:extLst>
          </p:cNvPr>
          <p:cNvGrpSpPr/>
          <p:nvPr/>
        </p:nvGrpSpPr>
        <p:grpSpPr>
          <a:xfrm>
            <a:off x="9941607" y="1922760"/>
            <a:ext cx="1502334" cy="1434165"/>
            <a:chOff x="8550045" y="2470483"/>
            <a:chExt cx="1502334" cy="14341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66E1B9-0B27-465A-8614-23AFEA5EC734}"/>
                </a:ext>
              </a:extLst>
            </p:cNvPr>
            <p:cNvSpPr/>
            <p:nvPr/>
          </p:nvSpPr>
          <p:spPr>
            <a:xfrm>
              <a:off x="8584130" y="2470483"/>
              <a:ext cx="1434165" cy="1434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0" name="Picture 19" descr="A picture containing text, map&#10;&#10;Description generated with very high confidence">
              <a:extLst>
                <a:ext uri="{FF2B5EF4-FFF2-40B4-BE49-F238E27FC236}">
                  <a16:creationId xmlns:a16="http://schemas.microsoft.com/office/drawing/2014/main" id="{775B62C0-F1BB-4522-9C3D-5BBEBDB99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054" y="2635667"/>
              <a:ext cx="1229132" cy="61035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9B5043-C38F-4320-8AEB-4565DE46CCA2}"/>
                </a:ext>
              </a:extLst>
            </p:cNvPr>
            <p:cNvSpPr txBox="1"/>
            <p:nvPr/>
          </p:nvSpPr>
          <p:spPr>
            <a:xfrm>
              <a:off x="8550045" y="3358940"/>
              <a:ext cx="1502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NODE RED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0912D93-A430-45C1-8849-FECEE2C77D39}"/>
              </a:ext>
            </a:extLst>
          </p:cNvPr>
          <p:cNvSpPr/>
          <p:nvPr/>
        </p:nvSpPr>
        <p:spPr>
          <a:xfrm>
            <a:off x="9970099" y="3868600"/>
            <a:ext cx="1434165" cy="143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0A704-FD39-43ED-8363-737423B20C1E}"/>
              </a:ext>
            </a:extLst>
          </p:cNvPr>
          <p:cNvSpPr txBox="1"/>
          <p:nvPr/>
        </p:nvSpPr>
        <p:spPr>
          <a:xfrm>
            <a:off x="10055522" y="480390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CAMERA</a:t>
            </a:r>
            <a:endParaRPr lang="de-DE" sz="24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342470-C81A-42EE-B9F3-4E6D34869A0F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V="1">
            <a:off x="10687182" y="3356925"/>
            <a:ext cx="5593" cy="511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D5EA9B-B78B-4AA7-809B-934678704DD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55989" y="2643053"/>
            <a:ext cx="1233890" cy="52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B66099-7387-43BF-86B9-22E932987937}"/>
              </a:ext>
            </a:extLst>
          </p:cNvPr>
          <p:cNvSpPr txBox="1"/>
          <p:nvPr/>
        </p:nvSpPr>
        <p:spPr>
          <a:xfrm>
            <a:off x="1650616" y="2698300"/>
            <a:ext cx="155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BALLUFF</a:t>
            </a:r>
            <a:r>
              <a:rPr lang="uk-UA" sz="2400" dirty="0"/>
              <a:t> </a:t>
            </a:r>
            <a:endParaRPr lang="en-US" sz="2400" dirty="0"/>
          </a:p>
          <a:p>
            <a:r>
              <a:rPr lang="en-US" sz="2400" dirty="0" err="1"/>
              <a:t>Webclient</a:t>
            </a:r>
            <a:endParaRPr lang="de-DE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323B96-B398-4077-B185-44C8224B4FEA}"/>
              </a:ext>
            </a:extLst>
          </p:cNvPr>
          <p:cNvSpPr txBox="1"/>
          <p:nvPr/>
        </p:nvSpPr>
        <p:spPr>
          <a:xfrm>
            <a:off x="756554" y="2018416"/>
            <a:ext cx="247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Ultra</a:t>
            </a:r>
            <a:r>
              <a:rPr lang="uk-UA" sz="2400" dirty="0"/>
              <a:t> </a:t>
            </a:r>
            <a:r>
              <a:rPr lang="en-US" sz="2400" dirty="0"/>
              <a:t>Sonic</a:t>
            </a:r>
            <a:r>
              <a:rPr lang="uk-UA" sz="2400" dirty="0"/>
              <a:t> </a:t>
            </a:r>
            <a:r>
              <a:rPr lang="en-US" sz="2400" dirty="0"/>
              <a:t>Sensor</a:t>
            </a:r>
            <a:endParaRPr lang="de-DE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95270B-AFA5-4DCA-9651-44EEFBF6DE90}"/>
              </a:ext>
            </a:extLst>
          </p:cNvPr>
          <p:cNvSpPr txBox="1"/>
          <p:nvPr/>
        </p:nvSpPr>
        <p:spPr>
          <a:xfrm>
            <a:off x="7488941" y="3658401"/>
            <a:ext cx="185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Decision Tree</a:t>
            </a:r>
            <a:endParaRPr lang="de-DE" sz="2400" dirty="0"/>
          </a:p>
        </p:txBody>
      </p:sp>
      <p:pic>
        <p:nvPicPr>
          <p:cNvPr id="48" name="Picture 47" descr="A person sitting at a desk&#10;&#10;Description generated with high confidence">
            <a:extLst>
              <a:ext uri="{FF2B5EF4-FFF2-40B4-BE49-F238E27FC236}">
                <a16:creationId xmlns:a16="http://schemas.microsoft.com/office/drawing/2014/main" id="{9C821FB5-91ED-44F1-A3C4-B645E8D9B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27" y="3658401"/>
            <a:ext cx="3297177" cy="247288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D72371-B4AF-45D9-8B65-006E73439453}"/>
              </a:ext>
            </a:extLst>
          </p:cNvPr>
          <p:cNvCxnSpPr>
            <a:cxnSpLocks/>
            <a:stCxn id="55" idx="1"/>
            <a:endCxn id="48" idx="3"/>
          </p:cNvCxnSpPr>
          <p:nvPr/>
        </p:nvCxnSpPr>
        <p:spPr>
          <a:xfrm flipH="1">
            <a:off x="7265604" y="4388589"/>
            <a:ext cx="2874502" cy="50625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4A7DD5E1-7F35-419E-9FCC-9C08EB2A7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106" y="3965428"/>
            <a:ext cx="1137753" cy="8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6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35DA-1F89-456C-B854-287DAEB2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0D1B-2992-4222-A1A5-AB548B2C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A73B-C634-4584-B4A2-87CC4465AB6F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26B1-2A4A-4632-A162-B727BF44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2E36-9774-4305-AEAF-A0CD576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7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2C432-B005-4CBA-BD71-EAC176559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r="12584"/>
          <a:stretch/>
        </p:blipFill>
        <p:spPr>
          <a:xfrm>
            <a:off x="4867928" y="2674593"/>
            <a:ext cx="1791465" cy="1559192"/>
          </a:xfrm>
          <a:prstGeom prst="rect">
            <a:avLst/>
          </a:prstGeom>
        </p:spPr>
      </p:pic>
      <p:pic>
        <p:nvPicPr>
          <p:cNvPr id="12" name="Picture 11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22B07C7-F636-4853-AB73-3535F544D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" t="8538" r="11423" b="18803"/>
          <a:stretch/>
        </p:blipFill>
        <p:spPr>
          <a:xfrm>
            <a:off x="6042625" y="4847413"/>
            <a:ext cx="2316877" cy="7849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745F9D-6EA6-46E3-88D3-22C211B2B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39" y="2657437"/>
            <a:ext cx="1593504" cy="1593504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9A6D988A-AD69-4B09-82A6-A3AB745EE6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r="11667" b="19460"/>
          <a:stretch/>
        </p:blipFill>
        <p:spPr>
          <a:xfrm>
            <a:off x="9525089" y="2582690"/>
            <a:ext cx="1649294" cy="1692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88C37F-712F-447D-AE27-285116A60B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1" t="6307" r="5728" b="20720"/>
          <a:stretch/>
        </p:blipFill>
        <p:spPr>
          <a:xfrm>
            <a:off x="8697485" y="4883554"/>
            <a:ext cx="2667808" cy="767991"/>
          </a:xfrm>
          <a:prstGeom prst="rect">
            <a:avLst/>
          </a:prstGeom>
        </p:spPr>
      </p:pic>
      <p:pic>
        <p:nvPicPr>
          <p:cNvPr id="22" name="Picture 21" descr="A close up of a sign&#10;&#10;Description generated with high confidence">
            <a:extLst>
              <a:ext uri="{FF2B5EF4-FFF2-40B4-BE49-F238E27FC236}">
                <a16:creationId xmlns:a16="http://schemas.microsoft.com/office/drawing/2014/main" id="{90B9D98C-D7B6-490C-AC66-D1A63922B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63" y="2497785"/>
            <a:ext cx="1718059" cy="17180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F4B84E-122B-414C-B91A-5EDB43A159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51" y="4976270"/>
            <a:ext cx="2194110" cy="613473"/>
          </a:xfrm>
          <a:prstGeom prst="rect">
            <a:avLst/>
          </a:prstGeom>
        </p:spPr>
      </p:pic>
      <p:pic>
        <p:nvPicPr>
          <p:cNvPr id="26" name="Picture 25" descr="A close up of a sign&#10;&#10;Description generated with high confidence">
            <a:extLst>
              <a:ext uri="{FF2B5EF4-FFF2-40B4-BE49-F238E27FC236}">
                <a16:creationId xmlns:a16="http://schemas.microsoft.com/office/drawing/2014/main" id="{EF18611C-FE7C-4A98-82B1-97BD7A4118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4813332"/>
            <a:ext cx="2716050" cy="923457"/>
          </a:xfrm>
          <a:prstGeom prst="rect">
            <a:avLst/>
          </a:prstGeom>
        </p:spPr>
      </p:pic>
      <p:pic>
        <p:nvPicPr>
          <p:cNvPr id="28" name="Picture 2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4BB2E18-1B61-4809-8814-24DEF89A99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8" y="2509996"/>
            <a:ext cx="1924848" cy="17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5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361B-F2B5-4779-9E51-C29A45F9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5212-957E-4F1D-8E3A-C7201614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052320" cy="503766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OUR TEAM: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91E2-BBB9-4FA6-816E-97623C21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E80-8B39-4524-8AAE-877EA04E0494}" type="datetime1">
              <a:rPr lang="de-DE" smtClean="0"/>
              <a:t>22.02.2018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DE5C-1298-47FD-960E-38F5B305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Berlin BCX18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5AC9-3128-4511-B39F-060BDCE4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27E4-8D2C-44D0-9F96-13FB68F92069}" type="slidenum">
              <a:rPr lang="de-DE" smtClean="0"/>
              <a:t>8</a:t>
            </a:fld>
            <a:endParaRPr lang="de-DE"/>
          </a:p>
        </p:txBody>
      </p:sp>
      <p:pic>
        <p:nvPicPr>
          <p:cNvPr id="8" name="Picture 7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5E7DEB72-10D3-4731-9B4E-36865C280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769" y="1956548"/>
            <a:ext cx="5542731" cy="415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02F9F-57E0-4263-9107-057649DD7C9A}"/>
              </a:ext>
            </a:extLst>
          </p:cNvPr>
          <p:cNvSpPr txBox="1"/>
          <p:nvPr/>
        </p:nvSpPr>
        <p:spPr>
          <a:xfrm>
            <a:off x="1097280" y="2453674"/>
            <a:ext cx="4052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Supreeth</a:t>
            </a:r>
            <a:r>
              <a:rPr lang="en-US" sz="2800" dirty="0"/>
              <a:t> </a:t>
            </a:r>
            <a:r>
              <a:rPr lang="en-US" sz="2800" dirty="0" err="1"/>
              <a:t>Raghuprakash</a:t>
            </a:r>
            <a:endParaRPr lang="en-US" sz="2800" dirty="0"/>
          </a:p>
          <a:p>
            <a:r>
              <a:rPr lang="en-US" sz="2800" dirty="0"/>
              <a:t>Liubomyr Shvets</a:t>
            </a:r>
          </a:p>
          <a:p>
            <a:r>
              <a:rPr lang="en-US" sz="2800" dirty="0"/>
              <a:t>Serhii Petrunia</a:t>
            </a:r>
          </a:p>
          <a:p>
            <a:r>
              <a:rPr lang="en-US" sz="2800" dirty="0"/>
              <a:t>Matthias Eckhart</a:t>
            </a:r>
          </a:p>
          <a:p>
            <a:r>
              <a:rPr lang="en-US" sz="2800" dirty="0"/>
              <a:t>Tasso </a:t>
            </a:r>
            <a:r>
              <a:rPr lang="en-US" sz="2800" dirty="0" err="1"/>
              <a:t>Mulzer</a:t>
            </a:r>
            <a:endParaRPr lang="en-US" sz="2800" dirty="0"/>
          </a:p>
          <a:p>
            <a:r>
              <a:rPr lang="en-US" sz="2800" dirty="0"/>
              <a:t>Bhavesh Kumar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13053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119</TotalTime>
  <Words>129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Future Factory  –Team Dredd</vt:lpstr>
      <vt:lpstr>WHY?</vt:lpstr>
      <vt:lpstr>REAL LIFE PROBLEM</vt:lpstr>
      <vt:lpstr>WHAT SHOULD OUR SOLUTION BE?</vt:lpstr>
      <vt:lpstr>UNIQUE SOLUTION</vt:lpstr>
      <vt:lpstr>HOW?</vt:lpstr>
      <vt:lpstr>TECHNOLOGIES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Factory –Judge Dredd</dc:title>
  <dc:creator>Liubomyr Shvets</dc:creator>
  <cp:lastModifiedBy>Liubomyr Shvets</cp:lastModifiedBy>
  <cp:revision>13</cp:revision>
  <dcterms:created xsi:type="dcterms:W3CDTF">2018-02-22T08:57:47Z</dcterms:created>
  <dcterms:modified xsi:type="dcterms:W3CDTF">2018-02-22T10:57:40Z</dcterms:modified>
</cp:coreProperties>
</file>